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1659" r:id="rId3"/>
    <p:sldId id="271" r:id="rId4"/>
    <p:sldId id="266" r:id="rId5"/>
    <p:sldId id="278" r:id="rId6"/>
    <p:sldId id="262" r:id="rId7"/>
    <p:sldId id="1698" r:id="rId8"/>
    <p:sldId id="287" r:id="rId9"/>
    <p:sldId id="1699" r:id="rId10"/>
    <p:sldId id="1700" r:id="rId11"/>
    <p:sldId id="323" r:id="rId12"/>
    <p:sldId id="303" r:id="rId13"/>
    <p:sldId id="282" r:id="rId14"/>
    <p:sldId id="1701" r:id="rId15"/>
    <p:sldId id="1749" r:id="rId16"/>
    <p:sldId id="1751" r:id="rId17"/>
    <p:sldId id="1722" r:id="rId18"/>
    <p:sldId id="1731" r:id="rId19"/>
    <p:sldId id="1733" r:id="rId20"/>
    <p:sldId id="1734" r:id="rId21"/>
    <p:sldId id="1735" r:id="rId22"/>
    <p:sldId id="1736" r:id="rId23"/>
    <p:sldId id="1737" r:id="rId24"/>
    <p:sldId id="1738" r:id="rId25"/>
    <p:sldId id="1739" r:id="rId26"/>
    <p:sldId id="1740" r:id="rId27"/>
    <p:sldId id="1741" r:id="rId28"/>
    <p:sldId id="1742" r:id="rId29"/>
    <p:sldId id="1743" r:id="rId30"/>
    <p:sldId id="1744" r:id="rId31"/>
    <p:sldId id="1745" r:id="rId32"/>
    <p:sldId id="1746" r:id="rId33"/>
    <p:sldId id="1747" r:id="rId34"/>
    <p:sldId id="1748" r:id="rId35"/>
    <p:sldId id="1724" r:id="rId36"/>
    <p:sldId id="1725" r:id="rId37"/>
    <p:sldId id="1726" r:id="rId38"/>
    <p:sldId id="1727" r:id="rId39"/>
    <p:sldId id="1728" r:id="rId40"/>
    <p:sldId id="1708" r:id="rId41"/>
    <p:sldId id="1709" r:id="rId42"/>
    <p:sldId id="1710" r:id="rId43"/>
    <p:sldId id="1711" r:id="rId44"/>
    <p:sldId id="1712" r:id="rId45"/>
    <p:sldId id="1713" r:id="rId46"/>
    <p:sldId id="1714" r:id="rId47"/>
    <p:sldId id="1715" r:id="rId48"/>
    <p:sldId id="1716" r:id="rId49"/>
    <p:sldId id="1717" r:id="rId50"/>
    <p:sldId id="1718" r:id="rId51"/>
    <p:sldId id="1719" r:id="rId52"/>
    <p:sldId id="1702" r:id="rId53"/>
    <p:sldId id="1703" r:id="rId54"/>
    <p:sldId id="1704" r:id="rId55"/>
    <p:sldId id="1705" r:id="rId56"/>
    <p:sldId id="279" r:id="rId57"/>
    <p:sldId id="1707" r:id="rId58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B1AA"/>
    <a:srgbClr val="010E19"/>
    <a:srgbClr val="6EC3AD"/>
    <a:srgbClr val="303689"/>
    <a:srgbClr val="DA3C49"/>
    <a:srgbClr val="258A8F"/>
    <a:srgbClr val="79BAB4"/>
    <a:srgbClr val="66B5C9"/>
    <a:srgbClr val="EDB159"/>
    <a:srgbClr val="235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202" y="0"/>
            <a:ext cx="12237202" cy="6858000"/>
          </a:xfrm>
          <a:prstGeom prst="rect">
            <a:avLst/>
          </a:prstGeom>
        </p:spPr>
      </p:pic>
      <p:sp>
        <p:nvSpPr>
          <p:cNvPr id="47" name="Freeform 47"/>
          <p:cNvSpPr>
            <a:spLocks/>
          </p:cNvSpPr>
          <p:nvPr userDrawn="1"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504950" y="2571750"/>
            <a:ext cx="2809472" cy="4286250"/>
          </a:xfrm>
          <a:prstGeom prst="rect">
            <a:avLst/>
          </a:prstGeom>
          <a:blipFill>
            <a:blip r:embed="rId3"/>
            <a:srcRect/>
            <a:stretch>
              <a:fillRect l="-12865" t="18036" r="1637" b="-6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DC50CB19-1306-4986-8DBC-1361F5F4A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699" y="2945130"/>
            <a:ext cx="5308602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7577C2CA-B9FE-4CEF-BFD3-2A952F6EA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699" y="1661159"/>
            <a:ext cx="5308602" cy="1283971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1B7F0F28-77FC-40C7-8155-D2C6652DA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1699" y="4344518"/>
            <a:ext cx="530860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21" name="文本占位符 13">
            <a:extLst>
              <a:ext uri="{FF2B5EF4-FFF2-40B4-BE49-F238E27FC236}">
                <a16:creationId xmlns:a16="http://schemas.microsoft.com/office/drawing/2014/main" id="{79C073DB-3767-49D3-8F06-941A02DF78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1699" y="4640789"/>
            <a:ext cx="530860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79450" y="478971"/>
            <a:ext cx="10833100" cy="590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3750AA5-5BD5-4763-B155-D6294E47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407" y="2981325"/>
            <a:ext cx="5419185" cy="8953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5F805A2-12E2-466A-AE2B-324D050F2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7523" y="3876675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40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A938DB9E-9F90-4217-86A9-2189F5D7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ACD0D415-6264-49BA-94A9-2087C13C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1313F758-AA3F-4DC3-B8ED-E54A75B0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标题 5">
            <a:extLst>
              <a:ext uri="{FF2B5EF4-FFF2-40B4-BE49-F238E27FC236}">
                <a16:creationId xmlns:a16="http://schemas.microsoft.com/office/drawing/2014/main" id="{3B5482C1-426F-4ACA-8ED4-8AF61C488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C8C9B5B5-5C0A-455B-AE2A-CBE4A113D05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7D825F-38E8-480D-A52C-AB4F0D7D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1D915D-5507-4952-9BB5-A580F09F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C71E54-95C2-4866-8909-3C33FAFD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202" y="0"/>
            <a:ext cx="12237202" cy="6858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1D627ED-1DF8-4FBA-BC42-1FA04A81E3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2962" y="2011363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>
            <a:extLst>
              <a:ext uri="{FF2B5EF4-FFF2-40B4-BE49-F238E27FC236}">
                <a16:creationId xmlns:a16="http://schemas.microsoft.com/office/drawing/2014/main" id="{3111358B-890E-4740-89A3-DBE99BAE44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2962" y="43175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F1D05D0F-BB60-4ABF-9B2A-C2BB2E77C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021328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72C139F3-1A4E-458F-A36A-D2AD03617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C7120314-DA83-4642-BC07-B5C095D08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42B50A4-9CA2-44B8-9B9E-0EB2D29E9022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4012C6E3-AB01-46F0-866A-7EB127D4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2019/6/20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79828A29-8E39-4762-A9E4-862CE1397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7B0880B1-9E89-4F7D-AB9B-185A446C9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54" r:id="rId4"/>
    <p:sldLayoutId id="2147483655" r:id="rId5"/>
    <p:sldLayoutId id="2147483661" r:id="rId6"/>
    <p:sldLayoutId id="2147483663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33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441699" y="2945130"/>
            <a:ext cx="5308602" cy="1283971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朱逸渠</a:t>
            </a:r>
            <a:r>
              <a:rPr lang="en-US" altLang="zh-CN" dirty="0"/>
              <a:t>16340316</a:t>
            </a:r>
          </a:p>
          <a:p>
            <a:r>
              <a:rPr lang="zh-CN" altLang="en-US" dirty="0"/>
              <a:t>姚雪辉</a:t>
            </a:r>
            <a:r>
              <a:rPr lang="en-US" altLang="zh-CN" dirty="0"/>
              <a:t>15355119</a:t>
            </a:r>
          </a:p>
          <a:p>
            <a:r>
              <a:rPr lang="zh-CN" altLang="en-US" dirty="0"/>
              <a:t>张星</a:t>
            </a:r>
            <a:r>
              <a:rPr lang="en-US" altLang="zh-CN" dirty="0"/>
              <a:t>16340294</a:t>
            </a:r>
          </a:p>
          <a:p>
            <a:r>
              <a:rPr lang="zh-CN" altLang="en-US" dirty="0"/>
              <a:t>张吉祺</a:t>
            </a:r>
            <a:r>
              <a:rPr lang="en-US" altLang="zh-CN" dirty="0"/>
              <a:t>16340286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441699" y="1661159"/>
            <a:ext cx="5308602" cy="1283971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计算机图形学期末项目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2019.06.20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82C-6DF3-48C0-A540-10A2C950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浮游生物实现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6D4D-3E0A-4003-9C66-BBCCC783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5" name="104f7908-7dde-4e8d-b08e-39051e89657f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72262894-763C-4F1F-8A23-0CFE0A05A7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32594"/>
            <a:ext cx="8986721" cy="3548951"/>
            <a:chOff x="669925" y="1232594"/>
            <a:chExt cx="8986721" cy="3548951"/>
          </a:xfrm>
        </p:grpSpPr>
        <p:grpSp>
          <p:nvGrpSpPr>
            <p:cNvPr id="6" name="íšḻídè">
              <a:extLst>
                <a:ext uri="{FF2B5EF4-FFF2-40B4-BE49-F238E27FC236}">
                  <a16:creationId xmlns:a16="http://schemas.microsoft.com/office/drawing/2014/main" id="{A2E364FA-1276-42F1-876E-28BE96F3AA8C}"/>
                </a:ext>
              </a:extLst>
            </p:cNvPr>
            <p:cNvGrpSpPr/>
            <p:nvPr/>
          </p:nvGrpSpPr>
          <p:grpSpPr>
            <a:xfrm>
              <a:off x="669925" y="1232594"/>
              <a:ext cx="8904343" cy="1435700"/>
              <a:chOff x="669925" y="1579889"/>
              <a:chExt cx="8904343" cy="1435700"/>
            </a:xfrm>
          </p:grpSpPr>
          <p:grpSp>
            <p:nvGrpSpPr>
              <p:cNvPr id="19" name="îśļíḓé">
                <a:extLst>
                  <a:ext uri="{FF2B5EF4-FFF2-40B4-BE49-F238E27FC236}">
                    <a16:creationId xmlns:a16="http://schemas.microsoft.com/office/drawing/2014/main" id="{EE8D276F-F802-441B-BE5F-0EADE18A52E8}"/>
                  </a:ext>
                </a:extLst>
              </p:cNvPr>
              <p:cNvGrpSpPr/>
              <p:nvPr/>
            </p:nvGrpSpPr>
            <p:grpSpPr>
              <a:xfrm>
                <a:off x="669925" y="1579889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22" name="í$ļiḓè">
                  <a:extLst>
                    <a:ext uri="{FF2B5EF4-FFF2-40B4-BE49-F238E27FC236}">
                      <a16:creationId xmlns:a16="http://schemas.microsoft.com/office/drawing/2014/main" id="{B3679917-28B6-4F04-8FE6-0A22BBB4753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iṣļíḑè">
                  <a:extLst>
                    <a:ext uri="{FF2B5EF4-FFF2-40B4-BE49-F238E27FC236}">
                      <a16:creationId xmlns:a16="http://schemas.microsoft.com/office/drawing/2014/main" id="{C1AFC22C-ED4D-4505-957B-3B9AB9BB28B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01</a:t>
                  </a:r>
                  <a:endParaRPr lang="zh-CN" altLang="en-US" sz="2800" b="1" dirty="0"/>
                </a:p>
              </p:txBody>
            </p:sp>
          </p:grpSp>
          <p:sp>
            <p:nvSpPr>
              <p:cNvPr id="20" name="íṣḷíďê">
                <a:extLst>
                  <a:ext uri="{FF2B5EF4-FFF2-40B4-BE49-F238E27FC236}">
                    <a16:creationId xmlns:a16="http://schemas.microsoft.com/office/drawing/2014/main" id="{153DECF3-CC9E-4952-9AB0-3251BFAEB75E}"/>
                  </a:ext>
                </a:extLst>
              </p:cNvPr>
              <p:cNvSpPr txBox="1"/>
              <p:nvPr/>
            </p:nvSpPr>
            <p:spPr bwMode="auto">
              <a:xfrm>
                <a:off x="2766000" y="1732108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随机的位置和速度</a:t>
                </a:r>
                <a:endParaRPr lang="en-US" altLang="zh-CN" sz="2000" b="1" dirty="0"/>
              </a:p>
            </p:txBody>
          </p:sp>
          <p:sp>
            <p:nvSpPr>
              <p:cNvPr id="21" name="ïṥļiḋè">
                <a:extLst>
                  <a:ext uri="{FF2B5EF4-FFF2-40B4-BE49-F238E27FC236}">
                    <a16:creationId xmlns:a16="http://schemas.microsoft.com/office/drawing/2014/main" id="{F84F0B1E-D7B4-497C-A70C-A3303216B26D}"/>
                  </a:ext>
                </a:extLst>
              </p:cNvPr>
              <p:cNvSpPr/>
              <p:nvPr/>
            </p:nvSpPr>
            <p:spPr bwMode="auto">
              <a:xfrm>
                <a:off x="2766000" y="2173914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浮游生物重力浮力抵消，且几乎是匀速运动</a:t>
                </a:r>
                <a:endParaRPr lang="en-US" altLang="zh-CN" sz="1100" dirty="0"/>
              </a:p>
            </p:txBody>
          </p:sp>
        </p:grpSp>
        <p:grpSp>
          <p:nvGrpSpPr>
            <p:cNvPr id="8" name="íślíḓê">
              <a:extLst>
                <a:ext uri="{FF2B5EF4-FFF2-40B4-BE49-F238E27FC236}">
                  <a16:creationId xmlns:a16="http://schemas.microsoft.com/office/drawing/2014/main" id="{C587A444-70DD-4A2C-B4E6-55837AC50442}"/>
                </a:ext>
              </a:extLst>
            </p:cNvPr>
            <p:cNvGrpSpPr/>
            <p:nvPr/>
          </p:nvGrpSpPr>
          <p:grpSpPr>
            <a:xfrm>
              <a:off x="827580" y="3345845"/>
              <a:ext cx="8829066" cy="1435700"/>
              <a:chOff x="827580" y="3345845"/>
              <a:chExt cx="8829066" cy="1435700"/>
            </a:xfrm>
          </p:grpSpPr>
          <p:grpSp>
            <p:nvGrpSpPr>
              <p:cNvPr id="9" name="îśḷîḑê">
                <a:extLst>
                  <a:ext uri="{FF2B5EF4-FFF2-40B4-BE49-F238E27FC236}">
                    <a16:creationId xmlns:a16="http://schemas.microsoft.com/office/drawing/2014/main" id="{4586A550-E230-4474-BE66-8FFC87135557}"/>
                  </a:ext>
                </a:extLst>
              </p:cNvPr>
              <p:cNvGrpSpPr/>
              <p:nvPr/>
            </p:nvGrpSpPr>
            <p:grpSpPr>
              <a:xfrm>
                <a:off x="827580" y="3345845"/>
                <a:ext cx="1938420" cy="1435700"/>
                <a:chOff x="827580" y="191968"/>
                <a:chExt cx="1938420" cy="1435700"/>
              </a:xfrm>
            </p:grpSpPr>
            <p:sp>
              <p:nvSpPr>
                <p:cNvPr id="12" name="iS1ïḓè">
                  <a:extLst>
                    <a:ext uri="{FF2B5EF4-FFF2-40B4-BE49-F238E27FC236}">
                      <a16:creationId xmlns:a16="http://schemas.microsoft.com/office/drawing/2014/main" id="{BDAB1EC5-219E-49CC-A133-979DEB03AE12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827580" y="1443380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i$ḻiḑe">
                  <a:extLst>
                    <a:ext uri="{FF2B5EF4-FFF2-40B4-BE49-F238E27FC236}">
                      <a16:creationId xmlns:a16="http://schemas.microsoft.com/office/drawing/2014/main" id="{7CC3DB7F-2323-41A1-9D67-E2CFF0204800}"/>
                    </a:ext>
                  </a:extLst>
                </p:cNvPr>
                <p:cNvSpPr/>
                <p:nvPr/>
              </p:nvSpPr>
              <p:spPr>
                <a:xfrm>
                  <a:off x="1106671" y="191968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03</a:t>
                  </a:r>
                  <a:endParaRPr lang="zh-CN" altLang="en-US" sz="2800" b="1" dirty="0"/>
                </a:p>
              </p:txBody>
            </p:sp>
          </p:grpSp>
          <p:sp>
            <p:nvSpPr>
              <p:cNvPr id="25" name="íṡ1ïḓé">
                <a:extLst>
                  <a:ext uri="{FF2B5EF4-FFF2-40B4-BE49-F238E27FC236}">
                    <a16:creationId xmlns:a16="http://schemas.microsoft.com/office/drawing/2014/main" id="{0203751D-88D4-43CC-B684-87F3FA743351}"/>
                  </a:ext>
                </a:extLst>
              </p:cNvPr>
              <p:cNvSpPr txBox="1"/>
              <p:nvPr/>
            </p:nvSpPr>
            <p:spPr bwMode="auto">
              <a:xfrm>
                <a:off x="2848378" y="3498064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超长的粒子生命周期</a:t>
                </a:r>
                <a:endParaRPr lang="en-US" altLang="zh-CN" sz="2000" b="1" dirty="0"/>
              </a:p>
            </p:txBody>
          </p:sp>
          <p:sp>
            <p:nvSpPr>
              <p:cNvPr id="26" name="íS1ïḍè">
                <a:extLst>
                  <a:ext uri="{FF2B5EF4-FFF2-40B4-BE49-F238E27FC236}">
                    <a16:creationId xmlns:a16="http://schemas.microsoft.com/office/drawing/2014/main" id="{A6D02942-AF32-4F7F-9403-D197D8102855}"/>
                  </a:ext>
                </a:extLst>
              </p:cNvPr>
              <p:cNvSpPr/>
              <p:nvPr/>
            </p:nvSpPr>
            <p:spPr bwMode="auto">
              <a:xfrm>
                <a:off x="2848378" y="3939870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长的生命周期使得粒子重生频率比较低</a:t>
                </a:r>
                <a:endParaRPr lang="en-US" altLang="zh-CN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863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流体模拟的两个方向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24" name="69fec5b5-d3ec-46a8-ac18-2205945d408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2079659"/>
            <a:ext cx="10833209" cy="3021075"/>
            <a:chOff x="687279" y="2079659"/>
            <a:chExt cx="10833209" cy="3021075"/>
          </a:xfrm>
        </p:grpSpPr>
        <p:grpSp>
          <p:nvGrpSpPr>
            <p:cNvPr id="25" name="íşľiḓè">
              <a:extLst>
                <a:ext uri="{FF2B5EF4-FFF2-40B4-BE49-F238E27FC236}">
                  <a16:creationId xmlns:a16="http://schemas.microsoft.com/office/drawing/2014/main" id="{392B6004-D92D-4964-8D89-8146DED2FF07}"/>
                </a:ext>
              </a:extLst>
            </p:cNvPr>
            <p:cNvGrpSpPr/>
            <p:nvPr/>
          </p:nvGrpSpPr>
          <p:grpSpPr>
            <a:xfrm>
              <a:off x="4585464" y="2079659"/>
              <a:ext cx="3021072" cy="3021075"/>
              <a:chOff x="4701000" y="2079659"/>
              <a:chExt cx="3021072" cy="3021075"/>
            </a:xfrm>
          </p:grpSpPr>
          <p:sp>
            <p:nvSpPr>
              <p:cNvPr id="37" name="í$ľïḋe">
                <a:extLst>
                  <a:ext uri="{FF2B5EF4-FFF2-40B4-BE49-F238E27FC236}">
                    <a16:creationId xmlns:a16="http://schemas.microsoft.com/office/drawing/2014/main" id="{C64EC377-AD9E-454D-B00C-03A4DB6ABA59}"/>
                  </a:ext>
                </a:extLst>
              </p:cNvPr>
              <p:cNvSpPr/>
              <p:nvPr/>
            </p:nvSpPr>
            <p:spPr>
              <a:xfrm>
                <a:off x="4958143" y="2336803"/>
                <a:ext cx="2506782" cy="2506787"/>
              </a:xfrm>
              <a:prstGeom prst="ellipse">
                <a:avLst/>
              </a:prstGeom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$ļîḓe">
                <a:extLst>
                  <a:ext uri="{FF2B5EF4-FFF2-40B4-BE49-F238E27FC236}">
                    <a16:creationId xmlns:a16="http://schemas.microsoft.com/office/drawing/2014/main" id="{EFFECF46-C200-42BA-AA09-C290D705481B}"/>
                  </a:ext>
                </a:extLst>
              </p:cNvPr>
              <p:cNvSpPr/>
              <p:nvPr/>
            </p:nvSpPr>
            <p:spPr>
              <a:xfrm>
                <a:off x="4701000" y="2079659"/>
                <a:ext cx="3021072" cy="3021075"/>
              </a:xfrm>
              <a:prstGeom prst="pie">
                <a:avLst>
                  <a:gd name="adj1" fmla="val 16200000"/>
                  <a:gd name="adj2" fmla="val 4536000"/>
                </a:avLst>
              </a:prstGeom>
              <a:solidFill>
                <a:schemeClr val="accent1">
                  <a:lumMod val="100000"/>
                </a:schemeClr>
              </a:solidFill>
              <a:ln w="635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iṣľíḓè">
              <a:extLst>
                <a:ext uri="{FF2B5EF4-FFF2-40B4-BE49-F238E27FC236}">
                  <a16:creationId xmlns:a16="http://schemas.microsoft.com/office/drawing/2014/main" id="{3D11B13B-7D63-4AB9-9969-5D295125C1F8}"/>
                </a:ext>
              </a:extLst>
            </p:cNvPr>
            <p:cNvSpPr/>
            <p:nvPr/>
          </p:nvSpPr>
          <p:spPr bwMode="auto">
            <a:xfrm>
              <a:off x="6835798" y="2336803"/>
              <a:ext cx="899312" cy="90072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iş1iḑe">
              <a:extLst>
                <a:ext uri="{FF2B5EF4-FFF2-40B4-BE49-F238E27FC236}">
                  <a16:creationId xmlns:a16="http://schemas.microsoft.com/office/drawing/2014/main" id="{DAB791D2-1FCC-448D-8B3B-07F14DC51AED}"/>
                </a:ext>
              </a:extLst>
            </p:cNvPr>
            <p:cNvSpPr/>
            <p:nvPr/>
          </p:nvSpPr>
          <p:spPr>
            <a:xfrm>
              <a:off x="7029687" y="2513350"/>
              <a:ext cx="511534" cy="547632"/>
            </a:xfrm>
            <a:custGeom>
              <a:avLst/>
              <a:gdLst>
                <a:gd name="connsiteX0" fmla="*/ 191941 w 566993"/>
                <a:gd name="connsiteY0" fmla="*/ 362212 h 607004"/>
                <a:gd name="connsiteX1" fmla="*/ 203101 w 566993"/>
                <a:gd name="connsiteY1" fmla="*/ 369284 h 607004"/>
                <a:gd name="connsiteX2" fmla="*/ 283545 w 566993"/>
                <a:gd name="connsiteY2" fmla="*/ 479135 h 607004"/>
                <a:gd name="connsiteX3" fmla="*/ 363893 w 566993"/>
                <a:gd name="connsiteY3" fmla="*/ 369284 h 607004"/>
                <a:gd name="connsiteX4" fmla="*/ 375052 w 566993"/>
                <a:gd name="connsiteY4" fmla="*/ 362212 h 607004"/>
                <a:gd name="connsiteX5" fmla="*/ 381165 w 566993"/>
                <a:gd name="connsiteY5" fmla="*/ 363859 h 607004"/>
                <a:gd name="connsiteX6" fmla="*/ 452585 w 566993"/>
                <a:gd name="connsiteY6" fmla="*/ 400476 h 607004"/>
                <a:gd name="connsiteX7" fmla="*/ 566993 w 566993"/>
                <a:gd name="connsiteY7" fmla="*/ 477585 h 607004"/>
                <a:gd name="connsiteX8" fmla="*/ 566993 w 566993"/>
                <a:gd name="connsiteY8" fmla="*/ 607004 h 607004"/>
                <a:gd name="connsiteX9" fmla="*/ 283545 w 566993"/>
                <a:gd name="connsiteY9" fmla="*/ 607004 h 607004"/>
                <a:gd name="connsiteX10" fmla="*/ 0 w 566993"/>
                <a:gd name="connsiteY10" fmla="*/ 607004 h 607004"/>
                <a:gd name="connsiteX11" fmla="*/ 0 w 566993"/>
                <a:gd name="connsiteY11" fmla="*/ 477585 h 607004"/>
                <a:gd name="connsiteX12" fmla="*/ 114408 w 566993"/>
                <a:gd name="connsiteY12" fmla="*/ 400476 h 607004"/>
                <a:gd name="connsiteX13" fmla="*/ 185828 w 566993"/>
                <a:gd name="connsiteY13" fmla="*/ 363859 h 607004"/>
                <a:gd name="connsiteX14" fmla="*/ 191941 w 566993"/>
                <a:gd name="connsiteY14" fmla="*/ 362212 h 607004"/>
                <a:gd name="connsiteX15" fmla="*/ 281913 w 566993"/>
                <a:gd name="connsiteY15" fmla="*/ 0 h 607004"/>
                <a:gd name="connsiteX16" fmla="*/ 283368 w 566993"/>
                <a:gd name="connsiteY16" fmla="*/ 0 h 607004"/>
                <a:gd name="connsiteX17" fmla="*/ 284727 w 566993"/>
                <a:gd name="connsiteY17" fmla="*/ 0 h 607004"/>
                <a:gd name="connsiteX18" fmla="*/ 410778 w 566993"/>
                <a:gd name="connsiteY18" fmla="*/ 107256 h 607004"/>
                <a:gd name="connsiteX19" fmla="*/ 402627 w 566993"/>
                <a:gd name="connsiteY19" fmla="*/ 162580 h 607004"/>
                <a:gd name="connsiteX20" fmla="*/ 414077 w 566993"/>
                <a:gd name="connsiteY20" fmla="*/ 188933 h 607004"/>
                <a:gd name="connsiteX21" fmla="*/ 384675 w 566993"/>
                <a:gd name="connsiteY21" fmla="*/ 242222 h 607004"/>
                <a:gd name="connsiteX22" fmla="*/ 321892 w 566993"/>
                <a:gd name="connsiteY22" fmla="*/ 318280 h 607004"/>
                <a:gd name="connsiteX23" fmla="*/ 283368 w 566993"/>
                <a:gd name="connsiteY23" fmla="*/ 327000 h 607004"/>
                <a:gd name="connsiteX24" fmla="*/ 244747 w 566993"/>
                <a:gd name="connsiteY24" fmla="*/ 318280 h 607004"/>
                <a:gd name="connsiteX25" fmla="*/ 182062 w 566993"/>
                <a:gd name="connsiteY25" fmla="*/ 242222 h 607004"/>
                <a:gd name="connsiteX26" fmla="*/ 152562 w 566993"/>
                <a:gd name="connsiteY26" fmla="*/ 188933 h 607004"/>
                <a:gd name="connsiteX27" fmla="*/ 164110 w 566993"/>
                <a:gd name="connsiteY27" fmla="*/ 162580 h 607004"/>
                <a:gd name="connsiteX28" fmla="*/ 155959 w 566993"/>
                <a:gd name="connsiteY28" fmla="*/ 107256 h 607004"/>
                <a:gd name="connsiteX29" fmla="*/ 281913 w 566993"/>
                <a:gd name="connsiteY29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6993" h="607004">
                  <a:moveTo>
                    <a:pt x="191941" y="362212"/>
                  </a:moveTo>
                  <a:cubicBezTo>
                    <a:pt x="196890" y="362212"/>
                    <a:pt x="201160" y="365118"/>
                    <a:pt x="203101" y="369284"/>
                  </a:cubicBezTo>
                  <a:cubicBezTo>
                    <a:pt x="222508" y="401638"/>
                    <a:pt x="258412" y="477391"/>
                    <a:pt x="283545" y="479135"/>
                  </a:cubicBezTo>
                  <a:cubicBezTo>
                    <a:pt x="308581" y="477391"/>
                    <a:pt x="344485" y="401638"/>
                    <a:pt x="363893" y="369284"/>
                  </a:cubicBezTo>
                  <a:cubicBezTo>
                    <a:pt x="365833" y="365118"/>
                    <a:pt x="370103" y="362212"/>
                    <a:pt x="375052" y="362212"/>
                  </a:cubicBezTo>
                  <a:cubicBezTo>
                    <a:pt x="377284" y="362212"/>
                    <a:pt x="379322" y="362793"/>
                    <a:pt x="381165" y="363859"/>
                  </a:cubicBezTo>
                  <a:cubicBezTo>
                    <a:pt x="388152" y="367637"/>
                    <a:pt x="429102" y="392048"/>
                    <a:pt x="452585" y="400476"/>
                  </a:cubicBezTo>
                  <a:cubicBezTo>
                    <a:pt x="531574" y="428859"/>
                    <a:pt x="566993" y="457823"/>
                    <a:pt x="566993" y="477585"/>
                  </a:cubicBezTo>
                  <a:lnTo>
                    <a:pt x="566993" y="607004"/>
                  </a:lnTo>
                  <a:lnTo>
                    <a:pt x="283545" y="607004"/>
                  </a:lnTo>
                  <a:lnTo>
                    <a:pt x="0" y="607004"/>
                  </a:lnTo>
                  <a:lnTo>
                    <a:pt x="0" y="477585"/>
                  </a:lnTo>
                  <a:cubicBezTo>
                    <a:pt x="0" y="457823"/>
                    <a:pt x="35419" y="428859"/>
                    <a:pt x="114408" y="400476"/>
                  </a:cubicBezTo>
                  <a:cubicBezTo>
                    <a:pt x="137891" y="392048"/>
                    <a:pt x="178841" y="367637"/>
                    <a:pt x="185828" y="363859"/>
                  </a:cubicBezTo>
                  <a:cubicBezTo>
                    <a:pt x="187672" y="362793"/>
                    <a:pt x="189710" y="362212"/>
                    <a:pt x="191941" y="362212"/>
                  </a:cubicBezTo>
                  <a:close/>
                  <a:moveTo>
                    <a:pt x="281913" y="0"/>
                  </a:moveTo>
                  <a:cubicBezTo>
                    <a:pt x="282398" y="0"/>
                    <a:pt x="282883" y="0"/>
                    <a:pt x="283368" y="0"/>
                  </a:cubicBezTo>
                  <a:cubicBezTo>
                    <a:pt x="283756" y="0"/>
                    <a:pt x="284242" y="0"/>
                    <a:pt x="284727" y="0"/>
                  </a:cubicBezTo>
                  <a:cubicBezTo>
                    <a:pt x="393214" y="0"/>
                    <a:pt x="413592" y="77317"/>
                    <a:pt x="410778" y="107256"/>
                  </a:cubicBezTo>
                  <a:cubicBezTo>
                    <a:pt x="408449" y="131284"/>
                    <a:pt x="402627" y="162580"/>
                    <a:pt x="402627" y="162580"/>
                  </a:cubicBezTo>
                  <a:cubicBezTo>
                    <a:pt x="402627" y="162580"/>
                    <a:pt x="414077" y="167812"/>
                    <a:pt x="414077" y="188933"/>
                  </a:cubicBezTo>
                  <a:cubicBezTo>
                    <a:pt x="410099" y="241835"/>
                    <a:pt x="388945" y="218969"/>
                    <a:pt x="384675" y="242222"/>
                  </a:cubicBezTo>
                  <a:cubicBezTo>
                    <a:pt x="377397" y="280784"/>
                    <a:pt x="343240" y="308688"/>
                    <a:pt x="321892" y="318280"/>
                  </a:cubicBezTo>
                  <a:cubicBezTo>
                    <a:pt x="309568" y="323900"/>
                    <a:pt x="296759" y="326709"/>
                    <a:pt x="283368" y="327000"/>
                  </a:cubicBezTo>
                  <a:cubicBezTo>
                    <a:pt x="269880" y="326709"/>
                    <a:pt x="257168" y="323900"/>
                    <a:pt x="244747" y="318280"/>
                  </a:cubicBezTo>
                  <a:cubicBezTo>
                    <a:pt x="223496" y="308688"/>
                    <a:pt x="189242" y="280784"/>
                    <a:pt x="182062" y="242222"/>
                  </a:cubicBezTo>
                  <a:cubicBezTo>
                    <a:pt x="177695" y="218969"/>
                    <a:pt x="156638" y="241835"/>
                    <a:pt x="152562" y="188933"/>
                  </a:cubicBezTo>
                  <a:cubicBezTo>
                    <a:pt x="152562" y="167812"/>
                    <a:pt x="164110" y="162580"/>
                    <a:pt x="164110" y="162580"/>
                  </a:cubicBezTo>
                  <a:cubicBezTo>
                    <a:pt x="164110" y="162580"/>
                    <a:pt x="158190" y="131284"/>
                    <a:pt x="155959" y="107256"/>
                  </a:cubicBezTo>
                  <a:cubicBezTo>
                    <a:pt x="153047" y="77317"/>
                    <a:pt x="173425" y="0"/>
                    <a:pt x="281913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grpSp>
          <p:nvGrpSpPr>
            <p:cNvPr id="29" name="iṡļîḑê">
              <a:extLst>
                <a:ext uri="{FF2B5EF4-FFF2-40B4-BE49-F238E27FC236}">
                  <a16:creationId xmlns:a16="http://schemas.microsoft.com/office/drawing/2014/main" id="{61FFB7FC-830A-476C-98E5-EE4C1BEB45B0}"/>
                </a:ext>
              </a:extLst>
            </p:cNvPr>
            <p:cNvGrpSpPr/>
            <p:nvPr/>
          </p:nvGrpSpPr>
          <p:grpSpPr>
            <a:xfrm>
              <a:off x="687279" y="2629748"/>
              <a:ext cx="3963496" cy="1598504"/>
              <a:chOff x="687278" y="2398652"/>
              <a:chExt cx="3524773" cy="1598504"/>
            </a:xfrm>
          </p:grpSpPr>
          <p:sp>
            <p:nvSpPr>
              <p:cNvPr id="35" name="ïṧḻîdé">
                <a:extLst>
                  <a:ext uri="{FF2B5EF4-FFF2-40B4-BE49-F238E27FC236}">
                    <a16:creationId xmlns:a16="http://schemas.microsoft.com/office/drawing/2014/main" id="{5EEA1C4F-C5BB-427F-A752-2358C845DAA1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156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粒子效果中使用了流体模拟的方程：流体阻力和热力学方程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模拟了岩浆喷发的行为</a:t>
                </a:r>
                <a:endParaRPr lang="en-US" altLang="zh-CN" sz="1100" dirty="0"/>
              </a:p>
            </p:txBody>
          </p:sp>
          <p:sp>
            <p:nvSpPr>
              <p:cNvPr id="36" name="iş1íḋê">
                <a:extLst>
                  <a:ext uri="{FF2B5EF4-FFF2-40B4-BE49-F238E27FC236}">
                    <a16:creationId xmlns:a16="http://schemas.microsoft.com/office/drawing/2014/main" id="{4BD91A75-F9BF-4A11-8BFC-D9B4BCE22C75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粒子效果</a:t>
                </a:r>
                <a:endParaRPr lang="en-US" altLang="zh-CN" sz="2000" b="1" dirty="0"/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5CA27E5-9EDE-4CBB-BECC-EA2FE86BEA43}"/>
                </a:ext>
              </a:extLst>
            </p:cNvPr>
            <p:cNvCxnSpPr/>
            <p:nvPr/>
          </p:nvCxnSpPr>
          <p:spPr>
            <a:xfrm>
              <a:off x="8391000" y="2169000"/>
              <a:ext cx="31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CDB8C68-CE8A-4D33-9646-1270B6AF9C06}"/>
                </a:ext>
              </a:extLst>
            </p:cNvPr>
            <p:cNvCxnSpPr>
              <a:stCxn id="27" idx="6"/>
            </p:cNvCxnSpPr>
            <p:nvPr/>
          </p:nvCxnSpPr>
          <p:spPr>
            <a:xfrm flipV="1">
              <a:off x="7735110" y="2169000"/>
              <a:ext cx="655890" cy="61816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íSḷîḑê">
              <a:extLst>
                <a:ext uri="{FF2B5EF4-FFF2-40B4-BE49-F238E27FC236}">
                  <a16:creationId xmlns:a16="http://schemas.microsoft.com/office/drawing/2014/main" id="{7ECCE25E-6864-4473-9AC5-264591A72A60}"/>
                </a:ext>
              </a:extLst>
            </p:cNvPr>
            <p:cNvGrpSpPr/>
            <p:nvPr/>
          </p:nvGrpSpPr>
          <p:grpSpPr>
            <a:xfrm>
              <a:off x="8395657" y="2292545"/>
              <a:ext cx="3124831" cy="1342529"/>
              <a:chOff x="719137" y="2442364"/>
              <a:chExt cx="5376847" cy="1342529"/>
            </a:xfrm>
          </p:grpSpPr>
          <p:sp>
            <p:nvSpPr>
              <p:cNvPr id="33" name="ísļîďê">
                <a:extLst>
                  <a:ext uri="{FF2B5EF4-FFF2-40B4-BE49-F238E27FC236}">
                    <a16:creationId xmlns:a16="http://schemas.microsoft.com/office/drawing/2014/main" id="{0ADBFF8D-0F8A-49A5-B676-986815D66A83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90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岩浆表面的波动</a:t>
                </a:r>
                <a:r>
                  <a:rPr lang="en-US" altLang="zh-CN" sz="1100" dirty="0"/>
                  <a:t>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唯象性描述而非物理计算</a:t>
                </a:r>
              </a:p>
            </p:txBody>
          </p:sp>
          <p:sp>
            <p:nvSpPr>
              <p:cNvPr id="34" name="iṣ1îḋe">
                <a:extLst>
                  <a:ext uri="{FF2B5EF4-FFF2-40B4-BE49-F238E27FC236}">
                    <a16:creationId xmlns:a16="http://schemas.microsoft.com/office/drawing/2014/main" id="{AF4B73F5-AC26-4B08-AFF4-5830702DE5C7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水面模拟</a:t>
                </a:r>
                <a:endParaRPr lang="en-US" altLang="zh-CN" sz="2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1435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水面模拟的四个方向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7aad327f-96ee-479b-9e47-4d9af0f21fa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606394" y="1494000"/>
            <a:ext cx="6979213" cy="4544997"/>
            <a:chOff x="2606394" y="1494000"/>
            <a:chExt cx="6979213" cy="4544997"/>
          </a:xfrm>
        </p:grpSpPr>
        <p:grpSp>
          <p:nvGrpSpPr>
            <p:cNvPr id="6" name="îśḷîdè"/>
            <p:cNvGrpSpPr/>
            <p:nvPr/>
          </p:nvGrpSpPr>
          <p:grpSpPr>
            <a:xfrm>
              <a:off x="3731650" y="3037186"/>
              <a:ext cx="1548058" cy="1346811"/>
              <a:chOff x="3731650" y="3001614"/>
              <a:chExt cx="1548058" cy="1346811"/>
            </a:xfrm>
          </p:grpSpPr>
          <p:sp>
            <p:nvSpPr>
              <p:cNvPr id="32" name="íṥ1iḍè"/>
              <p:cNvSpPr/>
              <p:nvPr/>
            </p:nvSpPr>
            <p:spPr>
              <a:xfrm>
                <a:off x="3731650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4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s1idê"/>
              <p:cNvSpPr/>
              <p:nvPr/>
            </p:nvSpPr>
            <p:spPr bwMode="auto">
              <a:xfrm>
                <a:off x="4357779" y="3471893"/>
                <a:ext cx="354331" cy="360000"/>
              </a:xfrm>
              <a:custGeom>
                <a:avLst/>
                <a:gdLst>
                  <a:gd name="T0" fmla="*/ 49 w 125"/>
                  <a:gd name="T1" fmla="*/ 16 h 127"/>
                  <a:gd name="T2" fmla="*/ 36 w 125"/>
                  <a:gd name="T3" fmla="*/ 18 h 127"/>
                  <a:gd name="T4" fmla="*/ 25 w 125"/>
                  <a:gd name="T5" fmla="*/ 26 h 127"/>
                  <a:gd name="T6" fmla="*/ 18 w 125"/>
                  <a:gd name="T7" fmla="*/ 37 h 127"/>
                  <a:gd name="T8" fmla="*/ 15 w 125"/>
                  <a:gd name="T9" fmla="*/ 50 h 127"/>
                  <a:gd name="T10" fmla="*/ 18 w 125"/>
                  <a:gd name="T11" fmla="*/ 64 h 127"/>
                  <a:gd name="T12" fmla="*/ 25 w 125"/>
                  <a:gd name="T13" fmla="*/ 75 h 127"/>
                  <a:gd name="T14" fmla="*/ 36 w 125"/>
                  <a:gd name="T15" fmla="*/ 81 h 127"/>
                  <a:gd name="T16" fmla="*/ 49 w 125"/>
                  <a:gd name="T17" fmla="*/ 85 h 127"/>
                  <a:gd name="T18" fmla="*/ 63 w 125"/>
                  <a:gd name="T19" fmla="*/ 81 h 127"/>
                  <a:gd name="T20" fmla="*/ 73 w 125"/>
                  <a:gd name="T21" fmla="*/ 75 h 127"/>
                  <a:gd name="T22" fmla="*/ 81 w 125"/>
                  <a:gd name="T23" fmla="*/ 64 h 127"/>
                  <a:gd name="T24" fmla="*/ 84 w 125"/>
                  <a:gd name="T25" fmla="*/ 50 h 127"/>
                  <a:gd name="T26" fmla="*/ 81 w 125"/>
                  <a:gd name="T27" fmla="*/ 37 h 127"/>
                  <a:gd name="T28" fmla="*/ 73 w 125"/>
                  <a:gd name="T29" fmla="*/ 26 h 127"/>
                  <a:gd name="T30" fmla="*/ 63 w 125"/>
                  <a:gd name="T31" fmla="*/ 18 h 127"/>
                  <a:gd name="T32" fmla="*/ 49 w 125"/>
                  <a:gd name="T33" fmla="*/ 16 h 127"/>
                  <a:gd name="T34" fmla="*/ 49 w 125"/>
                  <a:gd name="T35" fmla="*/ 0 h 127"/>
                  <a:gd name="T36" fmla="*/ 68 w 125"/>
                  <a:gd name="T37" fmla="*/ 4 h 127"/>
                  <a:gd name="T38" fmla="*/ 85 w 125"/>
                  <a:gd name="T39" fmla="*/ 16 h 127"/>
                  <a:gd name="T40" fmla="*/ 95 w 125"/>
                  <a:gd name="T41" fmla="*/ 31 h 127"/>
                  <a:gd name="T42" fmla="*/ 99 w 125"/>
                  <a:gd name="T43" fmla="*/ 50 h 127"/>
                  <a:gd name="T44" fmla="*/ 97 w 125"/>
                  <a:gd name="T45" fmla="*/ 64 h 127"/>
                  <a:gd name="T46" fmla="*/ 91 w 125"/>
                  <a:gd name="T47" fmla="*/ 77 h 127"/>
                  <a:gd name="T48" fmla="*/ 91 w 125"/>
                  <a:gd name="T49" fmla="*/ 78 h 127"/>
                  <a:gd name="T50" fmla="*/ 122 w 125"/>
                  <a:gd name="T51" fmla="*/ 109 h 127"/>
                  <a:gd name="T52" fmla="*/ 124 w 125"/>
                  <a:gd name="T53" fmla="*/ 113 h 127"/>
                  <a:gd name="T54" fmla="*/ 125 w 125"/>
                  <a:gd name="T55" fmla="*/ 116 h 127"/>
                  <a:gd name="T56" fmla="*/ 124 w 125"/>
                  <a:gd name="T57" fmla="*/ 120 h 127"/>
                  <a:gd name="T58" fmla="*/ 122 w 125"/>
                  <a:gd name="T59" fmla="*/ 123 h 127"/>
                  <a:gd name="T60" fmla="*/ 119 w 125"/>
                  <a:gd name="T61" fmla="*/ 126 h 127"/>
                  <a:gd name="T62" fmla="*/ 115 w 125"/>
                  <a:gd name="T63" fmla="*/ 127 h 127"/>
                  <a:gd name="T64" fmla="*/ 111 w 125"/>
                  <a:gd name="T65" fmla="*/ 126 h 127"/>
                  <a:gd name="T66" fmla="*/ 107 w 125"/>
                  <a:gd name="T67" fmla="*/ 123 h 127"/>
                  <a:gd name="T68" fmla="*/ 77 w 125"/>
                  <a:gd name="T69" fmla="*/ 93 h 127"/>
                  <a:gd name="T70" fmla="*/ 76 w 125"/>
                  <a:gd name="T71" fmla="*/ 92 h 127"/>
                  <a:gd name="T72" fmla="*/ 64 w 125"/>
                  <a:gd name="T73" fmla="*/ 98 h 127"/>
                  <a:gd name="T74" fmla="*/ 49 w 125"/>
                  <a:gd name="T75" fmla="*/ 101 h 127"/>
                  <a:gd name="T76" fmla="*/ 30 w 125"/>
                  <a:gd name="T77" fmla="*/ 97 h 127"/>
                  <a:gd name="T78" fmla="*/ 14 w 125"/>
                  <a:gd name="T79" fmla="*/ 85 h 127"/>
                  <a:gd name="T80" fmla="*/ 4 w 125"/>
                  <a:gd name="T81" fmla="*/ 69 h 127"/>
                  <a:gd name="T82" fmla="*/ 0 w 125"/>
                  <a:gd name="T83" fmla="*/ 50 h 127"/>
                  <a:gd name="T84" fmla="*/ 4 w 125"/>
                  <a:gd name="T85" fmla="*/ 31 h 127"/>
                  <a:gd name="T86" fmla="*/ 14 w 125"/>
                  <a:gd name="T87" fmla="*/ 16 h 127"/>
                  <a:gd name="T88" fmla="*/ 30 w 125"/>
                  <a:gd name="T89" fmla="*/ 4 h 127"/>
                  <a:gd name="T90" fmla="*/ 49 w 125"/>
                  <a:gd name="T9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27">
                    <a:moveTo>
                      <a:pt x="49" y="16"/>
                    </a:moveTo>
                    <a:lnTo>
                      <a:pt x="36" y="18"/>
                    </a:lnTo>
                    <a:lnTo>
                      <a:pt x="25" y="26"/>
                    </a:lnTo>
                    <a:lnTo>
                      <a:pt x="18" y="37"/>
                    </a:lnTo>
                    <a:lnTo>
                      <a:pt x="15" y="50"/>
                    </a:lnTo>
                    <a:lnTo>
                      <a:pt x="18" y="64"/>
                    </a:lnTo>
                    <a:lnTo>
                      <a:pt x="25" y="75"/>
                    </a:lnTo>
                    <a:lnTo>
                      <a:pt x="36" y="81"/>
                    </a:lnTo>
                    <a:lnTo>
                      <a:pt x="49" y="85"/>
                    </a:lnTo>
                    <a:lnTo>
                      <a:pt x="63" y="81"/>
                    </a:lnTo>
                    <a:lnTo>
                      <a:pt x="73" y="75"/>
                    </a:lnTo>
                    <a:lnTo>
                      <a:pt x="81" y="64"/>
                    </a:lnTo>
                    <a:lnTo>
                      <a:pt x="84" y="50"/>
                    </a:lnTo>
                    <a:lnTo>
                      <a:pt x="81" y="37"/>
                    </a:lnTo>
                    <a:lnTo>
                      <a:pt x="73" y="26"/>
                    </a:lnTo>
                    <a:lnTo>
                      <a:pt x="63" y="18"/>
                    </a:lnTo>
                    <a:lnTo>
                      <a:pt x="49" y="16"/>
                    </a:lnTo>
                    <a:close/>
                    <a:moveTo>
                      <a:pt x="49" y="0"/>
                    </a:moveTo>
                    <a:lnTo>
                      <a:pt x="68" y="4"/>
                    </a:lnTo>
                    <a:lnTo>
                      <a:pt x="85" y="16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7" y="64"/>
                    </a:lnTo>
                    <a:lnTo>
                      <a:pt x="91" y="77"/>
                    </a:lnTo>
                    <a:lnTo>
                      <a:pt x="91" y="78"/>
                    </a:lnTo>
                    <a:lnTo>
                      <a:pt x="122" y="109"/>
                    </a:lnTo>
                    <a:lnTo>
                      <a:pt x="124" y="113"/>
                    </a:lnTo>
                    <a:lnTo>
                      <a:pt x="125" y="116"/>
                    </a:lnTo>
                    <a:lnTo>
                      <a:pt x="124" y="120"/>
                    </a:lnTo>
                    <a:lnTo>
                      <a:pt x="122" y="123"/>
                    </a:lnTo>
                    <a:lnTo>
                      <a:pt x="119" y="126"/>
                    </a:lnTo>
                    <a:lnTo>
                      <a:pt x="115" y="127"/>
                    </a:lnTo>
                    <a:lnTo>
                      <a:pt x="111" y="126"/>
                    </a:lnTo>
                    <a:lnTo>
                      <a:pt x="107" y="123"/>
                    </a:lnTo>
                    <a:lnTo>
                      <a:pt x="77" y="93"/>
                    </a:lnTo>
                    <a:lnTo>
                      <a:pt x="76" y="92"/>
                    </a:lnTo>
                    <a:lnTo>
                      <a:pt x="64" y="98"/>
                    </a:lnTo>
                    <a:lnTo>
                      <a:pt x="49" y="101"/>
                    </a:lnTo>
                    <a:lnTo>
                      <a:pt x="30" y="97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1"/>
                    </a:lnTo>
                    <a:lnTo>
                      <a:pt x="14" y="16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Sļïḋé"/>
            <p:cNvGrpSpPr/>
            <p:nvPr/>
          </p:nvGrpSpPr>
          <p:grpSpPr>
            <a:xfrm>
              <a:off x="6414731" y="3037186"/>
              <a:ext cx="1548058" cy="1346811"/>
              <a:chOff x="6414731" y="3001614"/>
              <a:chExt cx="1548058" cy="1346811"/>
            </a:xfrm>
          </p:grpSpPr>
          <p:sp>
            <p:nvSpPr>
              <p:cNvPr id="30" name="ïṩḻîḍe"/>
              <p:cNvSpPr/>
              <p:nvPr/>
            </p:nvSpPr>
            <p:spPr>
              <a:xfrm>
                <a:off x="6414731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$ľïḍê"/>
              <p:cNvSpPr/>
              <p:nvPr/>
            </p:nvSpPr>
            <p:spPr bwMode="auto">
              <a:xfrm>
                <a:off x="7080976" y="3495019"/>
                <a:ext cx="342439" cy="360000"/>
              </a:xfrm>
              <a:custGeom>
                <a:avLst/>
                <a:gdLst>
                  <a:gd name="T0" fmla="*/ 61 w 117"/>
                  <a:gd name="T1" fmla="*/ 38 h 123"/>
                  <a:gd name="T2" fmla="*/ 72 w 117"/>
                  <a:gd name="T3" fmla="*/ 43 h 123"/>
                  <a:gd name="T4" fmla="*/ 76 w 117"/>
                  <a:gd name="T5" fmla="*/ 47 h 123"/>
                  <a:gd name="T6" fmla="*/ 63 w 117"/>
                  <a:gd name="T7" fmla="*/ 62 h 123"/>
                  <a:gd name="T8" fmla="*/ 61 w 117"/>
                  <a:gd name="T9" fmla="*/ 59 h 123"/>
                  <a:gd name="T10" fmla="*/ 54 w 117"/>
                  <a:gd name="T11" fmla="*/ 57 h 123"/>
                  <a:gd name="T12" fmla="*/ 49 w 117"/>
                  <a:gd name="T13" fmla="*/ 59 h 123"/>
                  <a:gd name="T14" fmla="*/ 24 w 117"/>
                  <a:gd name="T15" fmla="*/ 83 h 123"/>
                  <a:gd name="T16" fmla="*/ 20 w 117"/>
                  <a:gd name="T17" fmla="*/ 88 h 123"/>
                  <a:gd name="T18" fmla="*/ 20 w 117"/>
                  <a:gd name="T19" fmla="*/ 94 h 123"/>
                  <a:gd name="T20" fmla="*/ 24 w 117"/>
                  <a:gd name="T21" fmla="*/ 100 h 123"/>
                  <a:gd name="T22" fmla="*/ 27 w 117"/>
                  <a:gd name="T23" fmla="*/ 102 h 123"/>
                  <a:gd name="T24" fmla="*/ 33 w 117"/>
                  <a:gd name="T25" fmla="*/ 104 h 123"/>
                  <a:gd name="T26" fmla="*/ 38 w 117"/>
                  <a:gd name="T27" fmla="*/ 102 h 123"/>
                  <a:gd name="T28" fmla="*/ 51 w 117"/>
                  <a:gd name="T29" fmla="*/ 91 h 123"/>
                  <a:gd name="T30" fmla="*/ 58 w 117"/>
                  <a:gd name="T31" fmla="*/ 88 h 123"/>
                  <a:gd name="T32" fmla="*/ 65 w 117"/>
                  <a:gd name="T33" fmla="*/ 91 h 123"/>
                  <a:gd name="T34" fmla="*/ 67 w 117"/>
                  <a:gd name="T35" fmla="*/ 97 h 123"/>
                  <a:gd name="T36" fmla="*/ 65 w 117"/>
                  <a:gd name="T37" fmla="*/ 104 h 123"/>
                  <a:gd name="T38" fmla="*/ 45 w 117"/>
                  <a:gd name="T39" fmla="*/ 121 h 123"/>
                  <a:gd name="T40" fmla="*/ 33 w 117"/>
                  <a:gd name="T41" fmla="*/ 123 h 123"/>
                  <a:gd name="T42" fmla="*/ 11 w 117"/>
                  <a:gd name="T43" fmla="*/ 114 h 123"/>
                  <a:gd name="T44" fmla="*/ 3 w 117"/>
                  <a:gd name="T45" fmla="*/ 102 h 123"/>
                  <a:gd name="T46" fmla="*/ 3 w 117"/>
                  <a:gd name="T47" fmla="*/ 79 h 123"/>
                  <a:gd name="T48" fmla="*/ 32 w 117"/>
                  <a:gd name="T49" fmla="*/ 47 h 123"/>
                  <a:gd name="T50" fmla="*/ 54 w 117"/>
                  <a:gd name="T51" fmla="*/ 38 h 123"/>
                  <a:gd name="T52" fmla="*/ 97 w 117"/>
                  <a:gd name="T53" fmla="*/ 3 h 123"/>
                  <a:gd name="T54" fmla="*/ 108 w 117"/>
                  <a:gd name="T55" fmla="*/ 9 h 123"/>
                  <a:gd name="T56" fmla="*/ 117 w 117"/>
                  <a:gd name="T57" fmla="*/ 32 h 123"/>
                  <a:gd name="T58" fmla="*/ 108 w 117"/>
                  <a:gd name="T59" fmla="*/ 54 h 123"/>
                  <a:gd name="T60" fmla="*/ 75 w 117"/>
                  <a:gd name="T61" fmla="*/ 83 h 123"/>
                  <a:gd name="T62" fmla="*/ 63 w 117"/>
                  <a:gd name="T63" fmla="*/ 85 h 123"/>
                  <a:gd name="T64" fmla="*/ 42 w 117"/>
                  <a:gd name="T65" fmla="*/ 76 h 123"/>
                  <a:gd name="T66" fmla="*/ 54 w 117"/>
                  <a:gd name="T67" fmla="*/ 62 h 123"/>
                  <a:gd name="T68" fmla="*/ 58 w 117"/>
                  <a:gd name="T69" fmla="*/ 64 h 123"/>
                  <a:gd name="T70" fmla="*/ 63 w 117"/>
                  <a:gd name="T71" fmla="*/ 66 h 123"/>
                  <a:gd name="T72" fmla="*/ 70 w 117"/>
                  <a:gd name="T73" fmla="*/ 64 h 123"/>
                  <a:gd name="T74" fmla="*/ 95 w 117"/>
                  <a:gd name="T75" fmla="*/ 41 h 123"/>
                  <a:gd name="T76" fmla="*/ 97 w 117"/>
                  <a:gd name="T77" fmla="*/ 36 h 123"/>
                  <a:gd name="T78" fmla="*/ 97 w 117"/>
                  <a:gd name="T79" fmla="*/ 29 h 123"/>
                  <a:gd name="T80" fmla="*/ 95 w 117"/>
                  <a:gd name="T81" fmla="*/ 24 h 123"/>
                  <a:gd name="T82" fmla="*/ 91 w 117"/>
                  <a:gd name="T83" fmla="*/ 21 h 123"/>
                  <a:gd name="T84" fmla="*/ 86 w 117"/>
                  <a:gd name="T85" fmla="*/ 19 h 123"/>
                  <a:gd name="T86" fmla="*/ 79 w 117"/>
                  <a:gd name="T87" fmla="*/ 21 h 123"/>
                  <a:gd name="T88" fmla="*/ 67 w 117"/>
                  <a:gd name="T89" fmla="*/ 32 h 123"/>
                  <a:gd name="T90" fmla="*/ 61 w 117"/>
                  <a:gd name="T91" fmla="*/ 34 h 123"/>
                  <a:gd name="T92" fmla="*/ 54 w 117"/>
                  <a:gd name="T93" fmla="*/ 32 h 123"/>
                  <a:gd name="T94" fmla="*/ 51 w 117"/>
                  <a:gd name="T95" fmla="*/ 25 h 123"/>
                  <a:gd name="T96" fmla="*/ 54 w 117"/>
                  <a:gd name="T97" fmla="*/ 19 h 123"/>
                  <a:gd name="T98" fmla="*/ 74 w 117"/>
                  <a:gd name="T99" fmla="*/ 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7" h="123">
                    <a:moveTo>
                      <a:pt x="54" y="38"/>
                    </a:moveTo>
                    <a:lnTo>
                      <a:pt x="61" y="38"/>
                    </a:lnTo>
                    <a:lnTo>
                      <a:pt x="66" y="41"/>
                    </a:lnTo>
                    <a:lnTo>
                      <a:pt x="72" y="43"/>
                    </a:lnTo>
                    <a:lnTo>
                      <a:pt x="75" y="45"/>
                    </a:lnTo>
                    <a:lnTo>
                      <a:pt x="76" y="47"/>
                    </a:lnTo>
                    <a:lnTo>
                      <a:pt x="78" y="47"/>
                    </a:lnTo>
                    <a:lnTo>
                      <a:pt x="63" y="62"/>
                    </a:lnTo>
                    <a:lnTo>
                      <a:pt x="62" y="60"/>
                    </a:lnTo>
                    <a:lnTo>
                      <a:pt x="61" y="59"/>
                    </a:lnTo>
                    <a:lnTo>
                      <a:pt x="57" y="58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9" y="59"/>
                    </a:lnTo>
                    <a:lnTo>
                      <a:pt x="46" y="60"/>
                    </a:lnTo>
                    <a:lnTo>
                      <a:pt x="24" y="83"/>
                    </a:lnTo>
                    <a:lnTo>
                      <a:pt x="21" y="85"/>
                    </a:lnTo>
                    <a:lnTo>
                      <a:pt x="20" y="88"/>
                    </a:lnTo>
                    <a:lnTo>
                      <a:pt x="20" y="91"/>
                    </a:lnTo>
                    <a:lnTo>
                      <a:pt x="20" y="94"/>
                    </a:lnTo>
                    <a:lnTo>
                      <a:pt x="21" y="97"/>
                    </a:lnTo>
                    <a:lnTo>
                      <a:pt x="24" y="100"/>
                    </a:lnTo>
                    <a:lnTo>
                      <a:pt x="24" y="100"/>
                    </a:lnTo>
                    <a:lnTo>
                      <a:pt x="27" y="102"/>
                    </a:lnTo>
                    <a:lnTo>
                      <a:pt x="31" y="104"/>
                    </a:lnTo>
                    <a:lnTo>
                      <a:pt x="33" y="104"/>
                    </a:lnTo>
                    <a:lnTo>
                      <a:pt x="36" y="104"/>
                    </a:lnTo>
                    <a:lnTo>
                      <a:pt x="38" y="102"/>
                    </a:lnTo>
                    <a:lnTo>
                      <a:pt x="41" y="100"/>
                    </a:lnTo>
                    <a:lnTo>
                      <a:pt x="51" y="91"/>
                    </a:lnTo>
                    <a:lnTo>
                      <a:pt x="54" y="89"/>
                    </a:lnTo>
                    <a:lnTo>
                      <a:pt x="58" y="88"/>
                    </a:lnTo>
                    <a:lnTo>
                      <a:pt x="61" y="89"/>
                    </a:lnTo>
                    <a:lnTo>
                      <a:pt x="65" y="91"/>
                    </a:lnTo>
                    <a:lnTo>
                      <a:pt x="66" y="94"/>
                    </a:lnTo>
                    <a:lnTo>
                      <a:pt x="67" y="97"/>
                    </a:lnTo>
                    <a:lnTo>
                      <a:pt x="66" y="101"/>
                    </a:lnTo>
                    <a:lnTo>
                      <a:pt x="65" y="104"/>
                    </a:lnTo>
                    <a:lnTo>
                      <a:pt x="55" y="114"/>
                    </a:lnTo>
                    <a:lnTo>
                      <a:pt x="45" y="121"/>
                    </a:lnTo>
                    <a:lnTo>
                      <a:pt x="33" y="123"/>
                    </a:lnTo>
                    <a:lnTo>
                      <a:pt x="33" y="123"/>
                    </a:lnTo>
                    <a:lnTo>
                      <a:pt x="21" y="121"/>
                    </a:lnTo>
                    <a:lnTo>
                      <a:pt x="11" y="114"/>
                    </a:lnTo>
                    <a:lnTo>
                      <a:pt x="10" y="113"/>
                    </a:lnTo>
                    <a:lnTo>
                      <a:pt x="3" y="102"/>
                    </a:lnTo>
                    <a:lnTo>
                      <a:pt x="0" y="91"/>
                    </a:lnTo>
                    <a:lnTo>
                      <a:pt x="3" y="79"/>
                    </a:lnTo>
                    <a:lnTo>
                      <a:pt x="10" y="70"/>
                    </a:lnTo>
                    <a:lnTo>
                      <a:pt x="32" y="47"/>
                    </a:lnTo>
                    <a:lnTo>
                      <a:pt x="42" y="40"/>
                    </a:lnTo>
                    <a:lnTo>
                      <a:pt x="54" y="38"/>
                    </a:lnTo>
                    <a:close/>
                    <a:moveTo>
                      <a:pt x="86" y="0"/>
                    </a:moveTo>
                    <a:lnTo>
                      <a:pt x="97" y="3"/>
                    </a:lnTo>
                    <a:lnTo>
                      <a:pt x="107" y="9"/>
                    </a:lnTo>
                    <a:lnTo>
                      <a:pt x="108" y="9"/>
                    </a:lnTo>
                    <a:lnTo>
                      <a:pt x="114" y="20"/>
                    </a:lnTo>
                    <a:lnTo>
                      <a:pt x="117" y="32"/>
                    </a:lnTo>
                    <a:lnTo>
                      <a:pt x="114" y="43"/>
                    </a:lnTo>
                    <a:lnTo>
                      <a:pt x="108" y="54"/>
                    </a:lnTo>
                    <a:lnTo>
                      <a:pt x="86" y="76"/>
                    </a:lnTo>
                    <a:lnTo>
                      <a:pt x="75" y="83"/>
                    </a:lnTo>
                    <a:lnTo>
                      <a:pt x="63" y="85"/>
                    </a:lnTo>
                    <a:lnTo>
                      <a:pt x="63" y="85"/>
                    </a:lnTo>
                    <a:lnTo>
                      <a:pt x="51" y="83"/>
                    </a:lnTo>
                    <a:lnTo>
                      <a:pt x="42" y="76"/>
                    </a:lnTo>
                    <a:lnTo>
                      <a:pt x="41" y="75"/>
                    </a:lnTo>
                    <a:lnTo>
                      <a:pt x="54" y="62"/>
                    </a:lnTo>
                    <a:lnTo>
                      <a:pt x="55" y="63"/>
                    </a:lnTo>
                    <a:lnTo>
                      <a:pt x="58" y="64"/>
                    </a:lnTo>
                    <a:lnTo>
                      <a:pt x="61" y="66"/>
                    </a:lnTo>
                    <a:lnTo>
                      <a:pt x="63" y="66"/>
                    </a:lnTo>
                    <a:lnTo>
                      <a:pt x="67" y="66"/>
                    </a:lnTo>
                    <a:lnTo>
                      <a:pt x="70" y="64"/>
                    </a:lnTo>
                    <a:lnTo>
                      <a:pt x="72" y="63"/>
                    </a:lnTo>
                    <a:lnTo>
                      <a:pt x="95" y="41"/>
                    </a:lnTo>
                    <a:lnTo>
                      <a:pt x="96" y="38"/>
                    </a:lnTo>
                    <a:lnTo>
                      <a:pt x="97" y="36"/>
                    </a:lnTo>
                    <a:lnTo>
                      <a:pt x="97" y="32"/>
                    </a:lnTo>
                    <a:lnTo>
                      <a:pt x="97" y="29"/>
                    </a:lnTo>
                    <a:lnTo>
                      <a:pt x="96" y="26"/>
                    </a:lnTo>
                    <a:lnTo>
                      <a:pt x="95" y="24"/>
                    </a:lnTo>
                    <a:lnTo>
                      <a:pt x="93" y="22"/>
                    </a:lnTo>
                    <a:lnTo>
                      <a:pt x="91" y="21"/>
                    </a:lnTo>
                    <a:lnTo>
                      <a:pt x="88" y="20"/>
                    </a:lnTo>
                    <a:lnTo>
                      <a:pt x="86" y="19"/>
                    </a:lnTo>
                    <a:lnTo>
                      <a:pt x="82" y="20"/>
                    </a:lnTo>
                    <a:lnTo>
                      <a:pt x="79" y="21"/>
                    </a:lnTo>
                    <a:lnTo>
                      <a:pt x="76" y="22"/>
                    </a:lnTo>
                    <a:lnTo>
                      <a:pt x="67" y="32"/>
                    </a:lnTo>
                    <a:lnTo>
                      <a:pt x="65" y="34"/>
                    </a:lnTo>
                    <a:lnTo>
                      <a:pt x="61" y="34"/>
                    </a:lnTo>
                    <a:lnTo>
                      <a:pt x="57" y="34"/>
                    </a:lnTo>
                    <a:lnTo>
                      <a:pt x="54" y="32"/>
                    </a:lnTo>
                    <a:lnTo>
                      <a:pt x="51" y="29"/>
                    </a:lnTo>
                    <a:lnTo>
                      <a:pt x="51" y="25"/>
                    </a:lnTo>
                    <a:lnTo>
                      <a:pt x="51" y="21"/>
                    </a:lnTo>
                    <a:lnTo>
                      <a:pt x="54" y="19"/>
                    </a:lnTo>
                    <a:lnTo>
                      <a:pt x="63" y="9"/>
                    </a:lnTo>
                    <a:lnTo>
                      <a:pt x="74" y="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š1iḋe"/>
            <p:cNvGrpSpPr/>
            <p:nvPr/>
          </p:nvGrpSpPr>
          <p:grpSpPr>
            <a:xfrm>
              <a:off x="5073191" y="3803780"/>
              <a:ext cx="1548058" cy="1346811"/>
              <a:chOff x="5073191" y="3768208"/>
              <a:chExt cx="1548058" cy="1346811"/>
            </a:xfrm>
          </p:grpSpPr>
          <p:sp>
            <p:nvSpPr>
              <p:cNvPr id="28" name="íṩľîḓé"/>
              <p:cNvSpPr/>
              <p:nvPr/>
            </p:nvSpPr>
            <p:spPr>
              <a:xfrm>
                <a:off x="5073191" y="3768208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3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şlíďê"/>
              <p:cNvSpPr/>
              <p:nvPr/>
            </p:nvSpPr>
            <p:spPr bwMode="auto">
              <a:xfrm>
                <a:off x="5659657" y="4229166"/>
                <a:ext cx="280630" cy="360000"/>
              </a:xfrm>
              <a:custGeom>
                <a:avLst/>
                <a:gdLst>
                  <a:gd name="T0" fmla="*/ 49 w 99"/>
                  <a:gd name="T1" fmla="*/ 17 h 127"/>
                  <a:gd name="T2" fmla="*/ 36 w 99"/>
                  <a:gd name="T3" fmla="*/ 21 h 127"/>
                  <a:gd name="T4" fmla="*/ 26 w 99"/>
                  <a:gd name="T5" fmla="*/ 31 h 127"/>
                  <a:gd name="T6" fmla="*/ 22 w 99"/>
                  <a:gd name="T7" fmla="*/ 46 h 127"/>
                  <a:gd name="T8" fmla="*/ 26 w 99"/>
                  <a:gd name="T9" fmla="*/ 60 h 127"/>
                  <a:gd name="T10" fmla="*/ 36 w 99"/>
                  <a:gd name="T11" fmla="*/ 69 h 127"/>
                  <a:gd name="T12" fmla="*/ 49 w 99"/>
                  <a:gd name="T13" fmla="*/ 73 h 127"/>
                  <a:gd name="T14" fmla="*/ 64 w 99"/>
                  <a:gd name="T15" fmla="*/ 69 h 127"/>
                  <a:gd name="T16" fmla="*/ 74 w 99"/>
                  <a:gd name="T17" fmla="*/ 60 h 127"/>
                  <a:gd name="T18" fmla="*/ 78 w 99"/>
                  <a:gd name="T19" fmla="*/ 46 h 127"/>
                  <a:gd name="T20" fmla="*/ 74 w 99"/>
                  <a:gd name="T21" fmla="*/ 31 h 127"/>
                  <a:gd name="T22" fmla="*/ 64 w 99"/>
                  <a:gd name="T23" fmla="*/ 21 h 127"/>
                  <a:gd name="T24" fmla="*/ 49 w 99"/>
                  <a:gd name="T25" fmla="*/ 17 h 127"/>
                  <a:gd name="T26" fmla="*/ 49 w 99"/>
                  <a:gd name="T27" fmla="*/ 0 h 127"/>
                  <a:gd name="T28" fmla="*/ 69 w 99"/>
                  <a:gd name="T29" fmla="*/ 4 h 127"/>
                  <a:gd name="T30" fmla="*/ 85 w 99"/>
                  <a:gd name="T31" fmla="*/ 14 h 127"/>
                  <a:gd name="T32" fmla="*/ 95 w 99"/>
                  <a:gd name="T33" fmla="*/ 30 h 127"/>
                  <a:gd name="T34" fmla="*/ 99 w 99"/>
                  <a:gd name="T35" fmla="*/ 50 h 127"/>
                  <a:gd name="T36" fmla="*/ 99 w 99"/>
                  <a:gd name="T37" fmla="*/ 55 h 127"/>
                  <a:gd name="T38" fmla="*/ 97 w 99"/>
                  <a:gd name="T39" fmla="*/ 72 h 127"/>
                  <a:gd name="T40" fmla="*/ 89 w 99"/>
                  <a:gd name="T41" fmla="*/ 89 h 127"/>
                  <a:gd name="T42" fmla="*/ 80 w 99"/>
                  <a:gd name="T43" fmla="*/ 102 h 127"/>
                  <a:gd name="T44" fmla="*/ 69 w 99"/>
                  <a:gd name="T45" fmla="*/ 113 h 127"/>
                  <a:gd name="T46" fmla="*/ 60 w 99"/>
                  <a:gd name="T47" fmla="*/ 120 h 127"/>
                  <a:gd name="T48" fmla="*/ 53 w 99"/>
                  <a:gd name="T49" fmla="*/ 126 h 127"/>
                  <a:gd name="T50" fmla="*/ 51 w 99"/>
                  <a:gd name="T51" fmla="*/ 127 h 127"/>
                  <a:gd name="T52" fmla="*/ 48 w 99"/>
                  <a:gd name="T53" fmla="*/ 126 h 127"/>
                  <a:gd name="T54" fmla="*/ 43 w 99"/>
                  <a:gd name="T55" fmla="*/ 122 h 127"/>
                  <a:gd name="T56" fmla="*/ 34 w 99"/>
                  <a:gd name="T57" fmla="*/ 115 h 127"/>
                  <a:gd name="T58" fmla="*/ 25 w 99"/>
                  <a:gd name="T59" fmla="*/ 106 h 127"/>
                  <a:gd name="T60" fmla="*/ 15 w 99"/>
                  <a:gd name="T61" fmla="*/ 94 h 127"/>
                  <a:gd name="T62" fmla="*/ 8 w 99"/>
                  <a:gd name="T63" fmla="*/ 80 h 127"/>
                  <a:gd name="T64" fmla="*/ 2 w 99"/>
                  <a:gd name="T65" fmla="*/ 65 h 127"/>
                  <a:gd name="T66" fmla="*/ 1 w 99"/>
                  <a:gd name="T67" fmla="*/ 58 h 127"/>
                  <a:gd name="T68" fmla="*/ 0 w 99"/>
                  <a:gd name="T69" fmla="*/ 50 h 127"/>
                  <a:gd name="T70" fmla="*/ 4 w 99"/>
                  <a:gd name="T71" fmla="*/ 30 h 127"/>
                  <a:gd name="T72" fmla="*/ 14 w 99"/>
                  <a:gd name="T73" fmla="*/ 14 h 127"/>
                  <a:gd name="T74" fmla="*/ 30 w 99"/>
                  <a:gd name="T75" fmla="*/ 4 h 127"/>
                  <a:gd name="T76" fmla="*/ 49 w 99"/>
                  <a:gd name="T7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9" h="127">
                    <a:moveTo>
                      <a:pt x="49" y="17"/>
                    </a:moveTo>
                    <a:lnTo>
                      <a:pt x="36" y="21"/>
                    </a:lnTo>
                    <a:lnTo>
                      <a:pt x="26" y="31"/>
                    </a:lnTo>
                    <a:lnTo>
                      <a:pt x="22" y="46"/>
                    </a:lnTo>
                    <a:lnTo>
                      <a:pt x="26" y="60"/>
                    </a:lnTo>
                    <a:lnTo>
                      <a:pt x="36" y="69"/>
                    </a:lnTo>
                    <a:lnTo>
                      <a:pt x="49" y="73"/>
                    </a:lnTo>
                    <a:lnTo>
                      <a:pt x="64" y="69"/>
                    </a:lnTo>
                    <a:lnTo>
                      <a:pt x="74" y="60"/>
                    </a:lnTo>
                    <a:lnTo>
                      <a:pt x="78" y="46"/>
                    </a:lnTo>
                    <a:lnTo>
                      <a:pt x="74" y="31"/>
                    </a:lnTo>
                    <a:lnTo>
                      <a:pt x="64" y="21"/>
                    </a:lnTo>
                    <a:lnTo>
                      <a:pt x="49" y="17"/>
                    </a:lnTo>
                    <a:close/>
                    <a:moveTo>
                      <a:pt x="49" y="0"/>
                    </a:moveTo>
                    <a:lnTo>
                      <a:pt x="69" y="4"/>
                    </a:lnTo>
                    <a:lnTo>
                      <a:pt x="85" y="14"/>
                    </a:lnTo>
                    <a:lnTo>
                      <a:pt x="95" y="30"/>
                    </a:lnTo>
                    <a:lnTo>
                      <a:pt x="99" y="50"/>
                    </a:lnTo>
                    <a:lnTo>
                      <a:pt x="99" y="55"/>
                    </a:lnTo>
                    <a:lnTo>
                      <a:pt x="97" y="72"/>
                    </a:lnTo>
                    <a:lnTo>
                      <a:pt x="89" y="89"/>
                    </a:lnTo>
                    <a:lnTo>
                      <a:pt x="80" y="102"/>
                    </a:lnTo>
                    <a:lnTo>
                      <a:pt x="69" y="113"/>
                    </a:lnTo>
                    <a:lnTo>
                      <a:pt x="60" y="120"/>
                    </a:lnTo>
                    <a:lnTo>
                      <a:pt x="53" y="126"/>
                    </a:lnTo>
                    <a:lnTo>
                      <a:pt x="51" y="127"/>
                    </a:lnTo>
                    <a:lnTo>
                      <a:pt x="48" y="126"/>
                    </a:lnTo>
                    <a:lnTo>
                      <a:pt x="43" y="122"/>
                    </a:lnTo>
                    <a:lnTo>
                      <a:pt x="34" y="115"/>
                    </a:lnTo>
                    <a:lnTo>
                      <a:pt x="25" y="106"/>
                    </a:lnTo>
                    <a:lnTo>
                      <a:pt x="15" y="94"/>
                    </a:lnTo>
                    <a:lnTo>
                      <a:pt x="8" y="80"/>
                    </a:lnTo>
                    <a:lnTo>
                      <a:pt x="2" y="65"/>
                    </a:lnTo>
                    <a:lnTo>
                      <a:pt x="1" y="58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slîḋè"/>
            <p:cNvGrpSpPr/>
            <p:nvPr/>
          </p:nvGrpSpPr>
          <p:grpSpPr>
            <a:xfrm>
              <a:off x="5073191" y="2270591"/>
              <a:ext cx="1548058" cy="1346811"/>
              <a:chOff x="5073191" y="2235019"/>
              <a:chExt cx="1548058" cy="1346811"/>
            </a:xfrm>
          </p:grpSpPr>
          <p:sp>
            <p:nvSpPr>
              <p:cNvPr id="26" name="išľïḋê"/>
              <p:cNvSpPr/>
              <p:nvPr/>
            </p:nvSpPr>
            <p:spPr>
              <a:xfrm>
                <a:off x="5073191" y="2235019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ṡḷîdé"/>
              <p:cNvSpPr/>
              <p:nvPr/>
            </p:nvSpPr>
            <p:spPr bwMode="auto">
              <a:xfrm>
                <a:off x="5659657" y="2728424"/>
                <a:ext cx="375125" cy="360000"/>
              </a:xfrm>
              <a:custGeom>
                <a:avLst/>
                <a:gdLst>
                  <a:gd name="T0" fmla="*/ 61 w 124"/>
                  <a:gd name="T1" fmla="*/ 0 h 119"/>
                  <a:gd name="T2" fmla="*/ 82 w 124"/>
                  <a:gd name="T3" fmla="*/ 38 h 119"/>
                  <a:gd name="T4" fmla="*/ 124 w 124"/>
                  <a:gd name="T5" fmla="*/ 45 h 119"/>
                  <a:gd name="T6" fmla="*/ 95 w 124"/>
                  <a:gd name="T7" fmla="*/ 77 h 119"/>
                  <a:gd name="T8" fmla="*/ 101 w 124"/>
                  <a:gd name="T9" fmla="*/ 119 h 119"/>
                  <a:gd name="T10" fmla="*/ 61 w 124"/>
                  <a:gd name="T11" fmla="*/ 100 h 119"/>
                  <a:gd name="T12" fmla="*/ 23 w 124"/>
                  <a:gd name="T13" fmla="*/ 119 h 119"/>
                  <a:gd name="T14" fmla="*/ 29 w 124"/>
                  <a:gd name="T15" fmla="*/ 77 h 119"/>
                  <a:gd name="T16" fmla="*/ 0 w 124"/>
                  <a:gd name="T17" fmla="*/ 45 h 119"/>
                  <a:gd name="T18" fmla="*/ 42 w 124"/>
                  <a:gd name="T19" fmla="*/ 38 h 119"/>
                  <a:gd name="T20" fmla="*/ 61 w 124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119">
                    <a:moveTo>
                      <a:pt x="61" y="0"/>
                    </a:moveTo>
                    <a:lnTo>
                      <a:pt x="82" y="38"/>
                    </a:lnTo>
                    <a:lnTo>
                      <a:pt x="124" y="45"/>
                    </a:lnTo>
                    <a:lnTo>
                      <a:pt x="95" y="77"/>
                    </a:lnTo>
                    <a:lnTo>
                      <a:pt x="101" y="119"/>
                    </a:lnTo>
                    <a:lnTo>
                      <a:pt x="61" y="100"/>
                    </a:lnTo>
                    <a:lnTo>
                      <a:pt x="23" y="119"/>
                    </a:lnTo>
                    <a:lnTo>
                      <a:pt x="29" y="77"/>
                    </a:lnTo>
                    <a:lnTo>
                      <a:pt x="0" y="45"/>
                    </a:lnTo>
                    <a:lnTo>
                      <a:pt x="42" y="38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肘形连接符 9"/>
            <p:cNvCxnSpPr/>
            <p:nvPr/>
          </p:nvCxnSpPr>
          <p:spPr>
            <a:xfrm rot="10800000" flipH="1" flipV="1">
              <a:off x="2674264" y="1886951"/>
              <a:ext cx="2735629" cy="383639"/>
            </a:xfrm>
            <a:prstGeom prst="bentConnector4">
              <a:avLst>
                <a:gd name="adj1" fmla="val -8356"/>
                <a:gd name="adj2" fmla="val -163881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/>
            <p:nvPr/>
          </p:nvCxnSpPr>
          <p:spPr>
            <a:xfrm flipV="1">
              <a:off x="7962789" y="2099905"/>
              <a:ext cx="1622818" cy="1610687"/>
            </a:xfrm>
            <a:prstGeom prst="bentConnector3">
              <a:avLst>
                <a:gd name="adj1" fmla="val 114087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/>
            <p:nvPr/>
          </p:nvCxnSpPr>
          <p:spPr>
            <a:xfrm>
              <a:off x="6621249" y="4477186"/>
              <a:ext cx="2964358" cy="673405"/>
            </a:xfrm>
            <a:prstGeom prst="bentConnector3">
              <a:avLst>
                <a:gd name="adj1" fmla="val 107712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/>
            <p:nvPr/>
          </p:nvCxnSpPr>
          <p:spPr>
            <a:xfrm rot="10800000" flipH="1">
              <a:off x="2606394" y="3710593"/>
              <a:ext cx="1125255" cy="1759237"/>
            </a:xfrm>
            <a:prstGeom prst="bentConnector3">
              <a:avLst>
                <a:gd name="adj1" fmla="val -20315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î$ļiḍé"/>
            <p:cNvGrpSpPr/>
            <p:nvPr/>
          </p:nvGrpSpPr>
          <p:grpSpPr>
            <a:xfrm>
              <a:off x="2730673" y="1494000"/>
              <a:ext cx="2108063" cy="944997"/>
              <a:chOff x="2695441" y="2098155"/>
              <a:chExt cx="2108063" cy="944997"/>
            </a:xfrm>
          </p:grpSpPr>
          <p:sp>
            <p:nvSpPr>
              <p:cNvPr id="24" name="iSļiḍ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2695441" y="24857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通过修改网格顶点的坐标来使得水面倾向于波动方程</a:t>
                </a:r>
                <a:endParaRPr lang="en-US" altLang="zh-CN" sz="1100" dirty="0"/>
              </a:p>
            </p:txBody>
          </p:sp>
          <p:sp>
            <p:nvSpPr>
              <p:cNvPr id="25" name="íṡ1í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2695441" y="2098155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顶点动画</a:t>
                </a:r>
                <a:endParaRPr lang="en-US" altLang="zh-CN" sz="1800" b="1" dirty="0"/>
              </a:p>
            </p:txBody>
          </p:sp>
        </p:grpSp>
        <p:grpSp>
          <p:nvGrpSpPr>
            <p:cNvPr id="15" name="îśḷíḓê"/>
            <p:cNvGrpSpPr/>
            <p:nvPr/>
          </p:nvGrpSpPr>
          <p:grpSpPr>
            <a:xfrm>
              <a:off x="2640238" y="5094000"/>
              <a:ext cx="2108063" cy="944997"/>
              <a:chOff x="2775153" y="4646464"/>
              <a:chExt cx="2108063" cy="944997"/>
            </a:xfrm>
          </p:grpSpPr>
          <p:sp>
            <p:nvSpPr>
              <p:cNvPr id="22" name="ïṧľíḑ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2775153" y="503406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折射 反射 衍射 通过光线追踪来实现波光效果 </a:t>
                </a:r>
                <a:endParaRPr lang="en-US" altLang="zh-CN" sz="1100" dirty="0"/>
              </a:p>
            </p:txBody>
          </p:sp>
          <p:sp>
            <p:nvSpPr>
              <p:cNvPr id="23" name="îṥļiḑ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2775153" y="464646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光学方程</a:t>
                </a:r>
                <a:endParaRPr lang="en-US" altLang="zh-CN" sz="1800" b="1" dirty="0"/>
              </a:p>
            </p:txBody>
          </p:sp>
        </p:grpSp>
        <p:grpSp>
          <p:nvGrpSpPr>
            <p:cNvPr id="16" name="íśļiḑé"/>
            <p:cNvGrpSpPr/>
            <p:nvPr/>
          </p:nvGrpSpPr>
          <p:grpSpPr>
            <a:xfrm>
              <a:off x="7424060" y="1706954"/>
              <a:ext cx="2108063" cy="944997"/>
              <a:chOff x="7493930" y="2485752"/>
              <a:chExt cx="2108063" cy="944997"/>
            </a:xfrm>
          </p:grpSpPr>
          <p:sp>
            <p:nvSpPr>
              <p:cNvPr id="20" name="ïṧḻíḋ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7493930" y="2873350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100" dirty="0"/>
                  <a:t>修改水面的法向量来使得光照效果改变</a:t>
                </a:r>
                <a:endParaRPr lang="en-US" altLang="zh-CN" sz="1100" dirty="0"/>
              </a:p>
            </p:txBody>
          </p:sp>
          <p:sp>
            <p:nvSpPr>
              <p:cNvPr id="21" name="ïŝľîḑ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7493930" y="2485752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法向贴图</a:t>
                </a:r>
                <a:endParaRPr lang="en-US" altLang="zh-CN" sz="1800" b="1" dirty="0"/>
              </a:p>
            </p:txBody>
          </p:sp>
        </p:grpSp>
        <p:grpSp>
          <p:nvGrpSpPr>
            <p:cNvPr id="17" name="iś1ïḍe"/>
            <p:cNvGrpSpPr/>
            <p:nvPr/>
          </p:nvGrpSpPr>
          <p:grpSpPr>
            <a:xfrm>
              <a:off x="7424060" y="4766951"/>
              <a:ext cx="2108063" cy="944997"/>
              <a:chOff x="7302211" y="5087994"/>
              <a:chExt cx="2108063" cy="944997"/>
            </a:xfrm>
          </p:grpSpPr>
          <p:sp>
            <p:nvSpPr>
              <p:cNvPr id="18" name="iṡļí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7302211" y="547559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100" dirty="0"/>
                  <a:t>通过使用水面的贴图或者天空盒来使得效果真实</a:t>
                </a:r>
                <a:endParaRPr lang="en-US" altLang="zh-CN" sz="1100" dirty="0"/>
              </a:p>
            </p:txBody>
          </p:sp>
          <p:sp>
            <p:nvSpPr>
              <p:cNvPr id="19" name="îš1îď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7302211" y="508799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贴图置换</a:t>
                </a:r>
                <a:endParaRPr lang="en-US" altLang="zh-CN" sz="1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0289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四次迭代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5" name="fee58542-c0a4-48ed-9bc9-ff693a0e4ca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3270D28-670C-4E12-B88C-E4F1D85D0AC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56" y="1250948"/>
            <a:ext cx="12184744" cy="4892677"/>
            <a:chOff x="7256" y="1250948"/>
            <a:chExt cx="12184744" cy="489267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17F1D30-5DDD-4977-87A6-4A85C908C7D7}"/>
                </a:ext>
              </a:extLst>
            </p:cNvPr>
            <p:cNvCxnSpPr/>
            <p:nvPr/>
          </p:nvCxnSpPr>
          <p:spPr>
            <a:xfrm flipV="1">
              <a:off x="6677629" y="2687359"/>
              <a:ext cx="313719" cy="602096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9B113EA-F109-48A3-A8E2-CF6953DC7F18}"/>
                </a:ext>
              </a:extLst>
            </p:cNvPr>
            <p:cNvCxnSpPr>
              <a:cxnSpLocks/>
            </p:cNvCxnSpPr>
            <p:nvPr/>
          </p:nvCxnSpPr>
          <p:spPr>
            <a:xfrm>
              <a:off x="7033641" y="2687359"/>
              <a:ext cx="199078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C64891E-E489-4BBE-9C39-A7EA364E5DD4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8907178" y="1628800"/>
              <a:ext cx="328482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3534D6A-A9A0-400D-B965-237835A940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6" y="4174270"/>
              <a:ext cx="904168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55BB3C-0DBE-43D8-B04F-2463F7C39418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4122952" y="3518443"/>
              <a:ext cx="418587" cy="876736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B7E45F3-A4DE-404B-94CD-0BF9353E5399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2" y="3518442"/>
              <a:ext cx="199078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33363F3-AAE9-4E2E-B17A-03B9593D9751}"/>
                </a:ext>
              </a:extLst>
            </p:cNvPr>
            <p:cNvCxnSpPr/>
            <p:nvPr/>
          </p:nvCxnSpPr>
          <p:spPr>
            <a:xfrm flipV="1">
              <a:off x="1615778" y="4479273"/>
              <a:ext cx="313719" cy="602096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1BC4A61-4E92-4DF8-A08F-176118EE25E0}"/>
                </a:ext>
              </a:extLst>
            </p:cNvPr>
            <p:cNvCxnSpPr/>
            <p:nvPr/>
          </p:nvCxnSpPr>
          <p:spPr>
            <a:xfrm>
              <a:off x="1944978" y="4479273"/>
              <a:ext cx="199078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C2BB105-51D9-479E-A99C-FB02FD62E91F}"/>
                </a:ext>
              </a:extLst>
            </p:cNvPr>
            <p:cNvCxnSpPr/>
            <p:nvPr/>
          </p:nvCxnSpPr>
          <p:spPr>
            <a:xfrm rot="10904570" flipH="1" flipV="1">
              <a:off x="698103" y="3718739"/>
              <a:ext cx="684666" cy="156645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śḷíḍé">
              <a:extLst>
                <a:ext uri="{FF2B5EF4-FFF2-40B4-BE49-F238E27FC236}">
                  <a16:creationId xmlns:a16="http://schemas.microsoft.com/office/drawing/2014/main" id="{0E0EF54A-4453-49F4-8806-44ED57275CC5}"/>
                </a:ext>
              </a:extLst>
            </p:cNvPr>
            <p:cNvSpPr/>
            <p:nvPr/>
          </p:nvSpPr>
          <p:spPr>
            <a:xfrm rot="171317">
              <a:off x="734286" y="3989390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16" name="íšlíďè">
              <a:extLst>
                <a:ext uri="{FF2B5EF4-FFF2-40B4-BE49-F238E27FC236}">
                  <a16:creationId xmlns:a16="http://schemas.microsoft.com/office/drawing/2014/main" id="{84886721-9210-4C3E-B2F8-5460988D138D}"/>
                </a:ext>
              </a:extLst>
            </p:cNvPr>
            <p:cNvSpPr/>
            <p:nvPr/>
          </p:nvSpPr>
          <p:spPr>
            <a:xfrm rot="10904570">
              <a:off x="911458" y="4791638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ṣľîḓé">
              <a:extLst>
                <a:ext uri="{FF2B5EF4-FFF2-40B4-BE49-F238E27FC236}">
                  <a16:creationId xmlns:a16="http://schemas.microsoft.com/office/drawing/2014/main" id="{F0841013-C1A9-4FAE-AB44-271F071C55A9}"/>
                </a:ext>
              </a:extLst>
            </p:cNvPr>
            <p:cNvSpPr/>
            <p:nvPr/>
          </p:nvSpPr>
          <p:spPr bwMode="auto">
            <a:xfrm>
              <a:off x="1063915" y="4944391"/>
              <a:ext cx="450788" cy="450195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EEC84B9-6AC0-4C57-A5D5-CF34B285AB58}"/>
                </a:ext>
              </a:extLst>
            </p:cNvPr>
            <p:cNvCxnSpPr/>
            <p:nvPr/>
          </p:nvCxnSpPr>
          <p:spPr>
            <a:xfrm flipH="1" flipV="1">
              <a:off x="3510217" y="3289455"/>
              <a:ext cx="684666" cy="15664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îŝļïḓé">
              <a:extLst>
                <a:ext uri="{FF2B5EF4-FFF2-40B4-BE49-F238E27FC236}">
                  <a16:creationId xmlns:a16="http://schemas.microsoft.com/office/drawing/2014/main" id="{F1E74143-FE11-4B3C-B798-AAB2B0A6B0A8}"/>
                </a:ext>
              </a:extLst>
            </p:cNvPr>
            <p:cNvSpPr/>
            <p:nvPr/>
          </p:nvSpPr>
          <p:spPr>
            <a:xfrm rot="183234">
              <a:off x="3837747" y="4308613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78AA1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2</a:t>
              </a:r>
            </a:p>
          </p:txBody>
        </p:sp>
        <p:sp>
          <p:nvSpPr>
            <p:cNvPr id="20" name="î$ļíḍè">
              <a:extLst>
                <a:ext uri="{FF2B5EF4-FFF2-40B4-BE49-F238E27FC236}">
                  <a16:creationId xmlns:a16="http://schemas.microsoft.com/office/drawing/2014/main" id="{A60C8699-043F-4234-94BE-1C4C1A35C274}"/>
                </a:ext>
              </a:extLst>
            </p:cNvPr>
            <p:cNvSpPr/>
            <p:nvPr/>
          </p:nvSpPr>
          <p:spPr>
            <a:xfrm>
              <a:off x="3205639" y="3035182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ṩlîďè">
              <a:extLst>
                <a:ext uri="{FF2B5EF4-FFF2-40B4-BE49-F238E27FC236}">
                  <a16:creationId xmlns:a16="http://schemas.microsoft.com/office/drawing/2014/main" id="{CFF66573-3BAD-462D-AB94-B0A520EFD031}"/>
                </a:ext>
              </a:extLst>
            </p:cNvPr>
            <p:cNvSpPr/>
            <p:nvPr/>
          </p:nvSpPr>
          <p:spPr bwMode="auto">
            <a:xfrm>
              <a:off x="3358096" y="3259228"/>
              <a:ext cx="450788" cy="307609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263288 w 607639"/>
                <a:gd name="connsiteY14" fmla="*/ 252811 h 414642"/>
                <a:gd name="connsiteX15" fmla="*/ 243084 w 607639"/>
                <a:gd name="connsiteY15" fmla="*/ 273078 h 414642"/>
                <a:gd name="connsiteX16" fmla="*/ 263288 w 607639"/>
                <a:gd name="connsiteY16" fmla="*/ 293255 h 414642"/>
                <a:gd name="connsiteX17" fmla="*/ 283580 w 607639"/>
                <a:gd name="connsiteY17" fmla="*/ 273078 h 414642"/>
                <a:gd name="connsiteX18" fmla="*/ 278685 w 607639"/>
                <a:gd name="connsiteY18" fmla="*/ 260011 h 414642"/>
                <a:gd name="connsiteX19" fmla="*/ 277528 w 607639"/>
                <a:gd name="connsiteY19" fmla="*/ 258944 h 414642"/>
                <a:gd name="connsiteX20" fmla="*/ 276549 w 607639"/>
                <a:gd name="connsiteY20" fmla="*/ 257789 h 414642"/>
                <a:gd name="connsiteX21" fmla="*/ 263288 w 607639"/>
                <a:gd name="connsiteY21" fmla="*/ 252811 h 414642"/>
                <a:gd name="connsiteX22" fmla="*/ 121505 w 607639"/>
                <a:gd name="connsiteY22" fmla="*/ 252811 h 414642"/>
                <a:gd name="connsiteX23" fmla="*/ 101302 w 607639"/>
                <a:gd name="connsiteY23" fmla="*/ 273078 h 414642"/>
                <a:gd name="connsiteX24" fmla="*/ 121505 w 607639"/>
                <a:gd name="connsiteY24" fmla="*/ 293255 h 414642"/>
                <a:gd name="connsiteX25" fmla="*/ 141798 w 607639"/>
                <a:gd name="connsiteY25" fmla="*/ 273078 h 414642"/>
                <a:gd name="connsiteX26" fmla="*/ 121505 w 607639"/>
                <a:gd name="connsiteY26" fmla="*/ 252811 h 414642"/>
                <a:gd name="connsiteX27" fmla="*/ 486063 w 607639"/>
                <a:gd name="connsiteY27" fmla="*/ 232633 h 414642"/>
                <a:gd name="connsiteX28" fmla="*/ 465859 w 607639"/>
                <a:gd name="connsiteY28" fmla="*/ 252811 h 414642"/>
                <a:gd name="connsiteX29" fmla="*/ 486063 w 607639"/>
                <a:gd name="connsiteY29" fmla="*/ 273078 h 414642"/>
                <a:gd name="connsiteX30" fmla="*/ 506355 w 607639"/>
                <a:gd name="connsiteY30" fmla="*/ 252811 h 414642"/>
                <a:gd name="connsiteX31" fmla="*/ 486063 w 607639"/>
                <a:gd name="connsiteY31" fmla="*/ 232633 h 414642"/>
                <a:gd name="connsiteX32" fmla="*/ 192441 w 607639"/>
                <a:gd name="connsiteY32" fmla="*/ 182056 h 414642"/>
                <a:gd name="connsiteX33" fmla="*/ 172148 w 607639"/>
                <a:gd name="connsiteY33" fmla="*/ 202233 h 414642"/>
                <a:gd name="connsiteX34" fmla="*/ 192441 w 607639"/>
                <a:gd name="connsiteY34" fmla="*/ 222500 h 414642"/>
                <a:gd name="connsiteX35" fmla="*/ 212645 w 607639"/>
                <a:gd name="connsiteY35" fmla="*/ 202233 h 414642"/>
                <a:gd name="connsiteX36" fmla="*/ 192441 w 607639"/>
                <a:gd name="connsiteY36" fmla="*/ 182056 h 414642"/>
                <a:gd name="connsiteX37" fmla="*/ 394923 w 607639"/>
                <a:gd name="connsiteY37" fmla="*/ 131478 h 414642"/>
                <a:gd name="connsiteX38" fmla="*/ 374720 w 607639"/>
                <a:gd name="connsiteY38" fmla="*/ 151744 h 414642"/>
                <a:gd name="connsiteX39" fmla="*/ 394923 w 607639"/>
                <a:gd name="connsiteY39" fmla="*/ 171922 h 414642"/>
                <a:gd name="connsiteX40" fmla="*/ 415216 w 607639"/>
                <a:gd name="connsiteY40" fmla="*/ 151744 h 414642"/>
                <a:gd name="connsiteX41" fmla="*/ 394923 w 607639"/>
                <a:gd name="connsiteY41" fmla="*/ 131478 h 414642"/>
                <a:gd name="connsiteX42" fmla="*/ 394923 w 607639"/>
                <a:gd name="connsiteY42" fmla="*/ 111211 h 414642"/>
                <a:gd name="connsiteX43" fmla="*/ 435420 w 607639"/>
                <a:gd name="connsiteY43" fmla="*/ 151744 h 414642"/>
                <a:gd name="connsiteX44" fmla="*/ 433106 w 607639"/>
                <a:gd name="connsiteY44" fmla="*/ 165344 h 414642"/>
                <a:gd name="connsiteX45" fmla="*/ 472979 w 607639"/>
                <a:gd name="connsiteY45" fmla="*/ 214589 h 414642"/>
                <a:gd name="connsiteX46" fmla="*/ 486063 w 607639"/>
                <a:gd name="connsiteY46" fmla="*/ 212367 h 414642"/>
                <a:gd name="connsiteX47" fmla="*/ 526559 w 607639"/>
                <a:gd name="connsiteY47" fmla="*/ 252811 h 414642"/>
                <a:gd name="connsiteX48" fmla="*/ 486063 w 607639"/>
                <a:gd name="connsiteY48" fmla="*/ 293255 h 414642"/>
                <a:gd name="connsiteX49" fmla="*/ 445566 w 607639"/>
                <a:gd name="connsiteY49" fmla="*/ 252811 h 414642"/>
                <a:gd name="connsiteX50" fmla="*/ 456157 w 607639"/>
                <a:gd name="connsiteY50" fmla="*/ 225700 h 414642"/>
                <a:gd name="connsiteX51" fmla="*/ 421090 w 607639"/>
                <a:gd name="connsiteY51" fmla="*/ 182500 h 414642"/>
                <a:gd name="connsiteX52" fmla="*/ 394923 w 607639"/>
                <a:gd name="connsiteY52" fmla="*/ 192189 h 414642"/>
                <a:gd name="connsiteX53" fmla="*/ 368489 w 607639"/>
                <a:gd name="connsiteY53" fmla="*/ 182233 h 414642"/>
                <a:gd name="connsiteX54" fmla="*/ 298088 w 607639"/>
                <a:gd name="connsiteY54" fmla="*/ 252455 h 414642"/>
                <a:gd name="connsiteX55" fmla="*/ 303784 w 607639"/>
                <a:gd name="connsiteY55" fmla="*/ 273078 h 414642"/>
                <a:gd name="connsiteX56" fmla="*/ 263288 w 607639"/>
                <a:gd name="connsiteY56" fmla="*/ 313522 h 414642"/>
                <a:gd name="connsiteX57" fmla="*/ 222791 w 607639"/>
                <a:gd name="connsiteY57" fmla="*/ 273078 h 414642"/>
                <a:gd name="connsiteX58" fmla="*/ 232759 w 607639"/>
                <a:gd name="connsiteY58" fmla="*/ 246589 h 414642"/>
                <a:gd name="connsiteX59" fmla="*/ 218964 w 607639"/>
                <a:gd name="connsiteY59" fmla="*/ 232811 h 414642"/>
                <a:gd name="connsiteX60" fmla="*/ 192441 w 607639"/>
                <a:gd name="connsiteY60" fmla="*/ 242767 h 414642"/>
                <a:gd name="connsiteX61" fmla="*/ 165918 w 607639"/>
                <a:gd name="connsiteY61" fmla="*/ 232811 h 414642"/>
                <a:gd name="connsiteX62" fmla="*/ 152123 w 607639"/>
                <a:gd name="connsiteY62" fmla="*/ 246589 h 414642"/>
                <a:gd name="connsiteX63" fmla="*/ 162002 w 607639"/>
                <a:gd name="connsiteY63" fmla="*/ 273078 h 414642"/>
                <a:gd name="connsiteX64" fmla="*/ 121505 w 607639"/>
                <a:gd name="connsiteY64" fmla="*/ 313522 h 414642"/>
                <a:gd name="connsiteX65" fmla="*/ 81009 w 607639"/>
                <a:gd name="connsiteY65" fmla="*/ 273078 h 414642"/>
                <a:gd name="connsiteX66" fmla="*/ 121505 w 607639"/>
                <a:gd name="connsiteY66" fmla="*/ 232633 h 414642"/>
                <a:gd name="connsiteX67" fmla="*/ 136013 w 607639"/>
                <a:gd name="connsiteY67" fmla="*/ 235300 h 414642"/>
                <a:gd name="connsiteX68" fmla="*/ 154615 w 607639"/>
                <a:gd name="connsiteY68" fmla="*/ 216722 h 414642"/>
                <a:gd name="connsiteX69" fmla="*/ 151945 w 607639"/>
                <a:gd name="connsiteY69" fmla="*/ 202233 h 414642"/>
                <a:gd name="connsiteX70" fmla="*/ 192441 w 607639"/>
                <a:gd name="connsiteY70" fmla="*/ 161789 h 414642"/>
                <a:gd name="connsiteX71" fmla="*/ 232937 w 607639"/>
                <a:gd name="connsiteY71" fmla="*/ 202233 h 414642"/>
                <a:gd name="connsiteX72" fmla="*/ 230534 w 607639"/>
                <a:gd name="connsiteY72" fmla="*/ 216011 h 414642"/>
                <a:gd name="connsiteX73" fmla="*/ 249492 w 607639"/>
                <a:gd name="connsiteY73" fmla="*/ 235033 h 414642"/>
                <a:gd name="connsiteX74" fmla="*/ 263288 w 607639"/>
                <a:gd name="connsiteY74" fmla="*/ 232633 h 414642"/>
                <a:gd name="connsiteX75" fmla="*/ 283936 w 607639"/>
                <a:gd name="connsiteY75" fmla="*/ 238322 h 414642"/>
                <a:gd name="connsiteX76" fmla="*/ 356830 w 607639"/>
                <a:gd name="connsiteY76" fmla="*/ 165433 h 414642"/>
                <a:gd name="connsiteX77" fmla="*/ 354427 w 607639"/>
                <a:gd name="connsiteY77" fmla="*/ 151744 h 414642"/>
                <a:gd name="connsiteX78" fmla="*/ 394923 w 607639"/>
                <a:gd name="connsiteY78" fmla="*/ 111211 h 414642"/>
                <a:gd name="connsiteX79" fmla="*/ 324090 w 607639"/>
                <a:gd name="connsiteY79" fmla="*/ 80938 h 414642"/>
                <a:gd name="connsiteX80" fmla="*/ 334234 w 607639"/>
                <a:gd name="connsiteY80" fmla="*/ 80938 h 414642"/>
                <a:gd name="connsiteX81" fmla="*/ 344289 w 607639"/>
                <a:gd name="connsiteY81" fmla="*/ 91064 h 414642"/>
                <a:gd name="connsiteX82" fmla="*/ 334234 w 607639"/>
                <a:gd name="connsiteY82" fmla="*/ 101190 h 414642"/>
                <a:gd name="connsiteX83" fmla="*/ 324090 w 607639"/>
                <a:gd name="connsiteY83" fmla="*/ 101190 h 414642"/>
                <a:gd name="connsiteX84" fmla="*/ 313946 w 607639"/>
                <a:gd name="connsiteY84" fmla="*/ 91064 h 414642"/>
                <a:gd name="connsiteX85" fmla="*/ 324090 w 607639"/>
                <a:gd name="connsiteY85" fmla="*/ 80938 h 414642"/>
                <a:gd name="connsiteX86" fmla="*/ 192417 w 607639"/>
                <a:gd name="connsiteY86" fmla="*/ 80938 h 414642"/>
                <a:gd name="connsiteX87" fmla="*/ 283548 w 607639"/>
                <a:gd name="connsiteY87" fmla="*/ 80938 h 414642"/>
                <a:gd name="connsiteX88" fmla="*/ 293694 w 607639"/>
                <a:gd name="connsiteY88" fmla="*/ 91064 h 414642"/>
                <a:gd name="connsiteX89" fmla="*/ 283548 w 607639"/>
                <a:gd name="connsiteY89" fmla="*/ 101190 h 414642"/>
                <a:gd name="connsiteX90" fmla="*/ 192417 w 607639"/>
                <a:gd name="connsiteY90" fmla="*/ 101190 h 414642"/>
                <a:gd name="connsiteX91" fmla="*/ 182271 w 607639"/>
                <a:gd name="connsiteY91" fmla="*/ 91064 h 414642"/>
                <a:gd name="connsiteX92" fmla="*/ 192417 w 607639"/>
                <a:gd name="connsiteY92" fmla="*/ 80938 h 414642"/>
                <a:gd name="connsiteX93" fmla="*/ 91157 w 607639"/>
                <a:gd name="connsiteY93" fmla="*/ 80938 h 414642"/>
                <a:gd name="connsiteX94" fmla="*/ 151959 w 607639"/>
                <a:gd name="connsiteY94" fmla="*/ 80938 h 414642"/>
                <a:gd name="connsiteX95" fmla="*/ 162018 w 607639"/>
                <a:gd name="connsiteY95" fmla="*/ 91064 h 414642"/>
                <a:gd name="connsiteX96" fmla="*/ 151959 w 607639"/>
                <a:gd name="connsiteY96" fmla="*/ 101190 h 414642"/>
                <a:gd name="connsiteX97" fmla="*/ 91157 w 607639"/>
                <a:gd name="connsiteY97" fmla="*/ 101190 h 414642"/>
                <a:gd name="connsiteX98" fmla="*/ 81009 w 607639"/>
                <a:gd name="connsiteY98" fmla="*/ 91064 h 414642"/>
                <a:gd name="connsiteX99" fmla="*/ 91157 w 607639"/>
                <a:gd name="connsiteY99" fmla="*/ 80938 h 414642"/>
                <a:gd name="connsiteX100" fmla="*/ 243084 w 607639"/>
                <a:gd name="connsiteY100" fmla="*/ 40505 h 414642"/>
                <a:gd name="connsiteX101" fmla="*/ 334231 w 607639"/>
                <a:gd name="connsiteY101" fmla="*/ 40505 h 414642"/>
                <a:gd name="connsiteX102" fmla="*/ 344289 w 607639"/>
                <a:gd name="connsiteY102" fmla="*/ 50631 h 414642"/>
                <a:gd name="connsiteX103" fmla="*/ 334231 w 607639"/>
                <a:gd name="connsiteY103" fmla="*/ 60757 h 414642"/>
                <a:gd name="connsiteX104" fmla="*/ 243084 w 607639"/>
                <a:gd name="connsiteY104" fmla="*/ 60757 h 414642"/>
                <a:gd name="connsiteX105" fmla="*/ 232937 w 607639"/>
                <a:gd name="connsiteY105" fmla="*/ 50631 h 414642"/>
                <a:gd name="connsiteX106" fmla="*/ 243084 w 607639"/>
                <a:gd name="connsiteY106" fmla="*/ 40505 h 414642"/>
                <a:gd name="connsiteX107" fmla="*/ 91153 w 607639"/>
                <a:gd name="connsiteY107" fmla="*/ 40505 h 414642"/>
                <a:gd name="connsiteX108" fmla="*/ 202559 w 607639"/>
                <a:gd name="connsiteY108" fmla="*/ 40505 h 414642"/>
                <a:gd name="connsiteX109" fmla="*/ 212614 w 607639"/>
                <a:gd name="connsiteY109" fmla="*/ 50631 h 414642"/>
                <a:gd name="connsiteX110" fmla="*/ 202559 w 607639"/>
                <a:gd name="connsiteY110" fmla="*/ 60757 h 414642"/>
                <a:gd name="connsiteX111" fmla="*/ 91153 w 607639"/>
                <a:gd name="connsiteY111" fmla="*/ 60757 h 414642"/>
                <a:gd name="connsiteX112" fmla="*/ 81009 w 607639"/>
                <a:gd name="connsiteY112" fmla="*/ 50631 h 414642"/>
                <a:gd name="connsiteX113" fmla="*/ 91153 w 607639"/>
                <a:gd name="connsiteY113" fmla="*/ 40505 h 414642"/>
                <a:gd name="connsiteX114" fmla="*/ 70848 w 607639"/>
                <a:gd name="connsiteY114" fmla="*/ 20176 h 414642"/>
                <a:gd name="connsiteX115" fmla="*/ 60791 w 607639"/>
                <a:gd name="connsiteY115" fmla="*/ 30309 h 414642"/>
                <a:gd name="connsiteX116" fmla="*/ 60791 w 607639"/>
                <a:gd name="connsiteY116" fmla="*/ 343802 h 414642"/>
                <a:gd name="connsiteX117" fmla="*/ 222780 w 607639"/>
                <a:gd name="connsiteY117" fmla="*/ 343802 h 414642"/>
                <a:gd name="connsiteX118" fmla="*/ 232927 w 607639"/>
                <a:gd name="connsiteY118" fmla="*/ 353935 h 414642"/>
                <a:gd name="connsiteX119" fmla="*/ 232927 w 607639"/>
                <a:gd name="connsiteY119" fmla="*/ 364067 h 414642"/>
                <a:gd name="connsiteX120" fmla="*/ 374712 w 607639"/>
                <a:gd name="connsiteY120" fmla="*/ 364067 h 414642"/>
                <a:gd name="connsiteX121" fmla="*/ 374712 w 607639"/>
                <a:gd name="connsiteY121" fmla="*/ 353935 h 414642"/>
                <a:gd name="connsiteX122" fmla="*/ 384859 w 607639"/>
                <a:gd name="connsiteY122" fmla="*/ 343802 h 414642"/>
                <a:gd name="connsiteX123" fmla="*/ 546848 w 607639"/>
                <a:gd name="connsiteY123" fmla="*/ 343802 h 414642"/>
                <a:gd name="connsiteX124" fmla="*/ 546848 w 607639"/>
                <a:gd name="connsiteY124" fmla="*/ 30309 h 414642"/>
                <a:gd name="connsiteX125" fmla="*/ 536702 w 607639"/>
                <a:gd name="connsiteY125" fmla="*/ 20176 h 414642"/>
                <a:gd name="connsiteX126" fmla="*/ 70848 w 607639"/>
                <a:gd name="connsiteY126" fmla="*/ 0 h 414642"/>
                <a:gd name="connsiteX127" fmla="*/ 536702 w 607639"/>
                <a:gd name="connsiteY127" fmla="*/ 0 h 414642"/>
                <a:gd name="connsiteX128" fmla="*/ 567142 w 607639"/>
                <a:gd name="connsiteY128" fmla="*/ 30309 h 414642"/>
                <a:gd name="connsiteX129" fmla="*/ 567142 w 607639"/>
                <a:gd name="connsiteY129" fmla="*/ 343802 h 414642"/>
                <a:gd name="connsiteX130" fmla="*/ 597492 w 607639"/>
                <a:gd name="connsiteY130" fmla="*/ 343802 h 414642"/>
                <a:gd name="connsiteX131" fmla="*/ 607639 w 607639"/>
                <a:gd name="connsiteY131" fmla="*/ 353935 h 414642"/>
                <a:gd name="connsiteX132" fmla="*/ 607639 w 607639"/>
                <a:gd name="connsiteY132" fmla="*/ 384244 h 414642"/>
                <a:gd name="connsiteX133" fmla="*/ 577199 w 607639"/>
                <a:gd name="connsiteY133" fmla="*/ 414642 h 414642"/>
                <a:gd name="connsiteX134" fmla="*/ 30351 w 607639"/>
                <a:gd name="connsiteY134" fmla="*/ 414642 h 414642"/>
                <a:gd name="connsiteX135" fmla="*/ 0 w 607639"/>
                <a:gd name="connsiteY135" fmla="*/ 384244 h 414642"/>
                <a:gd name="connsiteX136" fmla="*/ 0 w 607639"/>
                <a:gd name="connsiteY136" fmla="*/ 353935 h 414642"/>
                <a:gd name="connsiteX137" fmla="*/ 10147 w 607639"/>
                <a:gd name="connsiteY137" fmla="*/ 343802 h 414642"/>
                <a:gd name="connsiteX138" fmla="*/ 40497 w 607639"/>
                <a:gd name="connsiteY138" fmla="*/ 343802 h 414642"/>
                <a:gd name="connsiteX139" fmla="*/ 40497 w 607639"/>
                <a:gd name="connsiteY139" fmla="*/ 30309 h 414642"/>
                <a:gd name="connsiteX140" fmla="*/ 70848 w 607639"/>
                <a:gd name="connsiteY140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263288" y="252811"/>
                  </a:moveTo>
                  <a:cubicBezTo>
                    <a:pt x="252162" y="252811"/>
                    <a:pt x="243084" y="261967"/>
                    <a:pt x="243084" y="273078"/>
                  </a:cubicBezTo>
                  <a:cubicBezTo>
                    <a:pt x="243084" y="284189"/>
                    <a:pt x="252162" y="293255"/>
                    <a:pt x="263288" y="293255"/>
                  </a:cubicBezTo>
                  <a:cubicBezTo>
                    <a:pt x="274413" y="293255"/>
                    <a:pt x="283580" y="284189"/>
                    <a:pt x="283580" y="273078"/>
                  </a:cubicBezTo>
                  <a:cubicBezTo>
                    <a:pt x="283580" y="268100"/>
                    <a:pt x="281711" y="263567"/>
                    <a:pt x="278685" y="260011"/>
                  </a:cubicBezTo>
                  <a:cubicBezTo>
                    <a:pt x="278329" y="259655"/>
                    <a:pt x="277884" y="259300"/>
                    <a:pt x="277528" y="258944"/>
                  </a:cubicBezTo>
                  <a:cubicBezTo>
                    <a:pt x="277172" y="258589"/>
                    <a:pt x="276816" y="258144"/>
                    <a:pt x="276549" y="257789"/>
                  </a:cubicBezTo>
                  <a:cubicBezTo>
                    <a:pt x="272989" y="254678"/>
                    <a:pt x="268361" y="252811"/>
                    <a:pt x="263288" y="252811"/>
                  </a:cubicBezTo>
                  <a:close/>
                  <a:moveTo>
                    <a:pt x="121505" y="252811"/>
                  </a:moveTo>
                  <a:cubicBezTo>
                    <a:pt x="110380" y="252811"/>
                    <a:pt x="101302" y="261967"/>
                    <a:pt x="101302" y="273078"/>
                  </a:cubicBezTo>
                  <a:cubicBezTo>
                    <a:pt x="101302" y="284189"/>
                    <a:pt x="110380" y="293255"/>
                    <a:pt x="121505" y="293255"/>
                  </a:cubicBezTo>
                  <a:cubicBezTo>
                    <a:pt x="132631" y="293255"/>
                    <a:pt x="141798" y="284189"/>
                    <a:pt x="141798" y="273078"/>
                  </a:cubicBezTo>
                  <a:cubicBezTo>
                    <a:pt x="141798" y="261967"/>
                    <a:pt x="132631" y="252811"/>
                    <a:pt x="121505" y="252811"/>
                  </a:cubicBezTo>
                  <a:close/>
                  <a:moveTo>
                    <a:pt x="486063" y="232633"/>
                  </a:moveTo>
                  <a:cubicBezTo>
                    <a:pt x="474937" y="232633"/>
                    <a:pt x="465859" y="241700"/>
                    <a:pt x="465859" y="252811"/>
                  </a:cubicBezTo>
                  <a:cubicBezTo>
                    <a:pt x="465859" y="263922"/>
                    <a:pt x="474937" y="273078"/>
                    <a:pt x="486063" y="273078"/>
                  </a:cubicBezTo>
                  <a:cubicBezTo>
                    <a:pt x="497188" y="273078"/>
                    <a:pt x="506355" y="263922"/>
                    <a:pt x="506355" y="252811"/>
                  </a:cubicBezTo>
                  <a:cubicBezTo>
                    <a:pt x="506355" y="241700"/>
                    <a:pt x="497188" y="232633"/>
                    <a:pt x="486063" y="232633"/>
                  </a:cubicBezTo>
                  <a:close/>
                  <a:moveTo>
                    <a:pt x="192441" y="182056"/>
                  </a:moveTo>
                  <a:cubicBezTo>
                    <a:pt x="181316" y="182056"/>
                    <a:pt x="172148" y="191122"/>
                    <a:pt x="172148" y="202233"/>
                  </a:cubicBezTo>
                  <a:cubicBezTo>
                    <a:pt x="172148" y="213433"/>
                    <a:pt x="181316" y="222500"/>
                    <a:pt x="192441" y="222500"/>
                  </a:cubicBezTo>
                  <a:cubicBezTo>
                    <a:pt x="203566" y="222500"/>
                    <a:pt x="212645" y="213433"/>
                    <a:pt x="212645" y="202233"/>
                  </a:cubicBezTo>
                  <a:cubicBezTo>
                    <a:pt x="212645" y="191122"/>
                    <a:pt x="203566" y="182056"/>
                    <a:pt x="192441" y="182056"/>
                  </a:cubicBezTo>
                  <a:close/>
                  <a:moveTo>
                    <a:pt x="394923" y="131478"/>
                  </a:moveTo>
                  <a:cubicBezTo>
                    <a:pt x="383798" y="131478"/>
                    <a:pt x="374720" y="140544"/>
                    <a:pt x="374720" y="151744"/>
                  </a:cubicBezTo>
                  <a:cubicBezTo>
                    <a:pt x="374720" y="162856"/>
                    <a:pt x="383798" y="171922"/>
                    <a:pt x="394923" y="171922"/>
                  </a:cubicBezTo>
                  <a:cubicBezTo>
                    <a:pt x="406049" y="171922"/>
                    <a:pt x="415216" y="162856"/>
                    <a:pt x="415216" y="151744"/>
                  </a:cubicBezTo>
                  <a:cubicBezTo>
                    <a:pt x="415216" y="140544"/>
                    <a:pt x="406049" y="131478"/>
                    <a:pt x="394923" y="131478"/>
                  </a:cubicBezTo>
                  <a:close/>
                  <a:moveTo>
                    <a:pt x="394923" y="111211"/>
                  </a:moveTo>
                  <a:cubicBezTo>
                    <a:pt x="417263" y="111211"/>
                    <a:pt x="435420" y="129433"/>
                    <a:pt x="435420" y="151744"/>
                  </a:cubicBezTo>
                  <a:cubicBezTo>
                    <a:pt x="435420" y="156456"/>
                    <a:pt x="434619" y="161078"/>
                    <a:pt x="433106" y="165344"/>
                  </a:cubicBezTo>
                  <a:lnTo>
                    <a:pt x="472979" y="214589"/>
                  </a:lnTo>
                  <a:cubicBezTo>
                    <a:pt x="477162" y="213167"/>
                    <a:pt x="481523" y="212367"/>
                    <a:pt x="486063" y="212367"/>
                  </a:cubicBezTo>
                  <a:cubicBezTo>
                    <a:pt x="508402" y="212367"/>
                    <a:pt x="526559" y="230589"/>
                    <a:pt x="526559" y="252811"/>
                  </a:cubicBezTo>
                  <a:cubicBezTo>
                    <a:pt x="526559" y="275122"/>
                    <a:pt x="508402" y="293255"/>
                    <a:pt x="486063" y="293255"/>
                  </a:cubicBezTo>
                  <a:cubicBezTo>
                    <a:pt x="463812" y="293255"/>
                    <a:pt x="445566" y="275122"/>
                    <a:pt x="445566" y="252811"/>
                  </a:cubicBezTo>
                  <a:cubicBezTo>
                    <a:pt x="445566" y="242411"/>
                    <a:pt x="449571" y="232900"/>
                    <a:pt x="456157" y="225700"/>
                  </a:cubicBezTo>
                  <a:lnTo>
                    <a:pt x="421090" y="182500"/>
                  </a:lnTo>
                  <a:cubicBezTo>
                    <a:pt x="414059" y="188544"/>
                    <a:pt x="404892" y="192189"/>
                    <a:pt x="394923" y="192189"/>
                  </a:cubicBezTo>
                  <a:cubicBezTo>
                    <a:pt x="384866" y="192189"/>
                    <a:pt x="375610" y="188367"/>
                    <a:pt x="368489" y="182233"/>
                  </a:cubicBezTo>
                  <a:lnTo>
                    <a:pt x="298088" y="252455"/>
                  </a:lnTo>
                  <a:cubicBezTo>
                    <a:pt x="301737" y="258500"/>
                    <a:pt x="303784" y="265522"/>
                    <a:pt x="303784" y="273078"/>
                  </a:cubicBezTo>
                  <a:cubicBezTo>
                    <a:pt x="303784" y="295300"/>
                    <a:pt x="285627" y="313522"/>
                    <a:pt x="263288" y="313522"/>
                  </a:cubicBezTo>
                  <a:cubicBezTo>
                    <a:pt x="241037" y="313522"/>
                    <a:pt x="222791" y="295300"/>
                    <a:pt x="222791" y="273078"/>
                  </a:cubicBezTo>
                  <a:cubicBezTo>
                    <a:pt x="222791" y="262944"/>
                    <a:pt x="226529" y="253700"/>
                    <a:pt x="232759" y="246589"/>
                  </a:cubicBezTo>
                  <a:lnTo>
                    <a:pt x="218964" y="232811"/>
                  </a:lnTo>
                  <a:cubicBezTo>
                    <a:pt x="211844" y="238944"/>
                    <a:pt x="202498" y="242767"/>
                    <a:pt x="192441" y="242767"/>
                  </a:cubicBezTo>
                  <a:cubicBezTo>
                    <a:pt x="182295" y="242767"/>
                    <a:pt x="173038" y="238944"/>
                    <a:pt x="165918" y="232811"/>
                  </a:cubicBezTo>
                  <a:lnTo>
                    <a:pt x="152123" y="246589"/>
                  </a:lnTo>
                  <a:cubicBezTo>
                    <a:pt x="158264" y="253700"/>
                    <a:pt x="162002" y="262944"/>
                    <a:pt x="162002" y="273078"/>
                  </a:cubicBezTo>
                  <a:cubicBezTo>
                    <a:pt x="162002" y="295300"/>
                    <a:pt x="143845" y="313522"/>
                    <a:pt x="121505" y="313522"/>
                  </a:cubicBezTo>
                  <a:cubicBezTo>
                    <a:pt x="99255" y="313522"/>
                    <a:pt x="81009" y="295300"/>
                    <a:pt x="81009" y="273078"/>
                  </a:cubicBezTo>
                  <a:cubicBezTo>
                    <a:pt x="81009" y="250856"/>
                    <a:pt x="99255" y="232633"/>
                    <a:pt x="121505" y="232633"/>
                  </a:cubicBezTo>
                  <a:cubicBezTo>
                    <a:pt x="126668" y="232633"/>
                    <a:pt x="131563" y="233611"/>
                    <a:pt x="136013" y="235300"/>
                  </a:cubicBezTo>
                  <a:lnTo>
                    <a:pt x="154615" y="216722"/>
                  </a:lnTo>
                  <a:cubicBezTo>
                    <a:pt x="152924" y="212278"/>
                    <a:pt x="151945" y="207389"/>
                    <a:pt x="151945" y="202233"/>
                  </a:cubicBezTo>
                  <a:cubicBezTo>
                    <a:pt x="151945" y="180011"/>
                    <a:pt x="170101" y="161789"/>
                    <a:pt x="192441" y="161789"/>
                  </a:cubicBezTo>
                  <a:cubicBezTo>
                    <a:pt x="214692" y="161789"/>
                    <a:pt x="232937" y="180011"/>
                    <a:pt x="232937" y="202233"/>
                  </a:cubicBezTo>
                  <a:cubicBezTo>
                    <a:pt x="232937" y="207122"/>
                    <a:pt x="232047" y="211744"/>
                    <a:pt x="230534" y="216011"/>
                  </a:cubicBezTo>
                  <a:lnTo>
                    <a:pt x="249492" y="235033"/>
                  </a:lnTo>
                  <a:cubicBezTo>
                    <a:pt x="253853" y="233433"/>
                    <a:pt x="258481" y="232633"/>
                    <a:pt x="263288" y="232633"/>
                  </a:cubicBezTo>
                  <a:cubicBezTo>
                    <a:pt x="270853" y="232633"/>
                    <a:pt x="277884" y="234678"/>
                    <a:pt x="283936" y="238322"/>
                  </a:cubicBezTo>
                  <a:lnTo>
                    <a:pt x="356830" y="165433"/>
                  </a:lnTo>
                  <a:cubicBezTo>
                    <a:pt x="355317" y="161167"/>
                    <a:pt x="354427" y="156544"/>
                    <a:pt x="354427" y="151744"/>
                  </a:cubicBezTo>
                  <a:cubicBezTo>
                    <a:pt x="354427" y="129433"/>
                    <a:pt x="372672" y="111211"/>
                    <a:pt x="394923" y="111211"/>
                  </a:cubicBezTo>
                  <a:close/>
                  <a:moveTo>
                    <a:pt x="324090" y="80938"/>
                  </a:moveTo>
                  <a:lnTo>
                    <a:pt x="334234" y="80938"/>
                  </a:lnTo>
                  <a:cubicBezTo>
                    <a:pt x="340285" y="80938"/>
                    <a:pt x="344289" y="85024"/>
                    <a:pt x="344289" y="91064"/>
                  </a:cubicBezTo>
                  <a:cubicBezTo>
                    <a:pt x="344289" y="97104"/>
                    <a:pt x="340285" y="101190"/>
                    <a:pt x="334234" y="101190"/>
                  </a:cubicBezTo>
                  <a:lnTo>
                    <a:pt x="324090" y="101190"/>
                  </a:lnTo>
                  <a:cubicBezTo>
                    <a:pt x="318039" y="101190"/>
                    <a:pt x="313946" y="97104"/>
                    <a:pt x="313946" y="91064"/>
                  </a:cubicBezTo>
                  <a:cubicBezTo>
                    <a:pt x="313946" y="85024"/>
                    <a:pt x="318039" y="80938"/>
                    <a:pt x="324090" y="80938"/>
                  </a:cubicBezTo>
                  <a:close/>
                  <a:moveTo>
                    <a:pt x="192417" y="80938"/>
                  </a:moveTo>
                  <a:lnTo>
                    <a:pt x="283548" y="80938"/>
                  </a:lnTo>
                  <a:cubicBezTo>
                    <a:pt x="289600" y="80938"/>
                    <a:pt x="293694" y="85024"/>
                    <a:pt x="293694" y="91064"/>
                  </a:cubicBezTo>
                  <a:cubicBezTo>
                    <a:pt x="293694" y="97104"/>
                    <a:pt x="289600" y="101190"/>
                    <a:pt x="283548" y="101190"/>
                  </a:cubicBezTo>
                  <a:lnTo>
                    <a:pt x="192417" y="101190"/>
                  </a:lnTo>
                  <a:cubicBezTo>
                    <a:pt x="186365" y="101190"/>
                    <a:pt x="182271" y="97104"/>
                    <a:pt x="182271" y="91064"/>
                  </a:cubicBezTo>
                  <a:cubicBezTo>
                    <a:pt x="182271" y="85024"/>
                    <a:pt x="186365" y="80938"/>
                    <a:pt x="192417" y="80938"/>
                  </a:cubicBezTo>
                  <a:close/>
                  <a:moveTo>
                    <a:pt x="91157" y="80938"/>
                  </a:moveTo>
                  <a:lnTo>
                    <a:pt x="151959" y="80938"/>
                  </a:lnTo>
                  <a:cubicBezTo>
                    <a:pt x="158012" y="80938"/>
                    <a:pt x="162018" y="85024"/>
                    <a:pt x="162018" y="91064"/>
                  </a:cubicBezTo>
                  <a:cubicBezTo>
                    <a:pt x="162018" y="97104"/>
                    <a:pt x="158012" y="101190"/>
                    <a:pt x="151959" y="101190"/>
                  </a:cubicBezTo>
                  <a:lnTo>
                    <a:pt x="91157" y="101190"/>
                  </a:lnTo>
                  <a:cubicBezTo>
                    <a:pt x="85104" y="101190"/>
                    <a:pt x="81009" y="97104"/>
                    <a:pt x="81009" y="91064"/>
                  </a:cubicBezTo>
                  <a:cubicBezTo>
                    <a:pt x="81009" y="85024"/>
                    <a:pt x="85104" y="80938"/>
                    <a:pt x="91157" y="80938"/>
                  </a:cubicBezTo>
                  <a:close/>
                  <a:moveTo>
                    <a:pt x="243084" y="40505"/>
                  </a:moveTo>
                  <a:lnTo>
                    <a:pt x="334231" y="40505"/>
                  </a:lnTo>
                  <a:cubicBezTo>
                    <a:pt x="340284" y="40505"/>
                    <a:pt x="344289" y="44591"/>
                    <a:pt x="344289" y="50631"/>
                  </a:cubicBezTo>
                  <a:cubicBezTo>
                    <a:pt x="344289" y="56671"/>
                    <a:pt x="340284" y="60757"/>
                    <a:pt x="334231" y="60757"/>
                  </a:cubicBezTo>
                  <a:lnTo>
                    <a:pt x="243084" y="60757"/>
                  </a:lnTo>
                  <a:cubicBezTo>
                    <a:pt x="236942" y="60757"/>
                    <a:pt x="232937" y="56671"/>
                    <a:pt x="232937" y="50631"/>
                  </a:cubicBezTo>
                  <a:cubicBezTo>
                    <a:pt x="232937" y="44591"/>
                    <a:pt x="236942" y="40505"/>
                    <a:pt x="243084" y="40505"/>
                  </a:cubicBezTo>
                  <a:close/>
                  <a:moveTo>
                    <a:pt x="91153" y="40505"/>
                  </a:moveTo>
                  <a:lnTo>
                    <a:pt x="202559" y="40505"/>
                  </a:lnTo>
                  <a:cubicBezTo>
                    <a:pt x="208610" y="40505"/>
                    <a:pt x="212614" y="44591"/>
                    <a:pt x="212614" y="50631"/>
                  </a:cubicBezTo>
                  <a:cubicBezTo>
                    <a:pt x="212614" y="56671"/>
                    <a:pt x="208610" y="60757"/>
                    <a:pt x="202559" y="60757"/>
                  </a:cubicBezTo>
                  <a:lnTo>
                    <a:pt x="91153" y="60757"/>
                  </a:lnTo>
                  <a:cubicBezTo>
                    <a:pt x="85102" y="60757"/>
                    <a:pt x="81009" y="56671"/>
                    <a:pt x="81009" y="50631"/>
                  </a:cubicBezTo>
                  <a:cubicBezTo>
                    <a:pt x="81009" y="44591"/>
                    <a:pt x="85102" y="40505"/>
                    <a:pt x="91153" y="40505"/>
                  </a:cubicBezTo>
                  <a:close/>
                  <a:moveTo>
                    <a:pt x="70848" y="20176"/>
                  </a:moveTo>
                  <a:cubicBezTo>
                    <a:pt x="64796" y="20176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1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1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6"/>
                    <a:pt x="536702" y="20176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1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1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F9156A3-6EBF-4F8F-A909-DB228341B75D}"/>
                </a:ext>
              </a:extLst>
            </p:cNvPr>
            <p:cNvCxnSpPr/>
            <p:nvPr/>
          </p:nvCxnSpPr>
          <p:spPr>
            <a:xfrm rot="10904570" flipH="1" flipV="1">
              <a:off x="5818295" y="2034719"/>
              <a:ext cx="684666" cy="156645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šľiḓé">
              <a:extLst>
                <a:ext uri="{FF2B5EF4-FFF2-40B4-BE49-F238E27FC236}">
                  <a16:creationId xmlns:a16="http://schemas.microsoft.com/office/drawing/2014/main" id="{D23B0AFB-DAAF-47C4-92F8-6516E476C944}"/>
                </a:ext>
              </a:extLst>
            </p:cNvPr>
            <p:cNvSpPr/>
            <p:nvPr/>
          </p:nvSpPr>
          <p:spPr>
            <a:xfrm rot="171317">
              <a:off x="5854478" y="2305370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A693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3</a:t>
              </a:r>
            </a:p>
          </p:txBody>
        </p:sp>
        <p:sp>
          <p:nvSpPr>
            <p:cNvPr id="24" name="îṧḷíḑe">
              <a:extLst>
                <a:ext uri="{FF2B5EF4-FFF2-40B4-BE49-F238E27FC236}">
                  <a16:creationId xmlns:a16="http://schemas.microsoft.com/office/drawing/2014/main" id="{6FECB4DB-67F5-4E07-9C35-338D6E792CD7}"/>
                </a:ext>
              </a:extLst>
            </p:cNvPr>
            <p:cNvSpPr/>
            <p:nvPr/>
          </p:nvSpPr>
          <p:spPr>
            <a:xfrm rot="10904570">
              <a:off x="6031650" y="3107618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ṡļidé">
              <a:extLst>
                <a:ext uri="{FF2B5EF4-FFF2-40B4-BE49-F238E27FC236}">
                  <a16:creationId xmlns:a16="http://schemas.microsoft.com/office/drawing/2014/main" id="{BD8A23FA-E8CA-49A2-9C47-FB048C72C836}"/>
                </a:ext>
              </a:extLst>
            </p:cNvPr>
            <p:cNvSpPr/>
            <p:nvPr/>
          </p:nvSpPr>
          <p:spPr bwMode="auto">
            <a:xfrm>
              <a:off x="6184107" y="3331665"/>
              <a:ext cx="450788" cy="307609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F4D5111-DE04-4317-BF58-6BC2CEE24CE6}"/>
                </a:ext>
              </a:extLst>
            </p:cNvPr>
            <p:cNvCxnSpPr/>
            <p:nvPr/>
          </p:nvCxnSpPr>
          <p:spPr>
            <a:xfrm flipH="1" flipV="1">
              <a:off x="8456053" y="1505221"/>
              <a:ext cx="684666" cy="15664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ïŝľiďe">
              <a:extLst>
                <a:ext uri="{FF2B5EF4-FFF2-40B4-BE49-F238E27FC236}">
                  <a16:creationId xmlns:a16="http://schemas.microsoft.com/office/drawing/2014/main" id="{C9779F5B-886F-4760-A77E-3F9CD5D17144}"/>
                </a:ext>
              </a:extLst>
            </p:cNvPr>
            <p:cNvSpPr/>
            <p:nvPr/>
          </p:nvSpPr>
          <p:spPr>
            <a:xfrm rot="183234">
              <a:off x="8783583" y="2524379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268A5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4</a:t>
              </a:r>
            </a:p>
          </p:txBody>
        </p:sp>
        <p:sp>
          <p:nvSpPr>
            <p:cNvPr id="28" name="išļïḑé">
              <a:extLst>
                <a:ext uri="{FF2B5EF4-FFF2-40B4-BE49-F238E27FC236}">
                  <a16:creationId xmlns:a16="http://schemas.microsoft.com/office/drawing/2014/main" id="{2D95C9C0-9FE0-49B2-BA63-D97D62146749}"/>
                </a:ext>
              </a:extLst>
            </p:cNvPr>
            <p:cNvSpPr/>
            <p:nvPr/>
          </p:nvSpPr>
          <p:spPr>
            <a:xfrm>
              <a:off x="8151475" y="1250948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śḷiḋê">
              <a:extLst>
                <a:ext uri="{FF2B5EF4-FFF2-40B4-BE49-F238E27FC236}">
                  <a16:creationId xmlns:a16="http://schemas.microsoft.com/office/drawing/2014/main" id="{9452A727-E5C8-42A8-9757-EF2533F282BE}"/>
                </a:ext>
              </a:extLst>
            </p:cNvPr>
            <p:cNvSpPr/>
            <p:nvPr/>
          </p:nvSpPr>
          <p:spPr bwMode="auto">
            <a:xfrm>
              <a:off x="8303932" y="1403746"/>
              <a:ext cx="450788" cy="450107"/>
            </a:xfrm>
            <a:custGeom>
              <a:avLst/>
              <a:gdLst>
                <a:gd name="T0" fmla="*/ 6827 w 6827"/>
                <a:gd name="T1" fmla="*/ 910 h 6827"/>
                <a:gd name="T2" fmla="*/ 5916 w 6827"/>
                <a:gd name="T3" fmla="*/ 0 h 6827"/>
                <a:gd name="T4" fmla="*/ 5006 w 6827"/>
                <a:gd name="T5" fmla="*/ 910 h 6827"/>
                <a:gd name="T6" fmla="*/ 5796 w 6827"/>
                <a:gd name="T7" fmla="*/ 1812 h 6827"/>
                <a:gd name="T8" fmla="*/ 4892 w 6827"/>
                <a:gd name="T9" fmla="*/ 2617 h 6827"/>
                <a:gd name="T10" fmla="*/ 1934 w 6827"/>
                <a:gd name="T11" fmla="*/ 2617 h 6827"/>
                <a:gd name="T12" fmla="*/ 796 w 6827"/>
                <a:gd name="T13" fmla="*/ 3755 h 6827"/>
                <a:gd name="T14" fmla="*/ 796 w 6827"/>
                <a:gd name="T15" fmla="*/ 5014 h 6827"/>
                <a:gd name="T16" fmla="*/ 0 w 6827"/>
                <a:gd name="T17" fmla="*/ 5916 h 6827"/>
                <a:gd name="T18" fmla="*/ 910 w 6827"/>
                <a:gd name="T19" fmla="*/ 6827 h 6827"/>
                <a:gd name="T20" fmla="*/ 1820 w 6827"/>
                <a:gd name="T21" fmla="*/ 5916 h 6827"/>
                <a:gd name="T22" fmla="*/ 1024 w 6827"/>
                <a:gd name="T23" fmla="*/ 5014 h 6827"/>
                <a:gd name="T24" fmla="*/ 1024 w 6827"/>
                <a:gd name="T25" fmla="*/ 3755 h 6827"/>
                <a:gd name="T26" fmla="*/ 1934 w 6827"/>
                <a:gd name="T27" fmla="*/ 2844 h 6827"/>
                <a:gd name="T28" fmla="*/ 3757 w 6827"/>
                <a:gd name="T29" fmla="*/ 2844 h 6827"/>
                <a:gd name="T30" fmla="*/ 3300 w 6827"/>
                <a:gd name="T31" fmla="*/ 3755 h 6827"/>
                <a:gd name="T32" fmla="*/ 3300 w 6827"/>
                <a:gd name="T33" fmla="*/ 5014 h 6827"/>
                <a:gd name="T34" fmla="*/ 2503 w 6827"/>
                <a:gd name="T35" fmla="*/ 5916 h 6827"/>
                <a:gd name="T36" fmla="*/ 3413 w 6827"/>
                <a:gd name="T37" fmla="*/ 6827 h 6827"/>
                <a:gd name="T38" fmla="*/ 4324 w 6827"/>
                <a:gd name="T39" fmla="*/ 5916 h 6827"/>
                <a:gd name="T40" fmla="*/ 3527 w 6827"/>
                <a:gd name="T41" fmla="*/ 5014 h 6827"/>
                <a:gd name="T42" fmla="*/ 3527 w 6827"/>
                <a:gd name="T43" fmla="*/ 3755 h 6827"/>
                <a:gd name="T44" fmla="*/ 4437 w 6827"/>
                <a:gd name="T45" fmla="*/ 2844 h 6827"/>
                <a:gd name="T46" fmla="*/ 4892 w 6827"/>
                <a:gd name="T47" fmla="*/ 2844 h 6827"/>
                <a:gd name="T48" fmla="*/ 6025 w 6827"/>
                <a:gd name="T49" fmla="*/ 1814 h 6827"/>
                <a:gd name="T50" fmla="*/ 6827 w 6827"/>
                <a:gd name="T51" fmla="*/ 910 h 6827"/>
                <a:gd name="T52" fmla="*/ 1593 w 6827"/>
                <a:gd name="T53" fmla="*/ 5916 h 6827"/>
                <a:gd name="T54" fmla="*/ 910 w 6827"/>
                <a:gd name="T55" fmla="*/ 6599 h 6827"/>
                <a:gd name="T56" fmla="*/ 228 w 6827"/>
                <a:gd name="T57" fmla="*/ 5916 h 6827"/>
                <a:gd name="T58" fmla="*/ 910 w 6827"/>
                <a:gd name="T59" fmla="*/ 5234 h 6827"/>
                <a:gd name="T60" fmla="*/ 1593 w 6827"/>
                <a:gd name="T61" fmla="*/ 5916 h 6827"/>
                <a:gd name="T62" fmla="*/ 4096 w 6827"/>
                <a:gd name="T63" fmla="*/ 5916 h 6827"/>
                <a:gd name="T64" fmla="*/ 3413 w 6827"/>
                <a:gd name="T65" fmla="*/ 6599 h 6827"/>
                <a:gd name="T66" fmla="*/ 2731 w 6827"/>
                <a:gd name="T67" fmla="*/ 5916 h 6827"/>
                <a:gd name="T68" fmla="*/ 3413 w 6827"/>
                <a:gd name="T69" fmla="*/ 5234 h 6827"/>
                <a:gd name="T70" fmla="*/ 4096 w 6827"/>
                <a:gd name="T71" fmla="*/ 5916 h 6827"/>
                <a:gd name="T72" fmla="*/ 5916 w 6827"/>
                <a:gd name="T73" fmla="*/ 1593 h 6827"/>
                <a:gd name="T74" fmla="*/ 5234 w 6827"/>
                <a:gd name="T75" fmla="*/ 910 h 6827"/>
                <a:gd name="T76" fmla="*/ 5916 w 6827"/>
                <a:gd name="T77" fmla="*/ 228 h 6827"/>
                <a:gd name="T78" fmla="*/ 6599 w 6827"/>
                <a:gd name="T79" fmla="*/ 910 h 6827"/>
                <a:gd name="T80" fmla="*/ 5916 w 6827"/>
                <a:gd name="T81" fmla="*/ 159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27" h="6827">
                  <a:moveTo>
                    <a:pt x="6827" y="910"/>
                  </a:moveTo>
                  <a:cubicBezTo>
                    <a:pt x="6827" y="410"/>
                    <a:pt x="6417" y="0"/>
                    <a:pt x="5916" y="0"/>
                  </a:cubicBezTo>
                  <a:cubicBezTo>
                    <a:pt x="5416" y="0"/>
                    <a:pt x="5006" y="410"/>
                    <a:pt x="5006" y="910"/>
                  </a:cubicBezTo>
                  <a:cubicBezTo>
                    <a:pt x="5006" y="1370"/>
                    <a:pt x="5352" y="1753"/>
                    <a:pt x="5796" y="1812"/>
                  </a:cubicBezTo>
                  <a:cubicBezTo>
                    <a:pt x="5744" y="2264"/>
                    <a:pt x="5357" y="2617"/>
                    <a:pt x="4892" y="2617"/>
                  </a:cubicBezTo>
                  <a:lnTo>
                    <a:pt x="1934" y="2617"/>
                  </a:lnTo>
                  <a:cubicBezTo>
                    <a:pt x="1308" y="2617"/>
                    <a:pt x="796" y="3129"/>
                    <a:pt x="796" y="3755"/>
                  </a:cubicBezTo>
                  <a:lnTo>
                    <a:pt x="796" y="5014"/>
                  </a:lnTo>
                  <a:cubicBezTo>
                    <a:pt x="349" y="5070"/>
                    <a:pt x="0" y="5454"/>
                    <a:pt x="0" y="5916"/>
                  </a:cubicBezTo>
                  <a:cubicBezTo>
                    <a:pt x="0" y="6417"/>
                    <a:pt x="410" y="6827"/>
                    <a:pt x="910" y="6827"/>
                  </a:cubicBezTo>
                  <a:cubicBezTo>
                    <a:pt x="1411" y="6827"/>
                    <a:pt x="1820" y="6417"/>
                    <a:pt x="1820" y="5916"/>
                  </a:cubicBezTo>
                  <a:cubicBezTo>
                    <a:pt x="1820" y="5454"/>
                    <a:pt x="1471" y="5070"/>
                    <a:pt x="1024" y="5014"/>
                  </a:cubicBezTo>
                  <a:lnTo>
                    <a:pt x="1024" y="3755"/>
                  </a:lnTo>
                  <a:cubicBezTo>
                    <a:pt x="1024" y="3254"/>
                    <a:pt x="1434" y="2844"/>
                    <a:pt x="1934" y="2844"/>
                  </a:cubicBezTo>
                  <a:lnTo>
                    <a:pt x="3757" y="2844"/>
                  </a:lnTo>
                  <a:cubicBezTo>
                    <a:pt x="3480" y="3052"/>
                    <a:pt x="3300" y="3384"/>
                    <a:pt x="3300" y="3755"/>
                  </a:cubicBezTo>
                  <a:lnTo>
                    <a:pt x="3300" y="5014"/>
                  </a:lnTo>
                  <a:cubicBezTo>
                    <a:pt x="2852" y="5070"/>
                    <a:pt x="2503" y="5454"/>
                    <a:pt x="2503" y="5916"/>
                  </a:cubicBezTo>
                  <a:cubicBezTo>
                    <a:pt x="2503" y="6417"/>
                    <a:pt x="2913" y="6827"/>
                    <a:pt x="3413" y="6827"/>
                  </a:cubicBezTo>
                  <a:cubicBezTo>
                    <a:pt x="3914" y="6827"/>
                    <a:pt x="4324" y="6417"/>
                    <a:pt x="4324" y="5916"/>
                  </a:cubicBezTo>
                  <a:cubicBezTo>
                    <a:pt x="4324" y="5454"/>
                    <a:pt x="3975" y="5070"/>
                    <a:pt x="3527" y="5014"/>
                  </a:cubicBezTo>
                  <a:lnTo>
                    <a:pt x="3527" y="3755"/>
                  </a:lnTo>
                  <a:cubicBezTo>
                    <a:pt x="3527" y="3254"/>
                    <a:pt x="3937" y="2844"/>
                    <a:pt x="4437" y="2844"/>
                  </a:cubicBezTo>
                  <a:lnTo>
                    <a:pt x="4892" y="2844"/>
                  </a:lnTo>
                  <a:cubicBezTo>
                    <a:pt x="5482" y="2844"/>
                    <a:pt x="5971" y="2390"/>
                    <a:pt x="6025" y="1814"/>
                  </a:cubicBezTo>
                  <a:cubicBezTo>
                    <a:pt x="6475" y="1760"/>
                    <a:pt x="6827" y="1374"/>
                    <a:pt x="6827" y="910"/>
                  </a:cubicBezTo>
                  <a:close/>
                  <a:moveTo>
                    <a:pt x="1593" y="5916"/>
                  </a:moveTo>
                  <a:cubicBezTo>
                    <a:pt x="1593" y="6292"/>
                    <a:pt x="1286" y="6599"/>
                    <a:pt x="910" y="6599"/>
                  </a:cubicBezTo>
                  <a:cubicBezTo>
                    <a:pt x="535" y="6599"/>
                    <a:pt x="228" y="6292"/>
                    <a:pt x="228" y="5916"/>
                  </a:cubicBezTo>
                  <a:cubicBezTo>
                    <a:pt x="228" y="5541"/>
                    <a:pt x="535" y="5234"/>
                    <a:pt x="910" y="5234"/>
                  </a:cubicBezTo>
                  <a:cubicBezTo>
                    <a:pt x="1286" y="5234"/>
                    <a:pt x="1593" y="5541"/>
                    <a:pt x="1593" y="5916"/>
                  </a:cubicBezTo>
                  <a:close/>
                  <a:moveTo>
                    <a:pt x="4096" y="5916"/>
                  </a:moveTo>
                  <a:cubicBezTo>
                    <a:pt x="4096" y="6292"/>
                    <a:pt x="3789" y="6599"/>
                    <a:pt x="3413" y="6599"/>
                  </a:cubicBezTo>
                  <a:cubicBezTo>
                    <a:pt x="3038" y="6599"/>
                    <a:pt x="2731" y="6292"/>
                    <a:pt x="2731" y="5916"/>
                  </a:cubicBezTo>
                  <a:cubicBezTo>
                    <a:pt x="2731" y="5541"/>
                    <a:pt x="3038" y="5234"/>
                    <a:pt x="3413" y="5234"/>
                  </a:cubicBezTo>
                  <a:cubicBezTo>
                    <a:pt x="3789" y="5234"/>
                    <a:pt x="4096" y="5541"/>
                    <a:pt x="4096" y="5916"/>
                  </a:cubicBezTo>
                  <a:close/>
                  <a:moveTo>
                    <a:pt x="5916" y="1593"/>
                  </a:moveTo>
                  <a:cubicBezTo>
                    <a:pt x="5541" y="1593"/>
                    <a:pt x="5234" y="1286"/>
                    <a:pt x="5234" y="910"/>
                  </a:cubicBezTo>
                  <a:cubicBezTo>
                    <a:pt x="5234" y="535"/>
                    <a:pt x="5541" y="228"/>
                    <a:pt x="5916" y="228"/>
                  </a:cubicBezTo>
                  <a:cubicBezTo>
                    <a:pt x="6292" y="228"/>
                    <a:pt x="6599" y="535"/>
                    <a:pt x="6599" y="910"/>
                  </a:cubicBezTo>
                  <a:cubicBezTo>
                    <a:pt x="6599" y="1286"/>
                    <a:pt x="6292" y="1593"/>
                    <a:pt x="5916" y="1593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ṡ1iḋê">
              <a:extLst>
                <a:ext uri="{FF2B5EF4-FFF2-40B4-BE49-F238E27FC236}">
                  <a16:creationId xmlns:a16="http://schemas.microsoft.com/office/drawing/2014/main" id="{357B6695-CE99-4F15-BD1D-B18600D116AD}"/>
                </a:ext>
              </a:extLst>
            </p:cNvPr>
            <p:cNvSpPr/>
            <p:nvPr/>
          </p:nvSpPr>
          <p:spPr bwMode="auto">
            <a:xfrm>
              <a:off x="1758214" y="5345665"/>
              <a:ext cx="2537786" cy="79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Y=</a:t>
              </a:r>
              <a:r>
                <a:rPr lang="en-US" altLang="zh-CN" sz="1000" dirty="0" err="1"/>
                <a:t>Acos</a:t>
              </a:r>
              <a:r>
                <a:rPr lang="en-US" altLang="zh-CN" sz="1000" dirty="0"/>
                <a:t>(</a:t>
              </a:r>
              <a:r>
                <a:rPr lang="en-US" altLang="zh-CN" sz="1000" dirty="0" err="1"/>
                <a:t>wt+wx</a:t>
              </a:r>
              <a:r>
                <a:rPr lang="en-US" altLang="zh-CN" sz="1000" dirty="0"/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/>
                <a:t>简单正弦波的形状</a:t>
              </a:r>
              <a:endParaRPr lang="en-US" altLang="zh-CN" sz="1000" dirty="0"/>
            </a:p>
          </p:txBody>
        </p:sp>
        <p:sp>
          <p:nvSpPr>
            <p:cNvPr id="31" name="ïsļíḍe">
              <a:extLst>
                <a:ext uri="{FF2B5EF4-FFF2-40B4-BE49-F238E27FC236}">
                  <a16:creationId xmlns:a16="http://schemas.microsoft.com/office/drawing/2014/main" id="{C451D420-2C66-43E3-BEBA-8004B14EAE7A}"/>
                </a:ext>
              </a:extLst>
            </p:cNvPr>
            <p:cNvSpPr txBox="1"/>
            <p:nvPr/>
          </p:nvSpPr>
          <p:spPr bwMode="auto">
            <a:xfrm>
              <a:off x="1758214" y="4994526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丐中丐版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ïŝľíďe">
                  <a:extLst>
                    <a:ext uri="{FF2B5EF4-FFF2-40B4-BE49-F238E27FC236}">
                      <a16:creationId xmlns:a16="http://schemas.microsoft.com/office/drawing/2014/main" id="{4DBD051C-55A8-4383-B037-310F71DB2C1D}"/>
                    </a:ext>
                  </a:extLst>
                </p:cNvPr>
                <p:cNvSpPr/>
                <p:nvPr/>
              </p:nvSpPr>
              <p:spPr bwMode="auto">
                <a:xfrm>
                  <a:off x="4240338" y="4651937"/>
                  <a:ext cx="2537786" cy="7979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t-BR" altLang="zh-CN" sz="1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zh-CN" sz="1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altLang="zh-CN" sz="10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altLang="zh-CN" sz="10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altLang="zh-CN" sz="1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𝐴𝑐𝑜𝑠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zh-CN" sz="10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000" dirty="0"/>
                    <a:t>驻波效应和共振效应</a:t>
                  </a:r>
                  <a:endParaRPr lang="en-US" altLang="zh-CN" sz="1000" dirty="0"/>
                </a:p>
              </p:txBody>
            </p:sp>
          </mc:Choice>
          <mc:Fallback xmlns="">
            <p:sp>
              <p:nvSpPr>
                <p:cNvPr id="32" name="ïŝľíďe">
                  <a:extLst>
                    <a:ext uri="{FF2B5EF4-FFF2-40B4-BE49-F238E27FC236}">
                      <a16:creationId xmlns:a16="http://schemas.microsoft.com/office/drawing/2014/main" id="{4DBD051C-55A8-4383-B037-310F71DB2C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40338" y="4651937"/>
                  <a:ext cx="2537786" cy="797960"/>
                </a:xfrm>
                <a:prstGeom prst="rect">
                  <a:avLst/>
                </a:prstGeom>
                <a:blipFill>
                  <a:blip r:embed="rId3"/>
                  <a:stretch>
                    <a:fillRect t="-2061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ï$ḻídê">
              <a:extLst>
                <a:ext uri="{FF2B5EF4-FFF2-40B4-BE49-F238E27FC236}">
                  <a16:creationId xmlns:a16="http://schemas.microsoft.com/office/drawing/2014/main" id="{BC3F9459-EE4F-4E30-8A3C-C9816AD25F98}"/>
                </a:ext>
              </a:extLst>
            </p:cNvPr>
            <p:cNvSpPr txBox="1"/>
            <p:nvPr/>
          </p:nvSpPr>
          <p:spPr bwMode="auto">
            <a:xfrm>
              <a:off x="4240338" y="4300798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丐版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iṥlíḋè">
                  <a:extLst>
                    <a:ext uri="{FF2B5EF4-FFF2-40B4-BE49-F238E27FC236}">
                      <a16:creationId xmlns:a16="http://schemas.microsoft.com/office/drawing/2014/main" id="{E0B1BCD7-78E0-439A-B7F6-CF0D54F5C1EA}"/>
                    </a:ext>
                  </a:extLst>
                </p:cNvPr>
                <p:cNvSpPr/>
                <p:nvPr/>
              </p:nvSpPr>
              <p:spPr bwMode="auto">
                <a:xfrm>
                  <a:off x="6804628" y="3546389"/>
                  <a:ext cx="2537786" cy="1007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rIns="90000" anchor="t" anchorCtr="0">
                  <a:norm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0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𝐴𝑥𝑐𝑜𝑠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𝑤𝑡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altLang="zh-CN" sz="10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t-BR" altLang="zh-CN" sz="1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zh-CN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altLang="zh-CN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altLang="zh-CN" sz="1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altLang="zh-CN" sz="1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𝐴𝑐𝑜𝑠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a14:m>
                  <a:endParaRPr lang="en-US" altLang="zh-CN" sz="10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00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𝑧𝑠𝑖𝑛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𝑤𝑡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altLang="zh-CN" sz="1000" dirty="0"/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000" dirty="0"/>
                    <a:t>真实水面的方程</a:t>
                  </a:r>
                  <a:endParaRPr lang="en-US" altLang="zh-CN" sz="1000" dirty="0"/>
                </a:p>
              </p:txBody>
            </p:sp>
          </mc:Choice>
          <mc:Fallback xmlns="">
            <p:sp>
              <p:nvSpPr>
                <p:cNvPr id="34" name="iṥlíḋè">
                  <a:extLst>
                    <a:ext uri="{FF2B5EF4-FFF2-40B4-BE49-F238E27FC236}">
                      <a16:creationId xmlns:a16="http://schemas.microsoft.com/office/drawing/2014/main" id="{E0B1BCD7-78E0-439A-B7F6-CF0D54F5C1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04628" y="3546389"/>
                  <a:ext cx="2537786" cy="1007962"/>
                </a:xfrm>
                <a:prstGeom prst="rect">
                  <a:avLst/>
                </a:prstGeom>
                <a:blipFill>
                  <a:blip r:embed="rId4"/>
                  <a:stretch>
                    <a:fillRect b="-60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íS1îďé">
              <a:extLst>
                <a:ext uri="{FF2B5EF4-FFF2-40B4-BE49-F238E27FC236}">
                  <a16:creationId xmlns:a16="http://schemas.microsoft.com/office/drawing/2014/main" id="{E79FEC64-27E6-449E-A54C-0CA1502CBDB3}"/>
                </a:ext>
              </a:extLst>
            </p:cNvPr>
            <p:cNvSpPr txBox="1"/>
            <p:nvPr/>
          </p:nvSpPr>
          <p:spPr bwMode="auto">
            <a:xfrm>
              <a:off x="6804628" y="3195250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Gerstner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波</a:t>
              </a:r>
            </a:p>
          </p:txBody>
        </p:sp>
        <p:sp>
          <p:nvSpPr>
            <p:cNvPr id="36" name="îŝľíḍé">
              <a:extLst>
                <a:ext uri="{FF2B5EF4-FFF2-40B4-BE49-F238E27FC236}">
                  <a16:creationId xmlns:a16="http://schemas.microsoft.com/office/drawing/2014/main" id="{5E57023E-7E6F-491A-990A-19FD57D6DF74}"/>
                </a:ext>
              </a:extLst>
            </p:cNvPr>
            <p:cNvSpPr/>
            <p:nvPr/>
          </p:nvSpPr>
          <p:spPr bwMode="auto">
            <a:xfrm>
              <a:off x="9159029" y="2987902"/>
              <a:ext cx="2537786" cy="79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/>
                <a:t>把原先的高精度模型削减到百分之一的面数，并修改地形造出一座火山</a:t>
              </a:r>
              <a:endParaRPr lang="en-US" altLang="zh-CN" sz="1000" dirty="0"/>
            </a:p>
          </p:txBody>
        </p:sp>
        <p:sp>
          <p:nvSpPr>
            <p:cNvPr id="37" name="îŝľíḋê">
              <a:extLst>
                <a:ext uri="{FF2B5EF4-FFF2-40B4-BE49-F238E27FC236}">
                  <a16:creationId xmlns:a16="http://schemas.microsoft.com/office/drawing/2014/main" id="{ABD7CD9B-664A-4F94-8813-1BFD3C0663F6}"/>
                </a:ext>
              </a:extLst>
            </p:cNvPr>
            <p:cNvSpPr txBox="1"/>
            <p:nvPr/>
          </p:nvSpPr>
          <p:spPr bwMode="auto">
            <a:xfrm>
              <a:off x="9159029" y="2636763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消减模型面数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916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A156C-3798-439E-9FB5-CD2F379E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0694FD-A30D-49A1-AE23-3CB7CCE1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5B34B6-FB7A-49F5-A480-6D9872A1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" name="正弦波">
            <a:hlinkClick r:id="" action="ppaction://media"/>
            <a:extLst>
              <a:ext uri="{FF2B5EF4-FFF2-40B4-BE49-F238E27FC236}">
                <a16:creationId xmlns:a16="http://schemas.microsoft.com/office/drawing/2014/main" id="{EF38EFF8-72D2-4E79-A67E-591DCC9DB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6200000">
            <a:off x="2235687" y="-2235687"/>
            <a:ext cx="4182898" cy="8654272"/>
          </a:xfrm>
          <a:prstGeom prst="rect">
            <a:avLst/>
          </a:prstGeom>
        </p:spPr>
      </p:pic>
      <p:pic>
        <p:nvPicPr>
          <p:cNvPr id="6" name="gz波">
            <a:hlinkClick r:id="" action="ppaction://media"/>
            <a:extLst>
              <a:ext uri="{FF2B5EF4-FFF2-40B4-BE49-F238E27FC236}">
                <a16:creationId xmlns:a16="http://schemas.microsoft.com/office/drawing/2014/main" id="{95575897-0672-4D58-BD28-24641B96D9A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" y="2667166"/>
            <a:ext cx="8655049" cy="4182898"/>
          </a:xfrm>
          <a:prstGeom prst="rect">
            <a:avLst/>
          </a:prstGeom>
        </p:spPr>
      </p:pic>
      <p:pic>
        <p:nvPicPr>
          <p:cNvPr id="7" name="final">
            <a:hlinkClick r:id="" action="ppaction://media"/>
            <a:extLst>
              <a:ext uri="{FF2B5EF4-FFF2-40B4-BE49-F238E27FC236}">
                <a16:creationId xmlns:a16="http://schemas.microsoft.com/office/drawing/2014/main" id="{DDCE5BBC-49B9-4361-B4E0-3C2CB9EFFAC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5400000">
            <a:off x="6766718" y="1889918"/>
            <a:ext cx="7315200" cy="3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3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492939" y="4694059"/>
            <a:ext cx="5419185" cy="8953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Camera Roaming</a:t>
            </a:r>
            <a:br>
              <a:rPr lang="en-US" altLang="zh-CN" dirty="0"/>
            </a:br>
            <a:r>
              <a:rPr lang="en-US" altLang="zh-CN" dirty="0"/>
              <a:t>Sky box</a:t>
            </a:r>
            <a:br>
              <a:rPr lang="en-US" altLang="zh-CN" dirty="0"/>
            </a:br>
            <a:r>
              <a:rPr lang="en-US" altLang="zh-CN" dirty="0"/>
              <a:t>Display Text</a:t>
            </a:r>
            <a:br>
              <a:rPr lang="en-US" altLang="zh-CN" dirty="0"/>
            </a:br>
            <a:r>
              <a:rPr lang="en-US" altLang="zh-CN" dirty="0"/>
              <a:t>Anti-Aliasing</a:t>
            </a:r>
            <a:br>
              <a:rPr lang="en-US" altLang="zh-CN" dirty="0"/>
            </a:br>
            <a:r>
              <a:rPr lang="en-US" altLang="zh-CN" dirty="0"/>
              <a:t>Lens Flare</a:t>
            </a:r>
            <a:br>
              <a:rPr lang="en-US" altLang="zh-CN" dirty="0"/>
            </a:br>
            <a:r>
              <a:rPr lang="zh-CN" altLang="en-US" dirty="0"/>
              <a:t>张吉祺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293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镜头炫光</a:t>
            </a:r>
          </a:p>
        </p:txBody>
      </p:sp>
      <p:grpSp>
        <p:nvGrpSpPr>
          <p:cNvPr id="5" name="804eedb3-8c42-4950-a565-5ea0b56200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A75AA51-6A55-431C-8427-81A1B8422F2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9395" y="1018855"/>
            <a:ext cx="10841092" cy="4263079"/>
            <a:chOff x="687280" y="1130300"/>
            <a:chExt cx="10841092" cy="4263079"/>
          </a:xfrm>
        </p:grpSpPr>
        <p:grpSp>
          <p:nvGrpSpPr>
            <p:cNvPr id="6" name="i$ļiḋê">
              <a:extLst>
                <a:ext uri="{FF2B5EF4-FFF2-40B4-BE49-F238E27FC236}">
                  <a16:creationId xmlns:a16="http://schemas.microsoft.com/office/drawing/2014/main" id="{59AAF05E-0E2B-4E75-9D08-C565B61E8182}"/>
                </a:ext>
              </a:extLst>
            </p:cNvPr>
            <p:cNvGrpSpPr/>
            <p:nvPr/>
          </p:nvGrpSpPr>
          <p:grpSpPr>
            <a:xfrm>
              <a:off x="4547470" y="2437883"/>
              <a:ext cx="3097061" cy="2825308"/>
              <a:chOff x="1088828" y="2165990"/>
              <a:chExt cx="4457368" cy="4066252"/>
            </a:xfrm>
          </p:grpSpPr>
          <p:sp>
            <p:nvSpPr>
              <p:cNvPr id="31" name="iṥľïḑe">
                <a:extLst>
                  <a:ext uri="{FF2B5EF4-FFF2-40B4-BE49-F238E27FC236}">
                    <a16:creationId xmlns:a16="http://schemas.microsoft.com/office/drawing/2014/main" id="{398A2F3D-68FB-4D09-A3D9-28C56B30483F}"/>
                  </a:ext>
                </a:extLst>
              </p:cNvPr>
              <p:cNvSpPr/>
              <p:nvPr/>
            </p:nvSpPr>
            <p:spPr>
              <a:xfrm>
                <a:off x="2754870" y="2165990"/>
                <a:ext cx="1405973" cy="1586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458" extrusionOk="0">
                    <a:moveTo>
                      <a:pt x="14768" y="0"/>
                    </a:moveTo>
                    <a:cubicBezTo>
                      <a:pt x="11682" y="279"/>
                      <a:pt x="8751" y="1325"/>
                      <a:pt x="6316" y="3018"/>
                    </a:cubicBezTo>
                    <a:cubicBezTo>
                      <a:pt x="3974" y="4646"/>
                      <a:pt x="2184" y="6809"/>
                      <a:pt x="1141" y="9271"/>
                    </a:cubicBezTo>
                    <a:cubicBezTo>
                      <a:pt x="2104" y="9290"/>
                      <a:pt x="2984" y="9759"/>
                      <a:pt x="3451" y="10501"/>
                    </a:cubicBezTo>
                    <a:cubicBezTo>
                      <a:pt x="4024" y="11411"/>
                      <a:pt x="3878" y="12542"/>
                      <a:pt x="3086" y="13315"/>
                    </a:cubicBezTo>
                    <a:lnTo>
                      <a:pt x="0" y="15442"/>
                    </a:lnTo>
                    <a:lnTo>
                      <a:pt x="4923" y="15200"/>
                    </a:lnTo>
                    <a:cubicBezTo>
                      <a:pt x="5306" y="15206"/>
                      <a:pt x="5677" y="15267"/>
                      <a:pt x="6024" y="15374"/>
                    </a:cubicBezTo>
                    <a:cubicBezTo>
                      <a:pt x="6371" y="15481"/>
                      <a:pt x="6711" y="15640"/>
                      <a:pt x="6954" y="15902"/>
                    </a:cubicBezTo>
                    <a:cubicBezTo>
                      <a:pt x="7352" y="16332"/>
                      <a:pt x="7393" y="16938"/>
                      <a:pt x="7056" y="17405"/>
                    </a:cubicBezTo>
                    <a:cubicBezTo>
                      <a:pt x="6814" y="17687"/>
                      <a:pt x="6637" y="18007"/>
                      <a:pt x="6534" y="18348"/>
                    </a:cubicBezTo>
                    <a:cubicBezTo>
                      <a:pt x="6441" y="18655"/>
                      <a:pt x="6409" y="18974"/>
                      <a:pt x="6440" y="19291"/>
                    </a:cubicBezTo>
                    <a:cubicBezTo>
                      <a:pt x="6624" y="20412"/>
                      <a:pt x="7633" y="21288"/>
                      <a:pt x="8908" y="21436"/>
                    </a:cubicBezTo>
                    <a:cubicBezTo>
                      <a:pt x="10328" y="21600"/>
                      <a:pt x="11673" y="20831"/>
                      <a:pt x="12079" y="19622"/>
                    </a:cubicBezTo>
                    <a:cubicBezTo>
                      <a:pt x="12197" y="19191"/>
                      <a:pt x="12191" y="18740"/>
                      <a:pt x="12062" y="18311"/>
                    </a:cubicBezTo>
                    <a:cubicBezTo>
                      <a:pt x="11962" y="17978"/>
                      <a:pt x="11789" y="17666"/>
                      <a:pt x="11554" y="17390"/>
                    </a:cubicBezTo>
                    <a:cubicBezTo>
                      <a:pt x="11216" y="16965"/>
                      <a:pt x="11162" y="16414"/>
                      <a:pt x="11412" y="15944"/>
                    </a:cubicBezTo>
                    <a:cubicBezTo>
                      <a:pt x="11706" y="15392"/>
                      <a:pt x="12355" y="15058"/>
                      <a:pt x="13045" y="15102"/>
                    </a:cubicBezTo>
                    <a:lnTo>
                      <a:pt x="15810" y="15677"/>
                    </a:lnTo>
                    <a:lnTo>
                      <a:pt x="16049" y="14612"/>
                    </a:lnTo>
                    <a:cubicBezTo>
                      <a:pt x="15557" y="13797"/>
                      <a:pt x="15190" y="12927"/>
                      <a:pt x="14958" y="12027"/>
                    </a:cubicBezTo>
                    <a:cubicBezTo>
                      <a:pt x="14730" y="11140"/>
                      <a:pt x="14635" y="10231"/>
                      <a:pt x="14674" y="9322"/>
                    </a:cubicBezTo>
                    <a:cubicBezTo>
                      <a:pt x="14713" y="8979"/>
                      <a:pt x="14902" y="8663"/>
                      <a:pt x="15203" y="8441"/>
                    </a:cubicBezTo>
                    <a:cubicBezTo>
                      <a:pt x="15695" y="8077"/>
                      <a:pt x="16391" y="8018"/>
                      <a:pt x="16954" y="8292"/>
                    </a:cubicBezTo>
                    <a:cubicBezTo>
                      <a:pt x="17187" y="8445"/>
                      <a:pt x="17436" y="8578"/>
                      <a:pt x="17696" y="8690"/>
                    </a:cubicBezTo>
                    <a:cubicBezTo>
                      <a:pt x="17915" y="8785"/>
                      <a:pt x="18143" y="8864"/>
                      <a:pt x="18380" y="8912"/>
                    </a:cubicBezTo>
                    <a:cubicBezTo>
                      <a:pt x="18952" y="9030"/>
                      <a:pt x="19554" y="8967"/>
                      <a:pt x="20079" y="8734"/>
                    </a:cubicBezTo>
                    <a:cubicBezTo>
                      <a:pt x="21011" y="8266"/>
                      <a:pt x="21589" y="7396"/>
                      <a:pt x="21595" y="6452"/>
                    </a:cubicBezTo>
                    <a:cubicBezTo>
                      <a:pt x="21600" y="5680"/>
                      <a:pt x="21217" y="4947"/>
                      <a:pt x="20548" y="4448"/>
                    </a:cubicBezTo>
                    <a:cubicBezTo>
                      <a:pt x="20044" y="4129"/>
                      <a:pt x="19435" y="3967"/>
                      <a:pt x="18815" y="3986"/>
                    </a:cubicBezTo>
                    <a:cubicBezTo>
                      <a:pt x="18253" y="4004"/>
                      <a:pt x="17711" y="4171"/>
                      <a:pt x="17260" y="4465"/>
                    </a:cubicBezTo>
                    <a:cubicBezTo>
                      <a:pt x="16658" y="4811"/>
                      <a:pt x="15876" y="4793"/>
                      <a:pt x="15297" y="4418"/>
                    </a:cubicBezTo>
                    <a:cubicBezTo>
                      <a:pt x="14878" y="4147"/>
                      <a:pt x="14626" y="3721"/>
                      <a:pt x="14614" y="3264"/>
                    </a:cubicBezTo>
                    <a:lnTo>
                      <a:pt x="1476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2" name="íS1iḍé">
                <a:extLst>
                  <a:ext uri="{FF2B5EF4-FFF2-40B4-BE49-F238E27FC236}">
                    <a16:creationId xmlns:a16="http://schemas.microsoft.com/office/drawing/2014/main" id="{DCD6248B-3C84-4C08-B031-09DF71E1A61D}"/>
                  </a:ext>
                </a:extLst>
              </p:cNvPr>
              <p:cNvSpPr/>
              <p:nvPr/>
            </p:nvSpPr>
            <p:spPr>
              <a:xfrm>
                <a:off x="4110125" y="5254924"/>
                <a:ext cx="637136" cy="704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8603"/>
                    </a:lnTo>
                    <a:lnTo>
                      <a:pt x="3317" y="21600"/>
                    </a:lnTo>
                    <a:lnTo>
                      <a:pt x="18095" y="21600"/>
                    </a:lnTo>
                    <a:lnTo>
                      <a:pt x="21600" y="18432"/>
                    </a:lnTo>
                    <a:lnTo>
                      <a:pt x="2160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iṩľíďè">
                <a:extLst>
                  <a:ext uri="{FF2B5EF4-FFF2-40B4-BE49-F238E27FC236}">
                    <a16:creationId xmlns:a16="http://schemas.microsoft.com/office/drawing/2014/main" id="{3EC73DEB-A320-420A-BAFE-9EB74A084E89}"/>
                  </a:ext>
                </a:extLst>
              </p:cNvPr>
              <p:cNvSpPr/>
              <p:nvPr/>
            </p:nvSpPr>
            <p:spPr>
              <a:xfrm>
                <a:off x="3978266" y="5010187"/>
                <a:ext cx="915351" cy="291882"/>
              </a:xfrm>
              <a:prstGeom prst="roundRect">
                <a:avLst>
                  <a:gd name="adj" fmla="val 35919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34" name="îṥḷîḋé">
                <a:extLst>
                  <a:ext uri="{FF2B5EF4-FFF2-40B4-BE49-F238E27FC236}">
                    <a16:creationId xmlns:a16="http://schemas.microsoft.com/office/drawing/2014/main" id="{1C384539-1C07-4271-A182-D272F399E873}"/>
                  </a:ext>
                </a:extLst>
              </p:cNvPr>
              <p:cNvSpPr/>
              <p:nvPr/>
            </p:nvSpPr>
            <p:spPr>
              <a:xfrm>
                <a:off x="1610490" y="2269332"/>
                <a:ext cx="889593" cy="889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5" name="išliḍe">
                <a:extLst>
                  <a:ext uri="{FF2B5EF4-FFF2-40B4-BE49-F238E27FC236}">
                    <a16:creationId xmlns:a16="http://schemas.microsoft.com/office/drawing/2014/main" id="{F659681D-1148-4270-A30F-EB71CC067BF6}"/>
                  </a:ext>
                </a:extLst>
              </p:cNvPr>
              <p:cNvSpPr/>
              <p:nvPr/>
            </p:nvSpPr>
            <p:spPr>
              <a:xfrm>
                <a:off x="1088828" y="2852951"/>
                <a:ext cx="2320078" cy="33792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1276" extrusionOk="0">
                    <a:moveTo>
                      <a:pt x="15139" y="153"/>
                    </a:moveTo>
                    <a:lnTo>
                      <a:pt x="10554" y="2666"/>
                    </a:lnTo>
                    <a:lnTo>
                      <a:pt x="8420" y="2691"/>
                    </a:lnTo>
                    <a:lnTo>
                      <a:pt x="9880" y="2576"/>
                    </a:lnTo>
                    <a:cubicBezTo>
                      <a:pt x="9292" y="2366"/>
                      <a:pt x="8640" y="2257"/>
                      <a:pt x="7977" y="2256"/>
                    </a:cubicBezTo>
                    <a:cubicBezTo>
                      <a:pt x="7299" y="2256"/>
                      <a:pt x="6632" y="2371"/>
                      <a:pt x="6033" y="2590"/>
                    </a:cubicBezTo>
                    <a:cubicBezTo>
                      <a:pt x="5847" y="2669"/>
                      <a:pt x="5686" y="2774"/>
                      <a:pt x="5559" y="2897"/>
                    </a:cubicBezTo>
                    <a:cubicBezTo>
                      <a:pt x="5268" y="3179"/>
                      <a:pt x="5183" y="3522"/>
                      <a:pt x="5134" y="3855"/>
                    </a:cubicBezTo>
                    <a:cubicBezTo>
                      <a:pt x="5083" y="4197"/>
                      <a:pt x="5069" y="4546"/>
                      <a:pt x="5094" y="4899"/>
                    </a:cubicBezTo>
                    <a:lnTo>
                      <a:pt x="5880" y="14818"/>
                    </a:lnTo>
                    <a:lnTo>
                      <a:pt x="591" y="18707"/>
                    </a:lnTo>
                    <a:cubicBezTo>
                      <a:pt x="-161" y="19253"/>
                      <a:pt x="-200" y="20099"/>
                      <a:pt x="500" y="20677"/>
                    </a:cubicBezTo>
                    <a:cubicBezTo>
                      <a:pt x="1276" y="21318"/>
                      <a:pt x="2661" y="21405"/>
                      <a:pt x="3592" y="20871"/>
                    </a:cubicBezTo>
                    <a:lnTo>
                      <a:pt x="9585" y="16419"/>
                    </a:lnTo>
                    <a:cubicBezTo>
                      <a:pt x="9810" y="16257"/>
                      <a:pt x="9989" y="16067"/>
                      <a:pt x="10111" y="15859"/>
                    </a:cubicBezTo>
                    <a:cubicBezTo>
                      <a:pt x="10235" y="15649"/>
                      <a:pt x="10300" y="15425"/>
                      <a:pt x="10302" y="15198"/>
                    </a:cubicBezTo>
                    <a:lnTo>
                      <a:pt x="10408" y="12572"/>
                    </a:lnTo>
                    <a:lnTo>
                      <a:pt x="10862" y="12365"/>
                    </a:lnTo>
                    <a:cubicBezTo>
                      <a:pt x="11063" y="12280"/>
                      <a:pt x="11241" y="12172"/>
                      <a:pt x="11387" y="12045"/>
                    </a:cubicBezTo>
                    <a:cubicBezTo>
                      <a:pt x="11527" y="11923"/>
                      <a:pt x="11636" y="11787"/>
                      <a:pt x="11710" y="11641"/>
                    </a:cubicBezTo>
                    <a:lnTo>
                      <a:pt x="12674" y="9915"/>
                    </a:lnTo>
                    <a:lnTo>
                      <a:pt x="11917" y="11736"/>
                    </a:lnTo>
                    <a:cubicBezTo>
                      <a:pt x="11847" y="11880"/>
                      <a:pt x="11742" y="12015"/>
                      <a:pt x="11605" y="12135"/>
                    </a:cubicBezTo>
                    <a:cubicBezTo>
                      <a:pt x="11462" y="12261"/>
                      <a:pt x="11287" y="12368"/>
                      <a:pt x="11089" y="12451"/>
                    </a:cubicBezTo>
                    <a:lnTo>
                      <a:pt x="10671" y="12648"/>
                    </a:lnTo>
                    <a:lnTo>
                      <a:pt x="14607" y="14752"/>
                    </a:lnTo>
                    <a:lnTo>
                      <a:pt x="16850" y="20281"/>
                    </a:lnTo>
                    <a:cubicBezTo>
                      <a:pt x="17307" y="21070"/>
                      <a:pt x="18592" y="21469"/>
                      <a:pt x="19755" y="21183"/>
                    </a:cubicBezTo>
                    <a:cubicBezTo>
                      <a:pt x="20783" y="20930"/>
                      <a:pt x="21400" y="20208"/>
                      <a:pt x="21219" y="19468"/>
                    </a:cubicBezTo>
                    <a:lnTo>
                      <a:pt x="18564" y="13517"/>
                    </a:lnTo>
                    <a:cubicBezTo>
                      <a:pt x="18484" y="13324"/>
                      <a:pt x="18361" y="13141"/>
                      <a:pt x="18198" y="12974"/>
                    </a:cubicBezTo>
                    <a:cubicBezTo>
                      <a:pt x="18060" y="12834"/>
                      <a:pt x="17897" y="12708"/>
                      <a:pt x="17711" y="12598"/>
                    </a:cubicBezTo>
                    <a:lnTo>
                      <a:pt x="12806" y="9592"/>
                    </a:lnTo>
                    <a:lnTo>
                      <a:pt x="12168" y="4943"/>
                    </a:lnTo>
                    <a:lnTo>
                      <a:pt x="12599" y="6696"/>
                    </a:lnTo>
                    <a:lnTo>
                      <a:pt x="13014" y="6844"/>
                    </a:lnTo>
                    <a:cubicBezTo>
                      <a:pt x="13142" y="6874"/>
                      <a:pt x="13274" y="6896"/>
                      <a:pt x="13407" y="6911"/>
                    </a:cubicBezTo>
                    <a:cubicBezTo>
                      <a:pt x="13587" y="6930"/>
                      <a:pt x="13769" y="6934"/>
                      <a:pt x="13950" y="6923"/>
                    </a:cubicBezTo>
                    <a:lnTo>
                      <a:pt x="19601" y="6672"/>
                    </a:lnTo>
                    <a:cubicBezTo>
                      <a:pt x="20440" y="6578"/>
                      <a:pt x="21026" y="6051"/>
                      <a:pt x="20937" y="5470"/>
                    </a:cubicBezTo>
                    <a:cubicBezTo>
                      <a:pt x="20848" y="4885"/>
                      <a:pt x="20105" y="4451"/>
                      <a:pt x="19250" y="4484"/>
                    </a:cubicBezTo>
                    <a:lnTo>
                      <a:pt x="14113" y="4776"/>
                    </a:lnTo>
                    <a:lnTo>
                      <a:pt x="13074" y="4140"/>
                    </a:lnTo>
                    <a:lnTo>
                      <a:pt x="12521" y="4445"/>
                    </a:lnTo>
                    <a:cubicBezTo>
                      <a:pt x="12361" y="4505"/>
                      <a:pt x="12192" y="4553"/>
                      <a:pt x="12017" y="4588"/>
                    </a:cubicBezTo>
                    <a:cubicBezTo>
                      <a:pt x="11788" y="4635"/>
                      <a:pt x="11551" y="4659"/>
                      <a:pt x="11312" y="4660"/>
                    </a:cubicBezTo>
                    <a:lnTo>
                      <a:pt x="10129" y="4744"/>
                    </a:lnTo>
                    <a:lnTo>
                      <a:pt x="11322" y="4611"/>
                    </a:lnTo>
                    <a:cubicBezTo>
                      <a:pt x="11528" y="4586"/>
                      <a:pt x="11730" y="4549"/>
                      <a:pt x="11926" y="4499"/>
                    </a:cubicBezTo>
                    <a:cubicBezTo>
                      <a:pt x="12100" y="4454"/>
                      <a:pt x="12268" y="4399"/>
                      <a:pt x="12429" y="4335"/>
                    </a:cubicBezTo>
                    <a:lnTo>
                      <a:pt x="16883" y="2016"/>
                    </a:lnTo>
                    <a:cubicBezTo>
                      <a:pt x="17624" y="1648"/>
                      <a:pt x="17778" y="933"/>
                      <a:pt x="17225" y="433"/>
                    </a:cubicBezTo>
                    <a:cubicBezTo>
                      <a:pt x="16734" y="-11"/>
                      <a:pt x="15837" y="-131"/>
                      <a:pt x="15139" y="15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6" name="išľiḑè">
                <a:extLst>
                  <a:ext uri="{FF2B5EF4-FFF2-40B4-BE49-F238E27FC236}">
                    <a16:creationId xmlns:a16="http://schemas.microsoft.com/office/drawing/2014/main" id="{424D3D75-4217-4B8C-B02E-10F63FCF3FA9}"/>
                  </a:ext>
                </a:extLst>
              </p:cNvPr>
              <p:cNvSpPr/>
              <p:nvPr/>
            </p:nvSpPr>
            <p:spPr>
              <a:xfrm>
                <a:off x="4348796" y="2690054"/>
                <a:ext cx="1197400" cy="1146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4" h="21119" extrusionOk="0">
                    <a:moveTo>
                      <a:pt x="160" y="104"/>
                    </a:moveTo>
                    <a:lnTo>
                      <a:pt x="1" y="4052"/>
                    </a:lnTo>
                    <a:cubicBezTo>
                      <a:pt x="-7" y="4404"/>
                      <a:pt x="39" y="4740"/>
                      <a:pt x="129" y="5058"/>
                    </a:cubicBezTo>
                    <a:cubicBezTo>
                      <a:pt x="208" y="5333"/>
                      <a:pt x="325" y="5616"/>
                      <a:pt x="569" y="5794"/>
                    </a:cubicBezTo>
                    <a:cubicBezTo>
                      <a:pt x="1209" y="6259"/>
                      <a:pt x="1949" y="5684"/>
                      <a:pt x="2629" y="5313"/>
                    </a:cubicBezTo>
                    <a:cubicBezTo>
                      <a:pt x="2861" y="5186"/>
                      <a:pt x="3107" y="5086"/>
                      <a:pt x="3362" y="5016"/>
                    </a:cubicBezTo>
                    <a:cubicBezTo>
                      <a:pt x="5496" y="4484"/>
                      <a:pt x="7636" y="5868"/>
                      <a:pt x="8093" y="8076"/>
                    </a:cubicBezTo>
                    <a:cubicBezTo>
                      <a:pt x="8528" y="10173"/>
                      <a:pt x="7265" y="12246"/>
                      <a:pt x="5240" y="12761"/>
                    </a:cubicBezTo>
                    <a:cubicBezTo>
                      <a:pt x="4654" y="12914"/>
                      <a:pt x="4042" y="12925"/>
                      <a:pt x="3451" y="12793"/>
                    </a:cubicBezTo>
                    <a:cubicBezTo>
                      <a:pt x="3032" y="12700"/>
                      <a:pt x="2632" y="12536"/>
                      <a:pt x="2265" y="12308"/>
                    </a:cubicBezTo>
                    <a:cubicBezTo>
                      <a:pt x="1811" y="11919"/>
                      <a:pt x="1163" y="11880"/>
                      <a:pt x="667" y="12211"/>
                    </a:cubicBezTo>
                    <a:cubicBezTo>
                      <a:pt x="240" y="12497"/>
                      <a:pt x="10" y="13009"/>
                      <a:pt x="75" y="13529"/>
                    </a:cubicBezTo>
                    <a:cubicBezTo>
                      <a:pt x="95" y="14568"/>
                      <a:pt x="216" y="15603"/>
                      <a:pt x="436" y="16617"/>
                    </a:cubicBezTo>
                    <a:cubicBezTo>
                      <a:pt x="679" y="17735"/>
                      <a:pt x="1041" y="18822"/>
                      <a:pt x="1515" y="19858"/>
                    </a:cubicBezTo>
                    <a:lnTo>
                      <a:pt x="8609" y="21077"/>
                    </a:lnTo>
                    <a:cubicBezTo>
                      <a:pt x="8838" y="21129"/>
                      <a:pt x="9067" y="21131"/>
                      <a:pt x="9285" y="21090"/>
                    </a:cubicBezTo>
                    <a:cubicBezTo>
                      <a:pt x="9367" y="21074"/>
                      <a:pt x="9447" y="21053"/>
                      <a:pt x="9526" y="21024"/>
                    </a:cubicBezTo>
                    <a:cubicBezTo>
                      <a:pt x="9604" y="20995"/>
                      <a:pt x="9679" y="20958"/>
                      <a:pt x="9749" y="20913"/>
                    </a:cubicBezTo>
                    <a:cubicBezTo>
                      <a:pt x="9942" y="20788"/>
                      <a:pt x="10091" y="20596"/>
                      <a:pt x="10180" y="20365"/>
                    </a:cubicBezTo>
                    <a:cubicBezTo>
                      <a:pt x="10469" y="19621"/>
                      <a:pt x="10057" y="18873"/>
                      <a:pt x="9804" y="18157"/>
                    </a:cubicBezTo>
                    <a:cubicBezTo>
                      <a:pt x="9643" y="17702"/>
                      <a:pt x="9540" y="17226"/>
                      <a:pt x="9500" y="16737"/>
                    </a:cubicBezTo>
                    <a:cubicBezTo>
                      <a:pt x="9365" y="15414"/>
                      <a:pt x="9896" y="14111"/>
                      <a:pt x="10910" y="13283"/>
                    </a:cubicBezTo>
                    <a:cubicBezTo>
                      <a:pt x="11674" y="12658"/>
                      <a:pt x="12647" y="12367"/>
                      <a:pt x="13619" y="12473"/>
                    </a:cubicBezTo>
                    <a:cubicBezTo>
                      <a:pt x="14755" y="12578"/>
                      <a:pt x="15790" y="13189"/>
                      <a:pt x="16452" y="14144"/>
                    </a:cubicBezTo>
                    <a:cubicBezTo>
                      <a:pt x="17056" y="15017"/>
                      <a:pt x="17295" y="16103"/>
                      <a:pt x="17115" y="17158"/>
                    </a:cubicBezTo>
                    <a:cubicBezTo>
                      <a:pt x="17055" y="17619"/>
                      <a:pt x="16918" y="18062"/>
                      <a:pt x="16713" y="18470"/>
                    </a:cubicBezTo>
                    <a:cubicBezTo>
                      <a:pt x="16450" y="18993"/>
                      <a:pt x="16064" y="19547"/>
                      <a:pt x="16298" y="20112"/>
                    </a:cubicBezTo>
                    <a:cubicBezTo>
                      <a:pt x="16435" y="20441"/>
                      <a:pt x="16733" y="20628"/>
                      <a:pt x="17036" y="20741"/>
                    </a:cubicBezTo>
                    <a:cubicBezTo>
                      <a:pt x="17304" y="20841"/>
                      <a:pt x="17594" y="20892"/>
                      <a:pt x="17897" y="20880"/>
                    </a:cubicBezTo>
                    <a:lnTo>
                      <a:pt x="21448" y="20388"/>
                    </a:lnTo>
                    <a:cubicBezTo>
                      <a:pt x="21593" y="14575"/>
                      <a:pt x="19256" y="8988"/>
                      <a:pt x="15052" y="5098"/>
                    </a:cubicBezTo>
                    <a:cubicBezTo>
                      <a:pt x="10997" y="1345"/>
                      <a:pt x="5588" y="-469"/>
                      <a:pt x="160" y="104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7" name="îś1îḑé">
                <a:extLst>
                  <a:ext uri="{FF2B5EF4-FFF2-40B4-BE49-F238E27FC236}">
                    <a16:creationId xmlns:a16="http://schemas.microsoft.com/office/drawing/2014/main" id="{3AAEA5FC-C30C-403E-9D7B-6DE0520F2D4B}"/>
                  </a:ext>
                </a:extLst>
              </p:cNvPr>
              <p:cNvSpPr/>
              <p:nvPr/>
            </p:nvSpPr>
            <p:spPr>
              <a:xfrm>
                <a:off x="3367949" y="3863414"/>
                <a:ext cx="1445026" cy="1121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571" extrusionOk="0">
                    <a:moveTo>
                      <a:pt x="0" y="314"/>
                    </a:moveTo>
                    <a:lnTo>
                      <a:pt x="4873" y="107"/>
                    </a:lnTo>
                    <a:cubicBezTo>
                      <a:pt x="5177" y="49"/>
                      <a:pt x="5475" y="84"/>
                      <a:pt x="5750" y="194"/>
                    </a:cubicBezTo>
                    <a:cubicBezTo>
                      <a:pt x="5978" y="285"/>
                      <a:pt x="6205" y="432"/>
                      <a:pt x="6345" y="709"/>
                    </a:cubicBezTo>
                    <a:cubicBezTo>
                      <a:pt x="6658" y="1329"/>
                      <a:pt x="6350" y="2057"/>
                      <a:pt x="6129" y="2710"/>
                    </a:cubicBezTo>
                    <a:cubicBezTo>
                      <a:pt x="6003" y="3083"/>
                      <a:pt x="5906" y="3473"/>
                      <a:pt x="5842" y="3879"/>
                    </a:cubicBezTo>
                    <a:cubicBezTo>
                      <a:pt x="5657" y="4975"/>
                      <a:pt x="5829" y="6120"/>
                      <a:pt x="6317" y="7049"/>
                    </a:cubicBezTo>
                    <a:cubicBezTo>
                      <a:pt x="6942" y="8238"/>
                      <a:pt x="7998" y="8928"/>
                      <a:pt x="9111" y="8873"/>
                    </a:cubicBezTo>
                    <a:cubicBezTo>
                      <a:pt x="9937" y="8859"/>
                      <a:pt x="10726" y="8423"/>
                      <a:pt x="11304" y="7660"/>
                    </a:cubicBezTo>
                    <a:cubicBezTo>
                      <a:pt x="11883" y="6896"/>
                      <a:pt x="12204" y="5865"/>
                      <a:pt x="12195" y="4796"/>
                    </a:cubicBezTo>
                    <a:cubicBezTo>
                      <a:pt x="12209" y="4355"/>
                      <a:pt x="12172" y="3913"/>
                      <a:pt x="12085" y="3486"/>
                    </a:cubicBezTo>
                    <a:cubicBezTo>
                      <a:pt x="12002" y="3084"/>
                      <a:pt x="11875" y="2699"/>
                      <a:pt x="11708" y="2342"/>
                    </a:cubicBezTo>
                    <a:cubicBezTo>
                      <a:pt x="11563" y="2084"/>
                      <a:pt x="11478" y="1788"/>
                      <a:pt x="11453" y="1486"/>
                    </a:cubicBezTo>
                    <a:cubicBezTo>
                      <a:pt x="11428" y="1189"/>
                      <a:pt x="11461" y="876"/>
                      <a:pt x="11590" y="606"/>
                    </a:cubicBezTo>
                    <a:cubicBezTo>
                      <a:pt x="11712" y="350"/>
                      <a:pt x="11902" y="175"/>
                      <a:pt x="12110" y="81"/>
                    </a:cubicBezTo>
                    <a:cubicBezTo>
                      <a:pt x="12322" y="-14"/>
                      <a:pt x="12557" y="-29"/>
                      <a:pt x="12785" y="54"/>
                    </a:cubicBezTo>
                    <a:lnTo>
                      <a:pt x="15202" y="732"/>
                    </a:lnTo>
                    <a:lnTo>
                      <a:pt x="14626" y="4996"/>
                    </a:lnTo>
                    <a:cubicBezTo>
                      <a:pt x="14456" y="5780"/>
                      <a:pt x="14650" y="6621"/>
                      <a:pt x="15126" y="7156"/>
                    </a:cubicBezTo>
                    <a:cubicBezTo>
                      <a:pt x="15656" y="7752"/>
                      <a:pt x="16420" y="7850"/>
                      <a:pt x="17031" y="7401"/>
                    </a:cubicBezTo>
                    <a:cubicBezTo>
                      <a:pt x="17428" y="7050"/>
                      <a:pt x="17871" y="6812"/>
                      <a:pt x="18332" y="6694"/>
                    </a:cubicBezTo>
                    <a:cubicBezTo>
                      <a:pt x="18760" y="6585"/>
                      <a:pt x="19207" y="6579"/>
                      <a:pt x="19641" y="6729"/>
                    </a:cubicBezTo>
                    <a:cubicBezTo>
                      <a:pt x="20809" y="7132"/>
                      <a:pt x="21600" y="8534"/>
                      <a:pt x="21539" y="10093"/>
                    </a:cubicBezTo>
                    <a:cubicBezTo>
                      <a:pt x="21597" y="11021"/>
                      <a:pt x="21348" y="11937"/>
                      <a:pt x="20851" y="12614"/>
                    </a:cubicBezTo>
                    <a:cubicBezTo>
                      <a:pt x="20191" y="13515"/>
                      <a:pt x="19198" y="13871"/>
                      <a:pt x="18271" y="13539"/>
                    </a:cubicBezTo>
                    <a:cubicBezTo>
                      <a:pt x="18003" y="13375"/>
                      <a:pt x="17745" y="13204"/>
                      <a:pt x="17495" y="13027"/>
                    </a:cubicBezTo>
                    <a:cubicBezTo>
                      <a:pt x="17264" y="12862"/>
                      <a:pt x="17035" y="12690"/>
                      <a:pt x="16785" y="12597"/>
                    </a:cubicBezTo>
                    <a:cubicBezTo>
                      <a:pt x="16368" y="12443"/>
                      <a:pt x="15905" y="12508"/>
                      <a:pt x="15521" y="12836"/>
                    </a:cubicBezTo>
                    <a:cubicBezTo>
                      <a:pt x="15219" y="13093"/>
                      <a:pt x="15015" y="13476"/>
                      <a:pt x="14886" y="13887"/>
                    </a:cubicBezTo>
                    <a:cubicBezTo>
                      <a:pt x="14743" y="14344"/>
                      <a:pt x="14689" y="14850"/>
                      <a:pt x="14743" y="15362"/>
                    </a:cubicBezTo>
                    <a:lnTo>
                      <a:pt x="15381" y="21571"/>
                    </a:lnTo>
                    <a:lnTo>
                      <a:pt x="7502" y="21086"/>
                    </a:lnTo>
                    <a:cubicBezTo>
                      <a:pt x="7111" y="20411"/>
                      <a:pt x="6769" y="19690"/>
                      <a:pt x="6481" y="18934"/>
                    </a:cubicBezTo>
                    <a:cubicBezTo>
                      <a:pt x="6130" y="18010"/>
                      <a:pt x="5862" y="17039"/>
                      <a:pt x="5681" y="16038"/>
                    </a:cubicBezTo>
                    <a:cubicBezTo>
                      <a:pt x="5501" y="15157"/>
                      <a:pt x="5192" y="14328"/>
                      <a:pt x="4772" y="13596"/>
                    </a:cubicBezTo>
                    <a:cubicBezTo>
                      <a:pt x="4534" y="13180"/>
                      <a:pt x="4261" y="12799"/>
                      <a:pt x="3990" y="12418"/>
                    </a:cubicBezTo>
                    <a:cubicBezTo>
                      <a:pt x="3744" y="12074"/>
                      <a:pt x="3500" y="11728"/>
                      <a:pt x="3256" y="11381"/>
                    </a:cubicBezTo>
                    <a:cubicBezTo>
                      <a:pt x="2270" y="9728"/>
                      <a:pt x="1486" y="7891"/>
                      <a:pt x="930" y="5932"/>
                    </a:cubicBezTo>
                    <a:cubicBezTo>
                      <a:pt x="417" y="4125"/>
                      <a:pt x="104" y="2234"/>
                      <a:pt x="0" y="314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8" name="îṥḻîḋè">
                <a:extLst>
                  <a:ext uri="{FF2B5EF4-FFF2-40B4-BE49-F238E27FC236}">
                    <a16:creationId xmlns:a16="http://schemas.microsoft.com/office/drawing/2014/main" id="{79D2DADE-040F-4019-98BF-831D9FAAF5AA}"/>
                  </a:ext>
                </a:extLst>
              </p:cNvPr>
              <p:cNvSpPr/>
              <p:nvPr/>
            </p:nvSpPr>
            <p:spPr>
              <a:xfrm>
                <a:off x="4375225" y="3407197"/>
                <a:ext cx="1166487" cy="1554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9" h="21444" extrusionOk="0">
                    <a:moveTo>
                      <a:pt x="1113" y="5524"/>
                    </a:moveTo>
                    <a:lnTo>
                      <a:pt x="50" y="9863"/>
                    </a:lnTo>
                    <a:cubicBezTo>
                      <a:pt x="-31" y="10120"/>
                      <a:pt x="-12" y="10380"/>
                      <a:pt x="91" y="10618"/>
                    </a:cubicBezTo>
                    <a:cubicBezTo>
                      <a:pt x="181" y="10828"/>
                      <a:pt x="339" y="11028"/>
                      <a:pt x="597" y="11160"/>
                    </a:cubicBezTo>
                    <a:cubicBezTo>
                      <a:pt x="871" y="11300"/>
                      <a:pt x="1200" y="11335"/>
                      <a:pt x="1514" y="11318"/>
                    </a:cubicBezTo>
                    <a:cubicBezTo>
                      <a:pt x="1872" y="11299"/>
                      <a:pt x="2227" y="11212"/>
                      <a:pt x="2541" y="11055"/>
                    </a:cubicBezTo>
                    <a:cubicBezTo>
                      <a:pt x="3686" y="10503"/>
                      <a:pt x="5126" y="10420"/>
                      <a:pt x="6371" y="10834"/>
                    </a:cubicBezTo>
                    <a:cubicBezTo>
                      <a:pt x="7680" y="11269"/>
                      <a:pt x="8582" y="12188"/>
                      <a:pt x="8744" y="13250"/>
                    </a:cubicBezTo>
                    <a:cubicBezTo>
                      <a:pt x="8916" y="14139"/>
                      <a:pt x="8522" y="15036"/>
                      <a:pt x="7680" y="15677"/>
                    </a:cubicBezTo>
                    <a:cubicBezTo>
                      <a:pt x="6641" y="16468"/>
                      <a:pt x="5093" y="16754"/>
                      <a:pt x="3679" y="16417"/>
                    </a:cubicBezTo>
                    <a:cubicBezTo>
                      <a:pt x="3315" y="16281"/>
                      <a:pt x="2953" y="16159"/>
                      <a:pt x="2587" y="16051"/>
                    </a:cubicBezTo>
                    <a:cubicBezTo>
                      <a:pt x="2030" y="15886"/>
                      <a:pt x="1394" y="15743"/>
                      <a:pt x="844" y="15975"/>
                    </a:cubicBezTo>
                    <a:cubicBezTo>
                      <a:pt x="546" y="16101"/>
                      <a:pt x="357" y="16313"/>
                      <a:pt x="245" y="16537"/>
                    </a:cubicBezTo>
                    <a:cubicBezTo>
                      <a:pt x="126" y="16776"/>
                      <a:pt x="90" y="17041"/>
                      <a:pt x="158" y="17308"/>
                    </a:cubicBezTo>
                    <a:lnTo>
                      <a:pt x="958" y="21444"/>
                    </a:lnTo>
                    <a:lnTo>
                      <a:pt x="11789" y="21421"/>
                    </a:lnTo>
                    <a:cubicBezTo>
                      <a:pt x="12290" y="21042"/>
                      <a:pt x="12711" y="20608"/>
                      <a:pt x="13035" y="20134"/>
                    </a:cubicBezTo>
                    <a:cubicBezTo>
                      <a:pt x="13378" y="19631"/>
                      <a:pt x="13609" y="19089"/>
                      <a:pt x="13717" y="18531"/>
                    </a:cubicBezTo>
                    <a:cubicBezTo>
                      <a:pt x="13955" y="17950"/>
                      <a:pt x="14289" y="17393"/>
                      <a:pt x="14713" y="16875"/>
                    </a:cubicBezTo>
                    <a:cubicBezTo>
                      <a:pt x="15148" y="16342"/>
                      <a:pt x="15674" y="15854"/>
                      <a:pt x="16276" y="15422"/>
                    </a:cubicBezTo>
                    <a:cubicBezTo>
                      <a:pt x="17987" y="14068"/>
                      <a:pt x="19334" y="12481"/>
                      <a:pt x="20243" y="10747"/>
                    </a:cubicBezTo>
                    <a:cubicBezTo>
                      <a:pt x="21043" y="9221"/>
                      <a:pt x="21492" y="7605"/>
                      <a:pt x="21569" y="5967"/>
                    </a:cubicBezTo>
                    <a:lnTo>
                      <a:pt x="18132" y="6285"/>
                    </a:lnTo>
                    <a:cubicBezTo>
                      <a:pt x="17862" y="6304"/>
                      <a:pt x="17593" y="6301"/>
                      <a:pt x="17330" y="6276"/>
                    </a:cubicBezTo>
                    <a:cubicBezTo>
                      <a:pt x="16700" y="6215"/>
                      <a:pt x="16071" y="6026"/>
                      <a:pt x="15700" y="5619"/>
                    </a:cubicBezTo>
                    <a:cubicBezTo>
                      <a:pt x="15375" y="5263"/>
                      <a:pt x="15332" y="4804"/>
                      <a:pt x="15590" y="4419"/>
                    </a:cubicBezTo>
                    <a:cubicBezTo>
                      <a:pt x="17038" y="3297"/>
                      <a:pt x="16870" y="1489"/>
                      <a:pt x="15230" y="526"/>
                    </a:cubicBezTo>
                    <a:cubicBezTo>
                      <a:pt x="14280" y="-32"/>
                      <a:pt x="12998" y="-156"/>
                      <a:pt x="11889" y="202"/>
                    </a:cubicBezTo>
                    <a:cubicBezTo>
                      <a:pt x="11204" y="429"/>
                      <a:pt x="10647" y="828"/>
                      <a:pt x="10317" y="1330"/>
                    </a:cubicBezTo>
                    <a:cubicBezTo>
                      <a:pt x="9996" y="1818"/>
                      <a:pt x="9907" y="2356"/>
                      <a:pt x="9979" y="2877"/>
                    </a:cubicBezTo>
                    <a:cubicBezTo>
                      <a:pt x="10052" y="3399"/>
                      <a:pt x="10288" y="3911"/>
                      <a:pt x="10686" y="4368"/>
                    </a:cubicBezTo>
                    <a:cubicBezTo>
                      <a:pt x="10959" y="4864"/>
                      <a:pt x="10859" y="5430"/>
                      <a:pt x="10422" y="5855"/>
                    </a:cubicBezTo>
                    <a:cubicBezTo>
                      <a:pt x="9948" y="6318"/>
                      <a:pt x="9161" y="6537"/>
                      <a:pt x="8396" y="6420"/>
                    </a:cubicBezTo>
                    <a:lnTo>
                      <a:pt x="1113" y="5524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9" name="iṥ1îḍé">
                <a:extLst>
                  <a:ext uri="{FF2B5EF4-FFF2-40B4-BE49-F238E27FC236}">
                    <a16:creationId xmlns:a16="http://schemas.microsoft.com/office/drawing/2014/main" id="{417FE46F-8DAF-4D70-85F6-EEFC46997C0F}"/>
                  </a:ext>
                </a:extLst>
              </p:cNvPr>
              <p:cNvSpPr/>
              <p:nvPr/>
            </p:nvSpPr>
            <p:spPr>
              <a:xfrm>
                <a:off x="4228051" y="5991500"/>
                <a:ext cx="407295" cy="116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8" extrusionOk="0">
                    <a:moveTo>
                      <a:pt x="0" y="102"/>
                    </a:moveTo>
                    <a:lnTo>
                      <a:pt x="2875" y="16209"/>
                    </a:lnTo>
                    <a:cubicBezTo>
                      <a:pt x="5436" y="19804"/>
                      <a:pt x="8177" y="21600"/>
                      <a:pt x="10940" y="21494"/>
                    </a:cubicBezTo>
                    <a:cubicBezTo>
                      <a:pt x="13546" y="21393"/>
                      <a:pt x="16123" y="19601"/>
                      <a:pt x="18539" y="16209"/>
                    </a:cubicBezTo>
                    <a:lnTo>
                      <a:pt x="21600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5612"/>
                <a:endParaRPr>
                  <a:solidFill>
                    <a:srgbClr val="070707"/>
                  </a:solidFill>
                </a:endParaRPr>
              </a:p>
            </p:txBody>
          </p:sp>
          <p:sp>
            <p:nvSpPr>
              <p:cNvPr id="40" name="ïṡľïḓé">
                <a:extLst>
                  <a:ext uri="{FF2B5EF4-FFF2-40B4-BE49-F238E27FC236}">
                    <a16:creationId xmlns:a16="http://schemas.microsoft.com/office/drawing/2014/main" id="{C5EA8BEF-7DB3-4EE6-92ED-DC5556933BF0}"/>
                  </a:ext>
                </a:extLst>
              </p:cNvPr>
              <p:cNvSpPr/>
              <p:nvPr/>
            </p:nvSpPr>
            <p:spPr>
              <a:xfrm>
                <a:off x="3855467" y="4940379"/>
                <a:ext cx="591994" cy="249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4909" y="21584"/>
                    </a:lnTo>
                    <a:cubicBezTo>
                      <a:pt x="3985" y="20289"/>
                      <a:pt x="3089" y="18888"/>
                      <a:pt x="2222" y="17386"/>
                    </a:cubicBezTo>
                    <a:cubicBezTo>
                      <a:pt x="1456" y="16058"/>
                      <a:pt x="715" y="14653"/>
                      <a:pt x="0" y="13173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1" name="ïsļïḋé">
                <a:extLst>
                  <a:ext uri="{FF2B5EF4-FFF2-40B4-BE49-F238E27FC236}">
                    <a16:creationId xmlns:a16="http://schemas.microsoft.com/office/drawing/2014/main" id="{FB0B9B65-364E-4D33-88EE-429E8D62EAAB}"/>
                  </a:ext>
                </a:extLst>
              </p:cNvPr>
              <p:cNvSpPr/>
              <p:nvPr/>
            </p:nvSpPr>
            <p:spPr>
              <a:xfrm>
                <a:off x="4438857" y="4940379"/>
                <a:ext cx="589498" cy="249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9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6691" y="21584"/>
                    </a:lnTo>
                    <a:cubicBezTo>
                      <a:pt x="17615" y="20289"/>
                      <a:pt x="18511" y="18888"/>
                      <a:pt x="19378" y="17386"/>
                    </a:cubicBezTo>
                    <a:cubicBezTo>
                      <a:pt x="20144" y="16058"/>
                      <a:pt x="20885" y="14653"/>
                      <a:pt x="21600" y="13173"/>
                    </a:cubicBezTo>
                    <a:lnTo>
                      <a:pt x="2149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2" name="işḷiďé">
                <a:extLst>
                  <a:ext uri="{FF2B5EF4-FFF2-40B4-BE49-F238E27FC236}">
                    <a16:creationId xmlns:a16="http://schemas.microsoft.com/office/drawing/2014/main" id="{DFAE287B-B40D-42A4-A883-D44D9964C7F0}"/>
                  </a:ext>
                </a:extLst>
              </p:cNvPr>
              <p:cNvSpPr/>
              <p:nvPr/>
            </p:nvSpPr>
            <p:spPr>
              <a:xfrm>
                <a:off x="3854333" y="4937877"/>
                <a:ext cx="1172956" cy="7231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2400"/>
                </a:pPr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B5403A9B-D5DA-4741-8D30-F84881E25210}"/>
                  </a:ext>
                </a:extLst>
              </p:cNvPr>
              <p:cNvSpPr/>
              <p:nvPr/>
            </p:nvSpPr>
            <p:spPr>
              <a:xfrm rot="21245215">
                <a:off x="4069053" y="5371263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4" name="ïṡļïdê">
                <a:extLst>
                  <a:ext uri="{FF2B5EF4-FFF2-40B4-BE49-F238E27FC236}">
                    <a16:creationId xmlns:a16="http://schemas.microsoft.com/office/drawing/2014/main" id="{E2B889AC-5613-4E99-8132-7C8A68A2FD30}"/>
                  </a:ext>
                </a:extLst>
              </p:cNvPr>
              <p:cNvSpPr/>
              <p:nvPr/>
            </p:nvSpPr>
            <p:spPr>
              <a:xfrm rot="21245215">
                <a:off x="4069053" y="5493885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5" name="iśľîḍè">
                <a:extLst>
                  <a:ext uri="{FF2B5EF4-FFF2-40B4-BE49-F238E27FC236}">
                    <a16:creationId xmlns:a16="http://schemas.microsoft.com/office/drawing/2014/main" id="{BC7C53CA-6173-47F2-9140-637267FBCC88}"/>
                  </a:ext>
                </a:extLst>
              </p:cNvPr>
              <p:cNvSpPr/>
              <p:nvPr/>
            </p:nvSpPr>
            <p:spPr>
              <a:xfrm rot="21245215">
                <a:off x="4069053" y="5616505"/>
                <a:ext cx="719279" cy="72311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6" name="ïṧľíḑè">
                <a:extLst>
                  <a:ext uri="{FF2B5EF4-FFF2-40B4-BE49-F238E27FC236}">
                    <a16:creationId xmlns:a16="http://schemas.microsoft.com/office/drawing/2014/main" id="{DB71EF5D-47D8-40CD-A776-0CF3AE1E54B3}"/>
                  </a:ext>
                </a:extLst>
              </p:cNvPr>
              <p:cNvSpPr/>
              <p:nvPr/>
            </p:nvSpPr>
            <p:spPr>
              <a:xfrm rot="21245215">
                <a:off x="4069053" y="5739127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</p:grpSp>
        <p:grpSp>
          <p:nvGrpSpPr>
            <p:cNvPr id="7" name="îŝliḓe">
              <a:extLst>
                <a:ext uri="{FF2B5EF4-FFF2-40B4-BE49-F238E27FC236}">
                  <a16:creationId xmlns:a16="http://schemas.microsoft.com/office/drawing/2014/main" id="{BFD926E6-36C4-4049-82BC-7B55E2FF68F7}"/>
                </a:ext>
              </a:extLst>
            </p:cNvPr>
            <p:cNvGrpSpPr/>
            <p:nvPr/>
          </p:nvGrpSpPr>
          <p:grpSpPr>
            <a:xfrm>
              <a:off x="687280" y="1130300"/>
              <a:ext cx="3791329" cy="1998194"/>
              <a:chOff x="687278" y="2398652"/>
              <a:chExt cx="3524773" cy="1998194"/>
            </a:xfrm>
          </p:grpSpPr>
          <p:sp>
            <p:nvSpPr>
              <p:cNvPr id="29" name="ïṣľíḍè">
                <a:extLst>
                  <a:ext uri="{FF2B5EF4-FFF2-40B4-BE49-F238E27FC236}">
                    <a16:creationId xmlns:a16="http://schemas.microsoft.com/office/drawing/2014/main" id="{434C6171-9B90-41EC-B4A7-716BFFBF7F7B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556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r>
                  <a:rPr lang="zh-CN" altLang="en-US" dirty="0"/>
                  <a:t>镜头眩光是指光线在镜头系统的多个透镜中反复散射或扩散的现象，它已经成为提高画面真实感的重要组成部分，也是一种艺术手段。</a:t>
                </a:r>
              </a:p>
            </p:txBody>
          </p:sp>
          <p:sp>
            <p:nvSpPr>
              <p:cNvPr id="30" name="îşḷíḍè">
                <a:extLst>
                  <a:ext uri="{FF2B5EF4-FFF2-40B4-BE49-F238E27FC236}">
                    <a16:creationId xmlns:a16="http://schemas.microsoft.com/office/drawing/2014/main" id="{93944CB8-7F8E-4026-8F3F-242B1C143E0C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400" b="1" dirty="0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CCE6317-89CF-44B9-A114-B07FF582ABDF}"/>
                </a:ext>
              </a:extLst>
            </p:cNvPr>
            <p:cNvCxnSpPr/>
            <p:nvPr/>
          </p:nvCxnSpPr>
          <p:spPr>
            <a:xfrm flipH="1">
              <a:off x="687280" y="2979000"/>
              <a:ext cx="34737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ṡľiḋê">
              <a:extLst>
                <a:ext uri="{FF2B5EF4-FFF2-40B4-BE49-F238E27FC236}">
                  <a16:creationId xmlns:a16="http://schemas.microsoft.com/office/drawing/2014/main" id="{B54FEBD5-6164-4946-9C7F-5CE057293A10}"/>
                </a:ext>
              </a:extLst>
            </p:cNvPr>
            <p:cNvGrpSpPr/>
            <p:nvPr/>
          </p:nvGrpSpPr>
          <p:grpSpPr>
            <a:xfrm>
              <a:off x="7727643" y="1130300"/>
              <a:ext cx="3791257" cy="1413500"/>
              <a:chOff x="7727643" y="1274400"/>
              <a:chExt cx="3791257" cy="1413500"/>
            </a:xfrm>
          </p:grpSpPr>
          <p:sp>
            <p:nvSpPr>
              <p:cNvPr id="24" name="îṧlïďè">
                <a:extLst>
                  <a:ext uri="{FF2B5EF4-FFF2-40B4-BE49-F238E27FC236}">
                    <a16:creationId xmlns:a16="http://schemas.microsoft.com/office/drawing/2014/main" id="{A302ED24-721C-41D3-8860-AF47A508E418}"/>
                  </a:ext>
                </a:extLst>
              </p:cNvPr>
              <p:cNvSpPr/>
              <p:nvPr/>
            </p:nvSpPr>
            <p:spPr bwMode="auto">
              <a:xfrm>
                <a:off x="8462904" y="1585667"/>
                <a:ext cx="2992901" cy="1102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Select a subset of the brightest pixels in the source image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Key to reducing the cost of subsequent stage</a:t>
                </a:r>
              </a:p>
            </p:txBody>
          </p:sp>
          <p:sp>
            <p:nvSpPr>
              <p:cNvPr id="25" name="isḻïḓê">
                <a:extLst>
                  <a:ext uri="{FF2B5EF4-FFF2-40B4-BE49-F238E27FC236}">
                    <a16:creationId xmlns:a16="http://schemas.microsoft.com/office/drawing/2014/main" id="{60993E61-8AC9-4677-850E-6D76446389BE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800" b="1" dirty="0">
                    <a:solidFill>
                      <a:schemeClr val="accent1"/>
                    </a:solidFill>
                  </a:rPr>
                  <a:t>01.</a:t>
                </a:r>
                <a:r>
                  <a:rPr lang="en-US" altLang="zh-CN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b="1" dirty="0" err="1">
                    <a:solidFill>
                      <a:schemeClr val="accent1"/>
                    </a:solidFill>
                  </a:rPr>
                  <a:t>Downsample</a:t>
                </a:r>
                <a:endParaRPr lang="en-US" altLang="zh-CN" sz="1800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6" name="iśļíḍè">
                <a:extLst>
                  <a:ext uri="{FF2B5EF4-FFF2-40B4-BE49-F238E27FC236}">
                    <a16:creationId xmlns:a16="http://schemas.microsoft.com/office/drawing/2014/main" id="{F27783C7-E4F2-47A0-8FD0-AFEA1547477E}"/>
                  </a:ext>
                </a:extLst>
              </p:cNvPr>
              <p:cNvGrpSpPr/>
              <p:nvPr/>
            </p:nvGrpSpPr>
            <p:grpSpPr>
              <a:xfrm>
                <a:off x="7727643" y="1418547"/>
                <a:ext cx="549582" cy="550695"/>
                <a:chOff x="8360818" y="1492335"/>
                <a:chExt cx="907008" cy="908846"/>
              </a:xfrm>
            </p:grpSpPr>
            <p:sp>
              <p:nvSpPr>
                <p:cNvPr id="27" name="iṥļîḋe">
                  <a:extLst>
                    <a:ext uri="{FF2B5EF4-FFF2-40B4-BE49-F238E27FC236}">
                      <a16:creationId xmlns:a16="http://schemas.microsoft.com/office/drawing/2014/main" id="{D629FC5A-AB24-41CC-A2D1-4360B7D10D29}"/>
                    </a:ext>
                  </a:extLst>
                </p:cNvPr>
                <p:cNvSpPr/>
                <p:nvPr/>
              </p:nvSpPr>
              <p:spPr bwMode="auto">
                <a:xfrm>
                  <a:off x="8360818" y="1492335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iṧľîḋé">
                  <a:extLst>
                    <a:ext uri="{FF2B5EF4-FFF2-40B4-BE49-F238E27FC236}">
                      <a16:creationId xmlns:a16="http://schemas.microsoft.com/office/drawing/2014/main" id="{E4477A83-1FB3-4615-A0EE-BB7A8ABBCF0E}"/>
                    </a:ext>
                  </a:extLst>
                </p:cNvPr>
                <p:cNvSpPr/>
                <p:nvPr/>
              </p:nvSpPr>
              <p:spPr bwMode="auto">
                <a:xfrm>
                  <a:off x="8579892" y="1713201"/>
                  <a:ext cx="468858" cy="467114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</p:grpSp>
        </p:grpSp>
        <p:grpSp>
          <p:nvGrpSpPr>
            <p:cNvPr id="10" name="îṣļîḍê">
              <a:extLst>
                <a:ext uri="{FF2B5EF4-FFF2-40B4-BE49-F238E27FC236}">
                  <a16:creationId xmlns:a16="http://schemas.microsoft.com/office/drawing/2014/main" id="{D2886852-CDAE-4A3A-AFF4-709E10494CE3}"/>
                </a:ext>
              </a:extLst>
            </p:cNvPr>
            <p:cNvGrpSpPr/>
            <p:nvPr/>
          </p:nvGrpSpPr>
          <p:grpSpPr>
            <a:xfrm>
              <a:off x="7658893" y="2639873"/>
              <a:ext cx="3860007" cy="1307583"/>
              <a:chOff x="7658893" y="929514"/>
              <a:chExt cx="3860007" cy="1307583"/>
            </a:xfrm>
          </p:grpSpPr>
          <p:sp>
            <p:nvSpPr>
              <p:cNvPr id="19" name="iṩḻíḋe">
                <a:extLst>
                  <a:ext uri="{FF2B5EF4-FFF2-40B4-BE49-F238E27FC236}">
                    <a16:creationId xmlns:a16="http://schemas.microsoft.com/office/drawing/2014/main" id="{D8487659-29D3-44A2-A419-374A45D927E4}"/>
                  </a:ext>
                </a:extLst>
              </p:cNvPr>
              <p:cNvSpPr/>
              <p:nvPr/>
            </p:nvSpPr>
            <p:spPr bwMode="auto">
              <a:xfrm>
                <a:off x="8444827" y="1321072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  <p:sp>
            <p:nvSpPr>
              <p:cNvPr id="20" name="iṣḷidé">
                <a:extLst>
                  <a:ext uri="{FF2B5EF4-FFF2-40B4-BE49-F238E27FC236}">
                    <a16:creationId xmlns:a16="http://schemas.microsoft.com/office/drawing/2014/main" id="{74762020-2096-44EB-A4D3-D972FF7416C8}"/>
                  </a:ext>
                </a:extLst>
              </p:cNvPr>
              <p:cNvSpPr txBox="1"/>
              <p:nvPr/>
            </p:nvSpPr>
            <p:spPr bwMode="auto">
              <a:xfrm>
                <a:off x="8444827" y="929514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02.Feature Generation</a:t>
                </a:r>
              </a:p>
            </p:txBody>
          </p:sp>
          <p:grpSp>
            <p:nvGrpSpPr>
              <p:cNvPr id="21" name="íṣļíḑê">
                <a:extLst>
                  <a:ext uri="{FF2B5EF4-FFF2-40B4-BE49-F238E27FC236}">
                    <a16:creationId xmlns:a16="http://schemas.microsoft.com/office/drawing/2014/main" id="{A4B2DEDF-279B-4625-B00E-978224D4BE94}"/>
                  </a:ext>
                </a:extLst>
              </p:cNvPr>
              <p:cNvGrpSpPr/>
              <p:nvPr/>
            </p:nvGrpSpPr>
            <p:grpSpPr>
              <a:xfrm>
                <a:off x="7658893" y="965740"/>
                <a:ext cx="549582" cy="550695"/>
                <a:chOff x="8247356" y="745039"/>
                <a:chExt cx="907008" cy="908846"/>
              </a:xfrm>
            </p:grpSpPr>
            <p:sp>
              <p:nvSpPr>
                <p:cNvPr id="22" name="iSḷïḋè">
                  <a:extLst>
                    <a:ext uri="{FF2B5EF4-FFF2-40B4-BE49-F238E27FC236}">
                      <a16:creationId xmlns:a16="http://schemas.microsoft.com/office/drawing/2014/main" id="{B17A71FA-4FEF-4521-9C17-A87FF7ACB5ED}"/>
                    </a:ext>
                  </a:extLst>
                </p:cNvPr>
                <p:cNvSpPr/>
                <p:nvPr/>
              </p:nvSpPr>
              <p:spPr bwMode="auto">
                <a:xfrm>
                  <a:off x="8247356" y="745039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</a:pPr>
                  <a:endParaRPr lang="zh-CN" altLang="en-US" sz="1700"/>
                </a:p>
              </p:txBody>
            </p:sp>
            <p:sp>
              <p:nvSpPr>
                <p:cNvPr id="23" name="í$ḷîdê">
                  <a:extLst>
                    <a:ext uri="{FF2B5EF4-FFF2-40B4-BE49-F238E27FC236}">
                      <a16:creationId xmlns:a16="http://schemas.microsoft.com/office/drawing/2014/main" id="{B69AF623-F920-4680-B79D-1F8362C7F32E}"/>
                    </a:ext>
                  </a:extLst>
                </p:cNvPr>
                <p:cNvSpPr/>
                <p:nvPr/>
              </p:nvSpPr>
              <p:spPr bwMode="auto">
                <a:xfrm>
                  <a:off x="8466429" y="965904"/>
                  <a:ext cx="468857" cy="467113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" name="iṧḻîdê">
              <a:extLst>
                <a:ext uri="{FF2B5EF4-FFF2-40B4-BE49-F238E27FC236}">
                  <a16:creationId xmlns:a16="http://schemas.microsoft.com/office/drawing/2014/main" id="{E1DBAAD0-6E7E-4116-9B70-6EADE382EF7C}"/>
                </a:ext>
              </a:extLst>
            </p:cNvPr>
            <p:cNvGrpSpPr/>
            <p:nvPr/>
          </p:nvGrpSpPr>
          <p:grpSpPr>
            <a:xfrm>
              <a:off x="7635641" y="4212053"/>
              <a:ext cx="3838365" cy="1181326"/>
              <a:chOff x="7635641" y="647236"/>
              <a:chExt cx="3838365" cy="1181326"/>
            </a:xfrm>
          </p:grpSpPr>
          <p:sp>
            <p:nvSpPr>
              <p:cNvPr id="14" name="îsļîḋé">
                <a:extLst>
                  <a:ext uri="{FF2B5EF4-FFF2-40B4-BE49-F238E27FC236}">
                    <a16:creationId xmlns:a16="http://schemas.microsoft.com/office/drawing/2014/main" id="{4FF1C76A-717F-4FA2-8F48-2054F1C574B3}"/>
                  </a:ext>
                </a:extLst>
              </p:cNvPr>
              <p:cNvSpPr/>
              <p:nvPr/>
            </p:nvSpPr>
            <p:spPr bwMode="auto">
              <a:xfrm>
                <a:off x="8381732" y="912537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Reduce the coherence with the input image to enhance the effect</a:t>
                </a:r>
                <a:endParaRPr lang="zh-CN" altLang="en-US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  <p:sp>
            <p:nvSpPr>
              <p:cNvPr id="15" name="ïSļîḑé">
                <a:extLst>
                  <a:ext uri="{FF2B5EF4-FFF2-40B4-BE49-F238E27FC236}">
                    <a16:creationId xmlns:a16="http://schemas.microsoft.com/office/drawing/2014/main" id="{2AF37FE4-5932-4021-84AD-671494E5BAD2}"/>
                  </a:ext>
                </a:extLst>
              </p:cNvPr>
              <p:cNvSpPr txBox="1"/>
              <p:nvPr/>
            </p:nvSpPr>
            <p:spPr bwMode="auto">
              <a:xfrm>
                <a:off x="8399933" y="648458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03.Blur</a:t>
                </a:r>
              </a:p>
            </p:txBody>
          </p:sp>
          <p:grpSp>
            <p:nvGrpSpPr>
              <p:cNvPr id="16" name="iṥ1ïḋe">
                <a:extLst>
                  <a:ext uri="{FF2B5EF4-FFF2-40B4-BE49-F238E27FC236}">
                    <a16:creationId xmlns:a16="http://schemas.microsoft.com/office/drawing/2014/main" id="{D25F63E2-FB53-4764-86EB-9105D2217142}"/>
                  </a:ext>
                </a:extLst>
              </p:cNvPr>
              <p:cNvGrpSpPr/>
              <p:nvPr/>
            </p:nvGrpSpPr>
            <p:grpSpPr>
              <a:xfrm>
                <a:off x="7635641" y="647236"/>
                <a:ext cx="549582" cy="550695"/>
                <a:chOff x="8208982" y="219394"/>
                <a:chExt cx="907008" cy="908846"/>
              </a:xfrm>
            </p:grpSpPr>
            <p:sp>
              <p:nvSpPr>
                <p:cNvPr id="17" name="îṧḻïḑe">
                  <a:extLst>
                    <a:ext uri="{FF2B5EF4-FFF2-40B4-BE49-F238E27FC236}">
                      <a16:creationId xmlns:a16="http://schemas.microsoft.com/office/drawing/2014/main" id="{EE8A17D5-CF34-4D02-AFB2-CFB9A6D3541C}"/>
                    </a:ext>
                  </a:extLst>
                </p:cNvPr>
                <p:cNvSpPr/>
                <p:nvPr/>
              </p:nvSpPr>
              <p:spPr bwMode="auto">
                <a:xfrm>
                  <a:off x="8208982" y="219394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i$ļiḑe">
                  <a:extLst>
                    <a:ext uri="{FF2B5EF4-FFF2-40B4-BE49-F238E27FC236}">
                      <a16:creationId xmlns:a16="http://schemas.microsoft.com/office/drawing/2014/main" id="{36F3CFF0-B3B7-45EE-91AB-E1866FE46200}"/>
                    </a:ext>
                  </a:extLst>
                </p:cNvPr>
                <p:cNvSpPr/>
                <p:nvPr/>
              </p:nvSpPr>
              <p:spPr bwMode="auto">
                <a:xfrm>
                  <a:off x="8475762" y="469784"/>
                  <a:ext cx="468857" cy="467113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20DC772-5391-4A67-A7B7-12D0E11B12FF}"/>
                </a:ext>
              </a:extLst>
            </p:cNvPr>
            <p:cNvCxnSpPr/>
            <p:nvPr/>
          </p:nvCxnSpPr>
          <p:spPr>
            <a:xfrm>
              <a:off x="8535472" y="2479507"/>
              <a:ext cx="2992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950D9A3-5B9A-4514-A08D-707856DB0C02}"/>
                </a:ext>
              </a:extLst>
            </p:cNvPr>
            <p:cNvCxnSpPr/>
            <p:nvPr/>
          </p:nvCxnSpPr>
          <p:spPr>
            <a:xfrm>
              <a:off x="8494885" y="4089193"/>
              <a:ext cx="2992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内容占位符 3">
            <a:extLst>
              <a:ext uri="{FF2B5EF4-FFF2-40B4-BE49-F238E27FC236}">
                <a16:creationId xmlns:a16="http://schemas.microsoft.com/office/drawing/2014/main" id="{4D2BD9D6-AE60-417C-B19A-1CA1C7711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61" y="3836011"/>
            <a:ext cx="4596205" cy="2537989"/>
          </a:xfrm>
          <a:prstGeom prst="rect">
            <a:avLst/>
          </a:prstGeom>
        </p:spPr>
      </p:pic>
      <p:sp>
        <p:nvSpPr>
          <p:cNvPr id="48" name="îṧlïďè">
            <a:extLst>
              <a:ext uri="{FF2B5EF4-FFF2-40B4-BE49-F238E27FC236}">
                <a16:creationId xmlns:a16="http://schemas.microsoft.com/office/drawing/2014/main" id="{8D4B842A-F0DC-425B-933E-791FE4B37D2D}"/>
              </a:ext>
            </a:extLst>
          </p:cNvPr>
          <p:cNvSpPr/>
          <p:nvPr/>
        </p:nvSpPr>
        <p:spPr bwMode="auto">
          <a:xfrm>
            <a:off x="8436942" y="5862814"/>
            <a:ext cx="2992901" cy="110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Lens Dirt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Diffraction Starburst</a:t>
            </a:r>
          </a:p>
        </p:txBody>
      </p:sp>
      <p:sp>
        <p:nvSpPr>
          <p:cNvPr id="49" name="isḻïḓê">
            <a:extLst>
              <a:ext uri="{FF2B5EF4-FFF2-40B4-BE49-F238E27FC236}">
                <a16:creationId xmlns:a16="http://schemas.microsoft.com/office/drawing/2014/main" id="{70BDE769-3924-41E8-849C-33FF20CD4DFD}"/>
              </a:ext>
            </a:extLst>
          </p:cNvPr>
          <p:cNvSpPr txBox="1"/>
          <p:nvPr/>
        </p:nvSpPr>
        <p:spPr bwMode="auto">
          <a:xfrm>
            <a:off x="8436941" y="5551151"/>
            <a:ext cx="3074073" cy="3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800" b="1" dirty="0">
                <a:solidFill>
                  <a:schemeClr val="accent1"/>
                </a:solidFill>
              </a:rPr>
              <a:t>04.</a:t>
            </a:r>
            <a:r>
              <a:rPr lang="en-US" altLang="zh-CN" b="1" dirty="0">
                <a:solidFill>
                  <a:schemeClr val="accent1"/>
                </a:solidFill>
              </a:rPr>
              <a:t> Blend</a:t>
            </a:r>
            <a:endParaRPr lang="en-US" altLang="zh-CN" sz="1800" b="1" dirty="0">
              <a:solidFill>
                <a:schemeClr val="accent1"/>
              </a:solidFill>
            </a:endParaRPr>
          </a:p>
        </p:txBody>
      </p:sp>
      <p:sp>
        <p:nvSpPr>
          <p:cNvPr id="50" name="iṥļîḋe">
            <a:extLst>
              <a:ext uri="{FF2B5EF4-FFF2-40B4-BE49-F238E27FC236}">
                <a16:creationId xmlns:a16="http://schemas.microsoft.com/office/drawing/2014/main" id="{DB5CFE08-3ED3-4B13-810B-8B30C7379855}"/>
              </a:ext>
            </a:extLst>
          </p:cNvPr>
          <p:cNvSpPr/>
          <p:nvPr/>
        </p:nvSpPr>
        <p:spPr bwMode="auto">
          <a:xfrm>
            <a:off x="7652436" y="5587468"/>
            <a:ext cx="549582" cy="550695"/>
          </a:xfrm>
          <a:prstGeom prst="ellipse">
            <a:avLst/>
          </a:prstGeom>
          <a:solidFill>
            <a:schemeClr val="accent1"/>
          </a:solidFill>
          <a:ln w="57150">
            <a:noFill/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700">
              <a:solidFill>
                <a:schemeClr val="tx1"/>
              </a:solidFill>
            </a:endParaRPr>
          </a:p>
        </p:txBody>
      </p:sp>
      <p:sp>
        <p:nvSpPr>
          <p:cNvPr id="51" name="i$ļiḑe">
            <a:extLst>
              <a:ext uri="{FF2B5EF4-FFF2-40B4-BE49-F238E27FC236}">
                <a16:creationId xmlns:a16="http://schemas.microsoft.com/office/drawing/2014/main" id="{0C927239-0A2F-4681-B4E3-A60C99FE0459}"/>
              </a:ext>
            </a:extLst>
          </p:cNvPr>
          <p:cNvSpPr/>
          <p:nvPr/>
        </p:nvSpPr>
        <p:spPr bwMode="auto">
          <a:xfrm>
            <a:off x="7803185" y="5721296"/>
            <a:ext cx="284094" cy="283037"/>
          </a:xfrm>
          <a:custGeom>
            <a:avLst/>
            <a:gdLst>
              <a:gd name="connsiteX0" fmla="*/ 0 w 607639"/>
              <a:gd name="connsiteY0" fmla="*/ 547235 h 605381"/>
              <a:gd name="connsiteX1" fmla="*/ 23853 w 607639"/>
              <a:gd name="connsiteY1" fmla="*/ 547235 h 605381"/>
              <a:gd name="connsiteX2" fmla="*/ 36136 w 607639"/>
              <a:gd name="connsiteY2" fmla="*/ 547235 h 605381"/>
              <a:gd name="connsiteX3" fmla="*/ 190916 w 607639"/>
              <a:gd name="connsiteY3" fmla="*/ 547235 h 605381"/>
              <a:gd name="connsiteX4" fmla="*/ 212990 w 607639"/>
              <a:gd name="connsiteY4" fmla="*/ 547235 h 605381"/>
              <a:gd name="connsiteX5" fmla="*/ 394560 w 607639"/>
              <a:gd name="connsiteY5" fmla="*/ 547235 h 605381"/>
              <a:gd name="connsiteX6" fmla="*/ 416634 w 607639"/>
              <a:gd name="connsiteY6" fmla="*/ 547235 h 605381"/>
              <a:gd name="connsiteX7" fmla="*/ 571503 w 607639"/>
              <a:gd name="connsiteY7" fmla="*/ 547235 h 605381"/>
              <a:gd name="connsiteX8" fmla="*/ 583786 w 607639"/>
              <a:gd name="connsiteY8" fmla="*/ 547235 h 605381"/>
              <a:gd name="connsiteX9" fmla="*/ 607639 w 607639"/>
              <a:gd name="connsiteY9" fmla="*/ 547235 h 605381"/>
              <a:gd name="connsiteX10" fmla="*/ 607639 w 607639"/>
              <a:gd name="connsiteY10" fmla="*/ 605381 h 605381"/>
              <a:gd name="connsiteX11" fmla="*/ 0 w 607639"/>
              <a:gd name="connsiteY11" fmla="*/ 605381 h 605381"/>
              <a:gd name="connsiteX12" fmla="*/ 321849 w 607639"/>
              <a:gd name="connsiteY12" fmla="*/ 269278 h 605381"/>
              <a:gd name="connsiteX13" fmla="*/ 394531 w 607639"/>
              <a:gd name="connsiteY13" fmla="*/ 269278 h 605381"/>
              <a:gd name="connsiteX14" fmla="*/ 394531 w 607639"/>
              <a:gd name="connsiteY14" fmla="*/ 511247 h 605381"/>
              <a:gd name="connsiteX15" fmla="*/ 358501 w 607639"/>
              <a:gd name="connsiteY15" fmla="*/ 511247 h 605381"/>
              <a:gd name="connsiteX16" fmla="*/ 321849 w 607639"/>
              <a:gd name="connsiteY16" fmla="*/ 511247 h 605381"/>
              <a:gd name="connsiteX17" fmla="*/ 212966 w 607639"/>
              <a:gd name="connsiteY17" fmla="*/ 269278 h 605381"/>
              <a:gd name="connsiteX18" fmla="*/ 285790 w 607639"/>
              <a:gd name="connsiteY18" fmla="*/ 269278 h 605381"/>
              <a:gd name="connsiteX19" fmla="*/ 285790 w 607639"/>
              <a:gd name="connsiteY19" fmla="*/ 511247 h 605381"/>
              <a:gd name="connsiteX20" fmla="*/ 249111 w 607639"/>
              <a:gd name="connsiteY20" fmla="*/ 511247 h 605381"/>
              <a:gd name="connsiteX21" fmla="*/ 212966 w 607639"/>
              <a:gd name="connsiteY21" fmla="*/ 511247 h 605381"/>
              <a:gd name="connsiteX22" fmla="*/ 446972 w 607639"/>
              <a:gd name="connsiteY22" fmla="*/ 242181 h 605381"/>
              <a:gd name="connsiteX23" fmla="*/ 553523 w 607639"/>
              <a:gd name="connsiteY23" fmla="*/ 242181 h 605381"/>
              <a:gd name="connsiteX24" fmla="*/ 553523 w 607639"/>
              <a:gd name="connsiteY24" fmla="*/ 453133 h 605381"/>
              <a:gd name="connsiteX25" fmla="*/ 583788 w 607639"/>
              <a:gd name="connsiteY25" fmla="*/ 453133 h 605381"/>
              <a:gd name="connsiteX26" fmla="*/ 583788 w 607639"/>
              <a:gd name="connsiteY26" fmla="*/ 511247 h 605381"/>
              <a:gd name="connsiteX27" fmla="*/ 547648 w 607639"/>
              <a:gd name="connsiteY27" fmla="*/ 511247 h 605381"/>
              <a:gd name="connsiteX28" fmla="*/ 452758 w 607639"/>
              <a:gd name="connsiteY28" fmla="*/ 511247 h 605381"/>
              <a:gd name="connsiteX29" fmla="*/ 416618 w 607639"/>
              <a:gd name="connsiteY29" fmla="*/ 511247 h 605381"/>
              <a:gd name="connsiteX30" fmla="*/ 416618 w 607639"/>
              <a:gd name="connsiteY30" fmla="*/ 453133 h 605381"/>
              <a:gd name="connsiteX31" fmla="*/ 446972 w 607639"/>
              <a:gd name="connsiteY31" fmla="*/ 453133 h 605381"/>
              <a:gd name="connsiteX32" fmla="*/ 54106 w 607639"/>
              <a:gd name="connsiteY32" fmla="*/ 242181 h 605381"/>
              <a:gd name="connsiteX33" fmla="*/ 160624 w 607639"/>
              <a:gd name="connsiteY33" fmla="*/ 242181 h 605381"/>
              <a:gd name="connsiteX34" fmla="*/ 160624 w 607639"/>
              <a:gd name="connsiteY34" fmla="*/ 453133 h 605381"/>
              <a:gd name="connsiteX35" fmla="*/ 190879 w 607639"/>
              <a:gd name="connsiteY35" fmla="*/ 453133 h 605381"/>
              <a:gd name="connsiteX36" fmla="*/ 190879 w 607639"/>
              <a:gd name="connsiteY36" fmla="*/ 511247 h 605381"/>
              <a:gd name="connsiteX37" fmla="*/ 154839 w 607639"/>
              <a:gd name="connsiteY37" fmla="*/ 511247 h 605381"/>
              <a:gd name="connsiteX38" fmla="*/ 59891 w 607639"/>
              <a:gd name="connsiteY38" fmla="*/ 511247 h 605381"/>
              <a:gd name="connsiteX39" fmla="*/ 23851 w 607639"/>
              <a:gd name="connsiteY39" fmla="*/ 511247 h 605381"/>
              <a:gd name="connsiteX40" fmla="*/ 23851 w 607639"/>
              <a:gd name="connsiteY40" fmla="*/ 453133 h 605381"/>
              <a:gd name="connsiteX41" fmla="*/ 54106 w 607639"/>
              <a:gd name="connsiteY41" fmla="*/ 453133 h 605381"/>
              <a:gd name="connsiteX42" fmla="*/ 303820 w 607639"/>
              <a:gd name="connsiteY42" fmla="*/ 98933 h 605381"/>
              <a:gd name="connsiteX43" fmla="*/ 323120 w 607639"/>
              <a:gd name="connsiteY43" fmla="*/ 118162 h 605381"/>
              <a:gd name="connsiteX44" fmla="*/ 303820 w 607639"/>
              <a:gd name="connsiteY44" fmla="*/ 137391 h 605381"/>
              <a:gd name="connsiteX45" fmla="*/ 284520 w 607639"/>
              <a:gd name="connsiteY45" fmla="*/ 118162 h 605381"/>
              <a:gd name="connsiteX46" fmla="*/ 303820 w 607639"/>
              <a:gd name="connsiteY46" fmla="*/ 98933 h 605381"/>
              <a:gd name="connsiteX47" fmla="*/ 303749 w 607639"/>
              <a:gd name="connsiteY47" fmla="*/ 62835 h 605381"/>
              <a:gd name="connsiteX48" fmla="*/ 248388 w 607639"/>
              <a:gd name="connsiteY48" fmla="*/ 118116 h 605381"/>
              <a:gd name="connsiteX49" fmla="*/ 303749 w 607639"/>
              <a:gd name="connsiteY49" fmla="*/ 173397 h 605381"/>
              <a:gd name="connsiteX50" fmla="*/ 359111 w 607639"/>
              <a:gd name="connsiteY50" fmla="*/ 118116 h 605381"/>
              <a:gd name="connsiteX51" fmla="*/ 303749 w 607639"/>
              <a:gd name="connsiteY51" fmla="*/ 62835 h 605381"/>
              <a:gd name="connsiteX52" fmla="*/ 303749 w 607639"/>
              <a:gd name="connsiteY52" fmla="*/ 0 h 605381"/>
              <a:gd name="connsiteX53" fmla="*/ 586964 w 607639"/>
              <a:gd name="connsiteY53" fmla="*/ 141490 h 605381"/>
              <a:gd name="connsiteX54" fmla="*/ 586964 w 607639"/>
              <a:gd name="connsiteY54" fmla="*/ 206192 h 605381"/>
              <a:gd name="connsiteX55" fmla="*/ 20535 w 607639"/>
              <a:gd name="connsiteY55" fmla="*/ 206192 h 605381"/>
              <a:gd name="connsiteX56" fmla="*/ 20535 w 607639"/>
              <a:gd name="connsiteY56" fmla="*/ 14149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7639" h="605381">
                <a:moveTo>
                  <a:pt x="0" y="547235"/>
                </a:moveTo>
                <a:lnTo>
                  <a:pt x="23853" y="547235"/>
                </a:lnTo>
                <a:lnTo>
                  <a:pt x="36136" y="547235"/>
                </a:lnTo>
                <a:lnTo>
                  <a:pt x="190916" y="547235"/>
                </a:lnTo>
                <a:lnTo>
                  <a:pt x="212990" y="547235"/>
                </a:lnTo>
                <a:lnTo>
                  <a:pt x="394560" y="547235"/>
                </a:lnTo>
                <a:lnTo>
                  <a:pt x="416634" y="547235"/>
                </a:lnTo>
                <a:lnTo>
                  <a:pt x="571503" y="547235"/>
                </a:lnTo>
                <a:lnTo>
                  <a:pt x="583786" y="547235"/>
                </a:lnTo>
                <a:lnTo>
                  <a:pt x="607639" y="547235"/>
                </a:lnTo>
                <a:lnTo>
                  <a:pt x="607639" y="605381"/>
                </a:lnTo>
                <a:lnTo>
                  <a:pt x="0" y="605381"/>
                </a:lnTo>
                <a:close/>
                <a:moveTo>
                  <a:pt x="321849" y="269278"/>
                </a:moveTo>
                <a:lnTo>
                  <a:pt x="394531" y="269278"/>
                </a:lnTo>
                <a:lnTo>
                  <a:pt x="394531" y="511247"/>
                </a:lnTo>
                <a:lnTo>
                  <a:pt x="358501" y="511247"/>
                </a:lnTo>
                <a:lnTo>
                  <a:pt x="321849" y="511247"/>
                </a:lnTo>
                <a:close/>
                <a:moveTo>
                  <a:pt x="212966" y="269278"/>
                </a:moveTo>
                <a:lnTo>
                  <a:pt x="285790" y="269278"/>
                </a:lnTo>
                <a:lnTo>
                  <a:pt x="285790" y="511247"/>
                </a:lnTo>
                <a:lnTo>
                  <a:pt x="249111" y="511247"/>
                </a:lnTo>
                <a:lnTo>
                  <a:pt x="212966" y="511247"/>
                </a:lnTo>
                <a:close/>
                <a:moveTo>
                  <a:pt x="446972" y="242181"/>
                </a:moveTo>
                <a:lnTo>
                  <a:pt x="553523" y="242181"/>
                </a:lnTo>
                <a:lnTo>
                  <a:pt x="553523" y="453133"/>
                </a:lnTo>
                <a:lnTo>
                  <a:pt x="583788" y="453133"/>
                </a:lnTo>
                <a:lnTo>
                  <a:pt x="583788" y="511247"/>
                </a:lnTo>
                <a:lnTo>
                  <a:pt x="547648" y="511247"/>
                </a:lnTo>
                <a:lnTo>
                  <a:pt x="452758" y="511247"/>
                </a:lnTo>
                <a:lnTo>
                  <a:pt x="416618" y="511247"/>
                </a:lnTo>
                <a:lnTo>
                  <a:pt x="416618" y="453133"/>
                </a:lnTo>
                <a:lnTo>
                  <a:pt x="446972" y="453133"/>
                </a:lnTo>
                <a:close/>
                <a:moveTo>
                  <a:pt x="54106" y="242181"/>
                </a:moveTo>
                <a:lnTo>
                  <a:pt x="160624" y="242181"/>
                </a:lnTo>
                <a:lnTo>
                  <a:pt x="160624" y="453133"/>
                </a:lnTo>
                <a:lnTo>
                  <a:pt x="190879" y="453133"/>
                </a:lnTo>
                <a:lnTo>
                  <a:pt x="190879" y="511247"/>
                </a:lnTo>
                <a:lnTo>
                  <a:pt x="154839" y="511247"/>
                </a:lnTo>
                <a:lnTo>
                  <a:pt x="59891" y="511247"/>
                </a:lnTo>
                <a:lnTo>
                  <a:pt x="23851" y="511247"/>
                </a:lnTo>
                <a:lnTo>
                  <a:pt x="23851" y="453133"/>
                </a:lnTo>
                <a:lnTo>
                  <a:pt x="54106" y="453133"/>
                </a:lnTo>
                <a:close/>
                <a:moveTo>
                  <a:pt x="303820" y="98933"/>
                </a:moveTo>
                <a:cubicBezTo>
                  <a:pt x="314479" y="98933"/>
                  <a:pt x="323120" y="107542"/>
                  <a:pt x="323120" y="118162"/>
                </a:cubicBezTo>
                <a:cubicBezTo>
                  <a:pt x="323120" y="128782"/>
                  <a:pt x="314479" y="137391"/>
                  <a:pt x="303820" y="137391"/>
                </a:cubicBezTo>
                <a:cubicBezTo>
                  <a:pt x="293161" y="137391"/>
                  <a:pt x="284520" y="128782"/>
                  <a:pt x="284520" y="118162"/>
                </a:cubicBezTo>
                <a:cubicBezTo>
                  <a:pt x="284520" y="107542"/>
                  <a:pt x="293161" y="98933"/>
                  <a:pt x="303820" y="98933"/>
                </a:cubicBezTo>
                <a:close/>
                <a:moveTo>
                  <a:pt x="303749" y="62835"/>
                </a:moveTo>
                <a:cubicBezTo>
                  <a:pt x="273221" y="62835"/>
                  <a:pt x="248388" y="87631"/>
                  <a:pt x="248388" y="118116"/>
                </a:cubicBezTo>
                <a:cubicBezTo>
                  <a:pt x="248388" y="148600"/>
                  <a:pt x="273221" y="173397"/>
                  <a:pt x="303749" y="173397"/>
                </a:cubicBezTo>
                <a:cubicBezTo>
                  <a:pt x="334278" y="173397"/>
                  <a:pt x="359111" y="148600"/>
                  <a:pt x="359111" y="118116"/>
                </a:cubicBezTo>
                <a:cubicBezTo>
                  <a:pt x="359111" y="87631"/>
                  <a:pt x="334278" y="62835"/>
                  <a:pt x="303749" y="62835"/>
                </a:cubicBezTo>
                <a:close/>
                <a:moveTo>
                  <a:pt x="303749" y="0"/>
                </a:moveTo>
                <a:lnTo>
                  <a:pt x="586964" y="141490"/>
                </a:lnTo>
                <a:lnTo>
                  <a:pt x="586964" y="206192"/>
                </a:lnTo>
                <a:lnTo>
                  <a:pt x="20535" y="206192"/>
                </a:lnTo>
                <a:lnTo>
                  <a:pt x="20535" y="1414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22D9CEB-430E-45F1-8990-B0BF71C3BE28}"/>
              </a:ext>
            </a:extLst>
          </p:cNvPr>
          <p:cNvCxnSpPr/>
          <p:nvPr/>
        </p:nvCxnSpPr>
        <p:spPr>
          <a:xfrm>
            <a:off x="8527587" y="5292843"/>
            <a:ext cx="29929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îṧlïďè">
            <a:extLst>
              <a:ext uri="{FF2B5EF4-FFF2-40B4-BE49-F238E27FC236}">
                <a16:creationId xmlns:a16="http://schemas.microsoft.com/office/drawing/2014/main" id="{D3CED8C7-5DB1-4B0F-ACD8-87C9198C2632}"/>
              </a:ext>
            </a:extLst>
          </p:cNvPr>
          <p:cNvSpPr/>
          <p:nvPr/>
        </p:nvSpPr>
        <p:spPr bwMode="auto">
          <a:xfrm>
            <a:off x="8392048" y="2867245"/>
            <a:ext cx="2992901" cy="110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Ghosts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Halos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Chromatic Distortion</a:t>
            </a:r>
          </a:p>
        </p:txBody>
      </p:sp>
    </p:spTree>
    <p:extLst>
      <p:ext uri="{BB962C8B-B14F-4D97-AF65-F5344CB8AC3E}">
        <p14:creationId xmlns:p14="http://schemas.microsoft.com/office/powerpoint/2010/main" val="354795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Lens Flare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14" y="2115228"/>
            <a:ext cx="4573553" cy="377212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499322" y="3343255"/>
            <a:ext cx="2305492" cy="1316075"/>
            <a:chOff x="2499322" y="3295948"/>
            <a:chExt cx="2305492" cy="1316075"/>
          </a:xfrm>
        </p:grpSpPr>
        <p:sp>
          <p:nvSpPr>
            <p:cNvPr id="17" name="íślïḓé">
              <a:extLst>
                <a:ext uri="{FF2B5EF4-FFF2-40B4-BE49-F238E27FC236}">
                  <a16:creationId xmlns:a16="http://schemas.microsoft.com/office/drawing/2014/main" id="{81ABE2E7-906D-4073-87FB-5ABFFF7B1E8B}"/>
                </a:ext>
              </a:extLst>
            </p:cNvPr>
            <p:cNvSpPr/>
            <p:nvPr/>
          </p:nvSpPr>
          <p:spPr>
            <a:xfrm>
              <a:off x="2499322" y="3295948"/>
              <a:ext cx="1532940" cy="1316075"/>
            </a:xfrm>
            <a:custGeom>
              <a:avLst/>
              <a:gdLst>
                <a:gd name="connsiteX0" fmla="*/ 0 w 1532940"/>
                <a:gd name="connsiteY0" fmla="*/ 658038 h 1316075"/>
                <a:gd name="connsiteX1" fmla="*/ 329019 w 1532940"/>
                <a:gd name="connsiteY1" fmla="*/ 0 h 1316075"/>
                <a:gd name="connsiteX2" fmla="*/ 1203921 w 1532940"/>
                <a:gd name="connsiteY2" fmla="*/ 0 h 1316075"/>
                <a:gd name="connsiteX3" fmla="*/ 1532940 w 1532940"/>
                <a:gd name="connsiteY3" fmla="*/ 658038 h 1316075"/>
                <a:gd name="connsiteX4" fmla="*/ 1203921 w 1532940"/>
                <a:gd name="connsiteY4" fmla="*/ 1316075 h 1316075"/>
                <a:gd name="connsiteX5" fmla="*/ 329019 w 1532940"/>
                <a:gd name="connsiteY5" fmla="*/ 1316075 h 1316075"/>
                <a:gd name="connsiteX6" fmla="*/ 0 w 1532940"/>
                <a:gd name="connsiteY6" fmla="*/ 658038 h 131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2940" h="1316075">
                  <a:moveTo>
                    <a:pt x="0" y="658038"/>
                  </a:moveTo>
                  <a:lnTo>
                    <a:pt x="329019" y="0"/>
                  </a:lnTo>
                  <a:lnTo>
                    <a:pt x="1203921" y="0"/>
                  </a:lnTo>
                  <a:lnTo>
                    <a:pt x="1532940" y="658038"/>
                  </a:lnTo>
                  <a:lnTo>
                    <a:pt x="1203921" y="1316075"/>
                  </a:lnTo>
                  <a:lnTo>
                    <a:pt x="329019" y="1316075"/>
                  </a:lnTo>
                  <a:lnTo>
                    <a:pt x="0" y="6580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237418" tIns="249550" rIns="237418" bIns="249550" numCol="1" spcCol="1270" anchor="ctr" anchorCtr="0">
              <a:normAutofit fontScale="55000" lnSpcReduction="20000"/>
            </a:bodyPr>
            <a:lstStyle/>
            <a:p>
              <a:pPr algn="ctr"/>
              <a:endParaRPr lang="en-US" altLang="zh-CN" sz="3600" b="1" dirty="0">
                <a:solidFill>
                  <a:schemeClr val="accent1">
                    <a:lumMod val="25000"/>
                    <a:lumOff val="75000"/>
                  </a:schemeClr>
                </a:solidFill>
              </a:endParaRPr>
            </a:p>
            <a:p>
              <a:pPr algn="ctr"/>
              <a:r>
                <a:rPr lang="en-US" altLang="zh-CN" sz="3600" b="1" dirty="0">
                  <a:solidFill>
                    <a:schemeClr val="accent1">
                      <a:lumMod val="25000"/>
                      <a:lumOff val="75000"/>
                    </a:schemeClr>
                  </a:solidFill>
                </a:rPr>
                <a:t>Common</a:t>
              </a:r>
            </a:p>
            <a:p>
              <a:pPr algn="ctr"/>
              <a:r>
                <a:rPr lang="en-US" altLang="zh-CN" sz="3600" b="1" dirty="0">
                  <a:solidFill>
                    <a:schemeClr val="accent1">
                      <a:lumMod val="25000"/>
                      <a:lumOff val="75000"/>
                    </a:schemeClr>
                  </a:solidFill>
                </a:rPr>
                <a:t>technique</a:t>
              </a:r>
            </a:p>
            <a:p>
              <a:pPr algn="ctr"/>
              <a:endParaRPr lang="en-US" altLang="zh-CN" sz="3600" b="1" dirty="0">
                <a:solidFill>
                  <a:schemeClr val="accent1">
                    <a:lumMod val="25000"/>
                    <a:lumOff val="75000"/>
                  </a:schemeClr>
                </a:solidFill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E1B8A19-5EF6-4D89-8CAA-57961F7467DC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4032262" y="3953985"/>
              <a:ext cx="772552" cy="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0548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2CFF37-FAE5-4C8A-934B-3738E901D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68" y="2901936"/>
            <a:ext cx="8782980" cy="32504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Downsample</a:t>
            </a:r>
            <a:r>
              <a:rPr lang="en-US" altLang="zh-CN" dirty="0"/>
              <a:t>/Threshold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18734" y="1123950"/>
            <a:ext cx="7001753" cy="5019675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9" name="Picture 5" descr="http://4.bp.blogspot.com/-1AQQM5Lvzbo/USdbX51oB9I/AAAAAAAAAc8/cPWPaUYUL-A/s1600/fi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7" y="2268927"/>
            <a:ext cx="60769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A11E4B3-B8A7-489F-B61D-C055EC3EE4F8}"/>
              </a:ext>
            </a:extLst>
          </p:cNvPr>
          <p:cNvSpPr/>
          <p:nvPr/>
        </p:nvSpPr>
        <p:spPr>
          <a:xfrm>
            <a:off x="605187" y="1529301"/>
            <a:ext cx="914404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Select a subset of the brightest pixels in the source image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Key to reducing the cost of subsequent stage</a:t>
            </a:r>
          </a:p>
        </p:txBody>
      </p:sp>
    </p:spTree>
    <p:extLst>
      <p:ext uri="{BB962C8B-B14F-4D97-AF65-F5344CB8AC3E}">
        <p14:creationId xmlns:p14="http://schemas.microsoft.com/office/powerpoint/2010/main" val="259558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Generation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4411026" y="2823299"/>
            <a:ext cx="3369948" cy="1974989"/>
            <a:chOff x="4269182" y="1825625"/>
            <a:chExt cx="3369948" cy="1974989"/>
          </a:xfrm>
        </p:grpSpPr>
        <p:sp>
          <p:nvSpPr>
            <p:cNvPr id="5" name="ïşlíḑè">
              <a:extLst>
                <a:ext uri="{FF2B5EF4-FFF2-40B4-BE49-F238E27FC236}">
                  <a16:creationId xmlns:a16="http://schemas.microsoft.com/office/drawing/2014/main" id="{4E5A4865-B527-49A7-998D-83CE195EBAB0}"/>
                </a:ext>
              </a:extLst>
            </p:cNvPr>
            <p:cNvSpPr/>
            <p:nvPr/>
          </p:nvSpPr>
          <p:spPr bwMode="auto">
            <a:xfrm>
              <a:off x="4269182" y="1838718"/>
              <a:ext cx="664125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6" name="íṥľïḓè">
              <a:extLst>
                <a:ext uri="{FF2B5EF4-FFF2-40B4-BE49-F238E27FC236}">
                  <a16:creationId xmlns:a16="http://schemas.microsoft.com/office/drawing/2014/main" id="{2433F891-4B1A-4E11-8437-7E27D7019996}"/>
                </a:ext>
              </a:extLst>
            </p:cNvPr>
            <p:cNvSpPr/>
            <p:nvPr/>
          </p:nvSpPr>
          <p:spPr bwMode="auto">
            <a:xfrm>
              <a:off x="5195263" y="1825625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Ghosts</a:t>
              </a:r>
            </a:p>
          </p:txBody>
        </p:sp>
        <p:sp>
          <p:nvSpPr>
            <p:cNvPr id="7" name="íṧḻîḓê">
              <a:extLst>
                <a:ext uri="{FF2B5EF4-FFF2-40B4-BE49-F238E27FC236}">
                  <a16:creationId xmlns:a16="http://schemas.microsoft.com/office/drawing/2014/main" id="{ABAAC720-0240-4410-8A02-7CCB5BC65C63}"/>
                </a:ext>
              </a:extLst>
            </p:cNvPr>
            <p:cNvSpPr/>
            <p:nvPr/>
          </p:nvSpPr>
          <p:spPr bwMode="auto">
            <a:xfrm>
              <a:off x="4271850" y="2551889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8" name="ísḷíḑè">
              <a:extLst>
                <a:ext uri="{FF2B5EF4-FFF2-40B4-BE49-F238E27FC236}">
                  <a16:creationId xmlns:a16="http://schemas.microsoft.com/office/drawing/2014/main" id="{FC2314CD-34A7-455D-9BDF-9ACF2BBFF538}"/>
                </a:ext>
              </a:extLst>
            </p:cNvPr>
            <p:cNvSpPr/>
            <p:nvPr/>
          </p:nvSpPr>
          <p:spPr bwMode="auto">
            <a:xfrm>
              <a:off x="5195263" y="2551889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Halos</a:t>
              </a:r>
            </a:p>
          </p:txBody>
        </p:sp>
        <p:sp>
          <p:nvSpPr>
            <p:cNvPr id="9" name="ïSlíḋè">
              <a:extLst>
                <a:ext uri="{FF2B5EF4-FFF2-40B4-BE49-F238E27FC236}">
                  <a16:creationId xmlns:a16="http://schemas.microsoft.com/office/drawing/2014/main" id="{0F13179E-7AB5-4803-9D22-078A5B96B608}"/>
                </a:ext>
              </a:extLst>
            </p:cNvPr>
            <p:cNvSpPr/>
            <p:nvPr/>
          </p:nvSpPr>
          <p:spPr bwMode="auto">
            <a:xfrm>
              <a:off x="4269182" y="3275101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0" name="ïšḻíďê">
              <a:extLst>
                <a:ext uri="{FF2B5EF4-FFF2-40B4-BE49-F238E27FC236}">
                  <a16:creationId xmlns:a16="http://schemas.microsoft.com/office/drawing/2014/main" id="{55D30857-2F59-4518-8C4C-DD73141A8720}"/>
                </a:ext>
              </a:extLst>
            </p:cNvPr>
            <p:cNvSpPr/>
            <p:nvPr/>
          </p:nvSpPr>
          <p:spPr bwMode="auto">
            <a:xfrm>
              <a:off x="5195263" y="3275101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Chromatic</a:t>
              </a:r>
              <a:r>
                <a:rPr lang="en-US" altLang="zh-CN" sz="1600" dirty="0"/>
                <a:t> 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Distortion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94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B5A1C-F75B-4584-AC54-A49289A8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工作内容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692F9B-C972-4AD9-A695-5F5C0471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F51782-1C33-4E10-A0E4-4BA1BE89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d683843d-2e0c-4c5d-9056-2740c6075df3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E239C519-55AD-4903-A712-D884BD57A9F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2212" y="542547"/>
            <a:ext cx="11167576" cy="5772906"/>
            <a:chOff x="512214" y="542547"/>
            <a:chExt cx="11167574" cy="5772905"/>
          </a:xfrm>
        </p:grpSpPr>
        <p:grpSp>
          <p:nvGrpSpPr>
            <p:cNvPr id="6" name="ïśļíḑê">
              <a:extLst>
                <a:ext uri="{FF2B5EF4-FFF2-40B4-BE49-F238E27FC236}">
                  <a16:creationId xmlns:a16="http://schemas.microsoft.com/office/drawing/2014/main" id="{DEAD01D9-18BE-4368-A873-3CCDBAE3747D}"/>
                </a:ext>
              </a:extLst>
            </p:cNvPr>
            <p:cNvGrpSpPr/>
            <p:nvPr/>
          </p:nvGrpSpPr>
          <p:grpSpPr>
            <a:xfrm>
              <a:off x="512214" y="542547"/>
              <a:ext cx="11167574" cy="5772905"/>
              <a:chOff x="1489576" y="1175752"/>
              <a:chExt cx="9568609" cy="4042773"/>
            </a:xfrm>
            <a:solidFill>
              <a:schemeClr val="tx2">
                <a:lumMod val="20000"/>
                <a:lumOff val="80000"/>
                <a:alpha val="40000"/>
              </a:schemeClr>
            </a:solidFill>
          </p:grpSpPr>
          <p:grpSp>
            <p:nvGrpSpPr>
              <p:cNvPr id="39" name="ï$ḻíďe">
                <a:extLst>
                  <a:ext uri="{FF2B5EF4-FFF2-40B4-BE49-F238E27FC236}">
                    <a16:creationId xmlns:a16="http://schemas.microsoft.com/office/drawing/2014/main" id="{AFFA13E3-C97D-4891-9EDE-EF0377A5B3D5}"/>
                  </a:ext>
                </a:extLst>
              </p:cNvPr>
              <p:cNvGrpSpPr/>
              <p:nvPr/>
            </p:nvGrpSpPr>
            <p:grpSpPr>
              <a:xfrm>
                <a:off x="5385561" y="1195387"/>
                <a:ext cx="5672624" cy="3721938"/>
                <a:chOff x="3875479" y="1499885"/>
                <a:chExt cx="5467545" cy="3787060"/>
              </a:xfrm>
              <a:grpFill/>
            </p:grpSpPr>
            <p:sp>
              <p:nvSpPr>
                <p:cNvPr id="95" name="ïš1iďe">
                  <a:extLst>
                    <a:ext uri="{FF2B5EF4-FFF2-40B4-BE49-F238E27FC236}">
                      <a16:creationId xmlns:a16="http://schemas.microsoft.com/office/drawing/2014/main" id="{0B232BAD-FF70-4AE0-9081-DC8EE57A87B5}"/>
                    </a:ext>
                  </a:extLst>
                </p:cNvPr>
                <p:cNvSpPr/>
                <p:nvPr/>
              </p:nvSpPr>
              <p:spPr bwMode="auto">
                <a:xfrm>
                  <a:off x="7903833" y="2473621"/>
                  <a:ext cx="144608" cy="117690"/>
                </a:xfrm>
                <a:custGeom>
                  <a:avLst/>
                  <a:gdLst>
                    <a:gd name="T0" fmla="*/ 2147483647 w 82"/>
                    <a:gd name="T1" fmla="*/ 2147483647 h 70"/>
                    <a:gd name="T2" fmla="*/ 2147483647 w 82"/>
                    <a:gd name="T3" fmla="*/ 2147483647 h 70"/>
                    <a:gd name="T4" fmla="*/ 2147483647 w 82"/>
                    <a:gd name="T5" fmla="*/ 2147483647 h 70"/>
                    <a:gd name="T6" fmla="*/ 2147483647 w 82"/>
                    <a:gd name="T7" fmla="*/ 2147483647 h 70"/>
                    <a:gd name="T8" fmla="*/ 2147483647 w 82"/>
                    <a:gd name="T9" fmla="*/ 2147483647 h 70"/>
                    <a:gd name="T10" fmla="*/ 2147483647 w 82"/>
                    <a:gd name="T11" fmla="*/ 2147483647 h 70"/>
                    <a:gd name="T12" fmla="*/ 2147483647 w 82"/>
                    <a:gd name="T13" fmla="*/ 2147483647 h 70"/>
                    <a:gd name="T14" fmla="*/ 2147483647 w 82"/>
                    <a:gd name="T15" fmla="*/ 2147483647 h 70"/>
                    <a:gd name="T16" fmla="*/ 2147483647 w 82"/>
                    <a:gd name="T17" fmla="*/ 2147483647 h 70"/>
                    <a:gd name="T18" fmla="*/ 2147483647 w 82"/>
                    <a:gd name="T19" fmla="*/ 2147483647 h 70"/>
                    <a:gd name="T20" fmla="*/ 2147483647 w 82"/>
                    <a:gd name="T21" fmla="*/ 2147483647 h 70"/>
                    <a:gd name="T22" fmla="*/ 2147483647 w 82"/>
                    <a:gd name="T23" fmla="*/ 2147483647 h 70"/>
                    <a:gd name="T24" fmla="*/ 2147483647 w 82"/>
                    <a:gd name="T25" fmla="*/ 2147483647 h 70"/>
                    <a:gd name="T26" fmla="*/ 2147483647 w 82"/>
                    <a:gd name="T27" fmla="*/ 2147483647 h 70"/>
                    <a:gd name="T28" fmla="*/ 2147483647 w 82"/>
                    <a:gd name="T29" fmla="*/ 2147483647 h 70"/>
                    <a:gd name="T30" fmla="*/ 2147483647 w 82"/>
                    <a:gd name="T31" fmla="*/ 2147483647 h 70"/>
                    <a:gd name="T32" fmla="*/ 2147483647 w 82"/>
                    <a:gd name="T33" fmla="*/ 2147483647 h 70"/>
                    <a:gd name="T34" fmla="*/ 2147483647 w 82"/>
                    <a:gd name="T35" fmla="*/ 2147483647 h 70"/>
                    <a:gd name="T36" fmla="*/ 2147483647 w 82"/>
                    <a:gd name="T37" fmla="*/ 2147483647 h 70"/>
                    <a:gd name="T38" fmla="*/ 2147483647 w 82"/>
                    <a:gd name="T39" fmla="*/ 2147483647 h 70"/>
                    <a:gd name="T40" fmla="*/ 2147483647 w 82"/>
                    <a:gd name="T41" fmla="*/ 2147483647 h 70"/>
                    <a:gd name="T42" fmla="*/ 0 w 82"/>
                    <a:gd name="T43" fmla="*/ 0 h 70"/>
                    <a:gd name="T44" fmla="*/ 2147483647 w 82"/>
                    <a:gd name="T45" fmla="*/ 0 h 70"/>
                    <a:gd name="T46" fmla="*/ 2147483647 w 82"/>
                    <a:gd name="T47" fmla="*/ 2147483647 h 70"/>
                    <a:gd name="T48" fmla="*/ 2147483647 w 82"/>
                    <a:gd name="T49" fmla="*/ 2147483647 h 70"/>
                    <a:gd name="T50" fmla="*/ 2147483647 w 82"/>
                    <a:gd name="T51" fmla="*/ 2147483647 h 70"/>
                    <a:gd name="T52" fmla="*/ 2147483647 w 82"/>
                    <a:gd name="T53" fmla="*/ 2147483647 h 70"/>
                    <a:gd name="T54" fmla="*/ 2147483647 w 82"/>
                    <a:gd name="T55" fmla="*/ 2147483647 h 70"/>
                    <a:gd name="T56" fmla="*/ 2147483647 w 82"/>
                    <a:gd name="T57" fmla="*/ 2147483647 h 70"/>
                    <a:gd name="T58" fmla="*/ 2147483647 w 82"/>
                    <a:gd name="T59" fmla="*/ 2147483647 h 70"/>
                    <a:gd name="T60" fmla="*/ 2147483647 w 82"/>
                    <a:gd name="T61" fmla="*/ 2147483647 h 70"/>
                    <a:gd name="T62" fmla="*/ 2147483647 w 82"/>
                    <a:gd name="T63" fmla="*/ 2147483647 h 70"/>
                    <a:gd name="T64" fmla="*/ 2147483647 w 82"/>
                    <a:gd name="T65" fmla="*/ 2147483647 h 70"/>
                    <a:gd name="T66" fmla="*/ 2147483647 w 82"/>
                    <a:gd name="T67" fmla="*/ 2147483647 h 70"/>
                    <a:gd name="T68" fmla="*/ 2147483647 w 82"/>
                    <a:gd name="T69" fmla="*/ 2147483647 h 70"/>
                    <a:gd name="T70" fmla="*/ 2147483647 w 82"/>
                    <a:gd name="T71" fmla="*/ 2147483647 h 70"/>
                    <a:gd name="T72" fmla="*/ 2147483647 w 82"/>
                    <a:gd name="T73" fmla="*/ 2147483647 h 70"/>
                    <a:gd name="T74" fmla="*/ 2147483647 w 82"/>
                    <a:gd name="T75" fmla="*/ 2147483647 h 70"/>
                    <a:gd name="T76" fmla="*/ 2147483647 w 82"/>
                    <a:gd name="T77" fmla="*/ 2147483647 h 70"/>
                    <a:gd name="T78" fmla="*/ 2147483647 w 82"/>
                    <a:gd name="T79" fmla="*/ 2147483647 h 70"/>
                    <a:gd name="T80" fmla="*/ 2147483647 w 82"/>
                    <a:gd name="T81" fmla="*/ 2147483647 h 70"/>
                    <a:gd name="T82" fmla="*/ 2147483647 w 82"/>
                    <a:gd name="T83" fmla="*/ 2147483647 h 70"/>
                    <a:gd name="T84" fmla="*/ 2147483647 w 82"/>
                    <a:gd name="T85" fmla="*/ 2147483647 h 7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82"/>
                    <a:gd name="T130" fmla="*/ 0 h 70"/>
                    <a:gd name="T131" fmla="*/ 82 w 82"/>
                    <a:gd name="T132" fmla="*/ 70 h 70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82" h="70">
                      <a:moveTo>
                        <a:pt x="28" y="52"/>
                      </a:moveTo>
                      <a:lnTo>
                        <a:pt x="20" y="54"/>
                      </a:lnTo>
                      <a:lnTo>
                        <a:pt x="14" y="56"/>
                      </a:lnTo>
                      <a:lnTo>
                        <a:pt x="26" y="62"/>
                      </a:lnTo>
                      <a:lnTo>
                        <a:pt x="30" y="64"/>
                      </a:lnTo>
                      <a:lnTo>
                        <a:pt x="36" y="70"/>
                      </a:lnTo>
                      <a:lnTo>
                        <a:pt x="20" y="70"/>
                      </a:lnTo>
                      <a:lnTo>
                        <a:pt x="14" y="62"/>
                      </a:lnTo>
                      <a:lnTo>
                        <a:pt x="12" y="58"/>
                      </a:lnTo>
                      <a:lnTo>
                        <a:pt x="8" y="56"/>
                      </a:lnTo>
                      <a:lnTo>
                        <a:pt x="10" y="50"/>
                      </a:lnTo>
                      <a:lnTo>
                        <a:pt x="14" y="46"/>
                      </a:lnTo>
                      <a:lnTo>
                        <a:pt x="12" y="44"/>
                      </a:lnTo>
                      <a:lnTo>
                        <a:pt x="10" y="40"/>
                      </a:lnTo>
                      <a:lnTo>
                        <a:pt x="18" y="40"/>
                      </a:lnTo>
                      <a:lnTo>
                        <a:pt x="16" y="34"/>
                      </a:lnTo>
                      <a:lnTo>
                        <a:pt x="14" y="28"/>
                      </a:lnTo>
                      <a:lnTo>
                        <a:pt x="14" y="16"/>
                      </a:lnTo>
                      <a:lnTo>
                        <a:pt x="10" y="12"/>
                      </a:lnTo>
                      <a:lnTo>
                        <a:pt x="6" y="8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12" y="4"/>
                      </a:lnTo>
                      <a:lnTo>
                        <a:pt x="24" y="14"/>
                      </a:lnTo>
                      <a:lnTo>
                        <a:pt x="40" y="22"/>
                      </a:lnTo>
                      <a:lnTo>
                        <a:pt x="46" y="24"/>
                      </a:lnTo>
                      <a:lnTo>
                        <a:pt x="54" y="26"/>
                      </a:lnTo>
                      <a:lnTo>
                        <a:pt x="60" y="26"/>
                      </a:lnTo>
                      <a:lnTo>
                        <a:pt x="66" y="24"/>
                      </a:lnTo>
                      <a:lnTo>
                        <a:pt x="74" y="20"/>
                      </a:lnTo>
                      <a:lnTo>
                        <a:pt x="74" y="30"/>
                      </a:lnTo>
                      <a:lnTo>
                        <a:pt x="74" y="34"/>
                      </a:lnTo>
                      <a:lnTo>
                        <a:pt x="76" y="36"/>
                      </a:lnTo>
                      <a:lnTo>
                        <a:pt x="82" y="42"/>
                      </a:lnTo>
                      <a:lnTo>
                        <a:pt x="78" y="44"/>
                      </a:lnTo>
                      <a:lnTo>
                        <a:pt x="72" y="44"/>
                      </a:lnTo>
                      <a:lnTo>
                        <a:pt x="60" y="46"/>
                      </a:lnTo>
                      <a:lnTo>
                        <a:pt x="60" y="62"/>
                      </a:lnTo>
                      <a:lnTo>
                        <a:pt x="52" y="60"/>
                      </a:lnTo>
                      <a:lnTo>
                        <a:pt x="44" y="56"/>
                      </a:lnTo>
                      <a:lnTo>
                        <a:pt x="38" y="54"/>
                      </a:lnTo>
                      <a:lnTo>
                        <a:pt x="28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6" name="íṩḻîḓè">
                  <a:extLst>
                    <a:ext uri="{FF2B5EF4-FFF2-40B4-BE49-F238E27FC236}">
                      <a16:creationId xmlns:a16="http://schemas.microsoft.com/office/drawing/2014/main" id="{3C67365C-907D-49B2-B983-F9141243CAF5}"/>
                    </a:ext>
                  </a:extLst>
                </p:cNvPr>
                <p:cNvSpPr/>
                <p:nvPr/>
              </p:nvSpPr>
              <p:spPr bwMode="auto">
                <a:xfrm>
                  <a:off x="7819823" y="2598314"/>
                  <a:ext cx="238258" cy="246586"/>
                </a:xfrm>
                <a:custGeom>
                  <a:avLst/>
                  <a:gdLst>
                    <a:gd name="T0" fmla="*/ 2147483647 w 136"/>
                    <a:gd name="T1" fmla="*/ 2147483647 h 148"/>
                    <a:gd name="T2" fmla="*/ 2147483647 w 136"/>
                    <a:gd name="T3" fmla="*/ 0 h 148"/>
                    <a:gd name="T4" fmla="*/ 2147483647 w 136"/>
                    <a:gd name="T5" fmla="*/ 2147483647 h 148"/>
                    <a:gd name="T6" fmla="*/ 2147483647 w 136"/>
                    <a:gd name="T7" fmla="*/ 2147483647 h 148"/>
                    <a:gd name="T8" fmla="*/ 2147483647 w 136"/>
                    <a:gd name="T9" fmla="*/ 2147483647 h 148"/>
                    <a:gd name="T10" fmla="*/ 2147483647 w 136"/>
                    <a:gd name="T11" fmla="*/ 2147483647 h 148"/>
                    <a:gd name="T12" fmla="*/ 2147483647 w 136"/>
                    <a:gd name="T13" fmla="*/ 2147483647 h 148"/>
                    <a:gd name="T14" fmla="*/ 2147483647 w 136"/>
                    <a:gd name="T15" fmla="*/ 2147483647 h 148"/>
                    <a:gd name="T16" fmla="*/ 2147483647 w 136"/>
                    <a:gd name="T17" fmla="*/ 2147483647 h 148"/>
                    <a:gd name="T18" fmla="*/ 2147483647 w 136"/>
                    <a:gd name="T19" fmla="*/ 2147483647 h 148"/>
                    <a:gd name="T20" fmla="*/ 2147483647 w 136"/>
                    <a:gd name="T21" fmla="*/ 2147483647 h 148"/>
                    <a:gd name="T22" fmla="*/ 2147483647 w 136"/>
                    <a:gd name="T23" fmla="*/ 2147483647 h 148"/>
                    <a:gd name="T24" fmla="*/ 2147483647 w 136"/>
                    <a:gd name="T25" fmla="*/ 2147483647 h 148"/>
                    <a:gd name="T26" fmla="*/ 2147483647 w 136"/>
                    <a:gd name="T27" fmla="*/ 2147483647 h 148"/>
                    <a:gd name="T28" fmla="*/ 2147483647 w 136"/>
                    <a:gd name="T29" fmla="*/ 2147483647 h 148"/>
                    <a:gd name="T30" fmla="*/ 2147483647 w 136"/>
                    <a:gd name="T31" fmla="*/ 2147483647 h 148"/>
                    <a:gd name="T32" fmla="*/ 2147483647 w 136"/>
                    <a:gd name="T33" fmla="*/ 2147483647 h 148"/>
                    <a:gd name="T34" fmla="*/ 2147483647 w 136"/>
                    <a:gd name="T35" fmla="*/ 2147483647 h 148"/>
                    <a:gd name="T36" fmla="*/ 2147483647 w 136"/>
                    <a:gd name="T37" fmla="*/ 2147483647 h 148"/>
                    <a:gd name="T38" fmla="*/ 2147483647 w 136"/>
                    <a:gd name="T39" fmla="*/ 2147483647 h 148"/>
                    <a:gd name="T40" fmla="*/ 2147483647 w 136"/>
                    <a:gd name="T41" fmla="*/ 2147483647 h 148"/>
                    <a:gd name="T42" fmla="*/ 2147483647 w 136"/>
                    <a:gd name="T43" fmla="*/ 2147483647 h 148"/>
                    <a:gd name="T44" fmla="*/ 2147483647 w 136"/>
                    <a:gd name="T45" fmla="*/ 2147483647 h 148"/>
                    <a:gd name="T46" fmla="*/ 2147483647 w 136"/>
                    <a:gd name="T47" fmla="*/ 2147483647 h 148"/>
                    <a:gd name="T48" fmla="*/ 0 w 136"/>
                    <a:gd name="T49" fmla="*/ 2147483647 h 148"/>
                    <a:gd name="T50" fmla="*/ 2147483647 w 136"/>
                    <a:gd name="T51" fmla="*/ 2147483647 h 148"/>
                    <a:gd name="T52" fmla="*/ 2147483647 w 136"/>
                    <a:gd name="T53" fmla="*/ 2147483647 h 148"/>
                    <a:gd name="T54" fmla="*/ 2147483647 w 136"/>
                    <a:gd name="T55" fmla="*/ 2147483647 h 148"/>
                    <a:gd name="T56" fmla="*/ 2147483647 w 136"/>
                    <a:gd name="T57" fmla="*/ 2147483647 h 148"/>
                    <a:gd name="T58" fmla="*/ 2147483647 w 136"/>
                    <a:gd name="T59" fmla="*/ 2147483647 h 148"/>
                    <a:gd name="T60" fmla="*/ 2147483647 w 136"/>
                    <a:gd name="T61" fmla="*/ 2147483647 h 148"/>
                    <a:gd name="T62" fmla="*/ 2147483647 w 136"/>
                    <a:gd name="T63" fmla="*/ 2147483647 h 148"/>
                    <a:gd name="T64" fmla="*/ 2147483647 w 136"/>
                    <a:gd name="T65" fmla="*/ 2147483647 h 148"/>
                    <a:gd name="T66" fmla="*/ 2147483647 w 136"/>
                    <a:gd name="T67" fmla="*/ 2147483647 h 148"/>
                    <a:gd name="T68" fmla="*/ 2147483647 w 136"/>
                    <a:gd name="T69" fmla="*/ 2147483647 h 148"/>
                    <a:gd name="T70" fmla="*/ 2147483647 w 136"/>
                    <a:gd name="T71" fmla="*/ 2147483647 h 148"/>
                    <a:gd name="T72" fmla="*/ 2147483647 w 136"/>
                    <a:gd name="T73" fmla="*/ 2147483647 h 148"/>
                    <a:gd name="T74" fmla="*/ 2147483647 w 136"/>
                    <a:gd name="T75" fmla="*/ 2147483647 h 148"/>
                    <a:gd name="T76" fmla="*/ 2147483647 w 136"/>
                    <a:gd name="T77" fmla="*/ 2147483647 h 148"/>
                    <a:gd name="T78" fmla="*/ 2147483647 w 136"/>
                    <a:gd name="T79" fmla="*/ 2147483647 h 148"/>
                    <a:gd name="T80" fmla="*/ 2147483647 w 136"/>
                    <a:gd name="T81" fmla="*/ 2147483647 h 148"/>
                    <a:gd name="T82" fmla="*/ 2147483647 w 136"/>
                    <a:gd name="T83" fmla="*/ 2147483647 h 148"/>
                    <a:gd name="T84" fmla="*/ 2147483647 w 136"/>
                    <a:gd name="T85" fmla="*/ 2147483647 h 148"/>
                    <a:gd name="T86" fmla="*/ 2147483647 w 136"/>
                    <a:gd name="T87" fmla="*/ 2147483647 h 148"/>
                    <a:gd name="T88" fmla="*/ 2147483647 w 136"/>
                    <a:gd name="T89" fmla="*/ 2147483647 h 148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36"/>
                    <a:gd name="T136" fmla="*/ 0 h 148"/>
                    <a:gd name="T137" fmla="*/ 136 w 136"/>
                    <a:gd name="T138" fmla="*/ 148 h 148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36" h="148">
                      <a:moveTo>
                        <a:pt x="76" y="12"/>
                      </a:moveTo>
                      <a:lnTo>
                        <a:pt x="78" y="6"/>
                      </a:lnTo>
                      <a:lnTo>
                        <a:pt x="80" y="4"/>
                      </a:lnTo>
                      <a:lnTo>
                        <a:pt x="86" y="0"/>
                      </a:lnTo>
                      <a:lnTo>
                        <a:pt x="98" y="10"/>
                      </a:lnTo>
                      <a:lnTo>
                        <a:pt x="110" y="24"/>
                      </a:lnTo>
                      <a:lnTo>
                        <a:pt x="116" y="30"/>
                      </a:lnTo>
                      <a:lnTo>
                        <a:pt x="118" y="38"/>
                      </a:lnTo>
                      <a:lnTo>
                        <a:pt x="122" y="46"/>
                      </a:lnTo>
                      <a:lnTo>
                        <a:pt x="122" y="52"/>
                      </a:lnTo>
                      <a:lnTo>
                        <a:pt x="120" y="56"/>
                      </a:lnTo>
                      <a:lnTo>
                        <a:pt x="118" y="60"/>
                      </a:lnTo>
                      <a:lnTo>
                        <a:pt x="126" y="78"/>
                      </a:lnTo>
                      <a:lnTo>
                        <a:pt x="136" y="102"/>
                      </a:lnTo>
                      <a:lnTo>
                        <a:pt x="134" y="110"/>
                      </a:lnTo>
                      <a:lnTo>
                        <a:pt x="132" y="114"/>
                      </a:lnTo>
                      <a:lnTo>
                        <a:pt x="130" y="114"/>
                      </a:lnTo>
                      <a:lnTo>
                        <a:pt x="126" y="114"/>
                      </a:lnTo>
                      <a:lnTo>
                        <a:pt x="126" y="110"/>
                      </a:lnTo>
                      <a:lnTo>
                        <a:pt x="130" y="106"/>
                      </a:lnTo>
                      <a:lnTo>
                        <a:pt x="122" y="108"/>
                      </a:lnTo>
                      <a:lnTo>
                        <a:pt x="118" y="110"/>
                      </a:lnTo>
                      <a:lnTo>
                        <a:pt x="116" y="120"/>
                      </a:lnTo>
                      <a:lnTo>
                        <a:pt x="116" y="116"/>
                      </a:lnTo>
                      <a:lnTo>
                        <a:pt x="114" y="114"/>
                      </a:lnTo>
                      <a:lnTo>
                        <a:pt x="108" y="120"/>
                      </a:lnTo>
                      <a:lnTo>
                        <a:pt x="104" y="122"/>
                      </a:lnTo>
                      <a:lnTo>
                        <a:pt x="100" y="122"/>
                      </a:lnTo>
                      <a:lnTo>
                        <a:pt x="92" y="122"/>
                      </a:lnTo>
                      <a:lnTo>
                        <a:pt x="88" y="120"/>
                      </a:lnTo>
                      <a:lnTo>
                        <a:pt x="84" y="120"/>
                      </a:lnTo>
                      <a:lnTo>
                        <a:pt x="82" y="120"/>
                      </a:lnTo>
                      <a:lnTo>
                        <a:pt x="82" y="122"/>
                      </a:lnTo>
                      <a:lnTo>
                        <a:pt x="86" y="128"/>
                      </a:lnTo>
                      <a:lnTo>
                        <a:pt x="90" y="132"/>
                      </a:lnTo>
                      <a:lnTo>
                        <a:pt x="86" y="138"/>
                      </a:lnTo>
                      <a:lnTo>
                        <a:pt x="82" y="148"/>
                      </a:lnTo>
                      <a:lnTo>
                        <a:pt x="74" y="144"/>
                      </a:lnTo>
                      <a:lnTo>
                        <a:pt x="70" y="138"/>
                      </a:lnTo>
                      <a:lnTo>
                        <a:pt x="66" y="132"/>
                      </a:lnTo>
                      <a:lnTo>
                        <a:pt x="64" y="122"/>
                      </a:lnTo>
                      <a:lnTo>
                        <a:pt x="54" y="122"/>
                      </a:lnTo>
                      <a:lnTo>
                        <a:pt x="46" y="124"/>
                      </a:lnTo>
                      <a:lnTo>
                        <a:pt x="38" y="126"/>
                      </a:lnTo>
                      <a:lnTo>
                        <a:pt x="30" y="130"/>
                      </a:lnTo>
                      <a:lnTo>
                        <a:pt x="20" y="130"/>
                      </a:lnTo>
                      <a:lnTo>
                        <a:pt x="20" y="136"/>
                      </a:lnTo>
                      <a:lnTo>
                        <a:pt x="8" y="134"/>
                      </a:lnTo>
                      <a:lnTo>
                        <a:pt x="2" y="134"/>
                      </a:lnTo>
                      <a:lnTo>
                        <a:pt x="0" y="132"/>
                      </a:lnTo>
                      <a:lnTo>
                        <a:pt x="0" y="128"/>
                      </a:lnTo>
                      <a:lnTo>
                        <a:pt x="6" y="126"/>
                      </a:lnTo>
                      <a:lnTo>
                        <a:pt x="8" y="124"/>
                      </a:lnTo>
                      <a:lnTo>
                        <a:pt x="14" y="116"/>
                      </a:lnTo>
                      <a:lnTo>
                        <a:pt x="20" y="108"/>
                      </a:lnTo>
                      <a:lnTo>
                        <a:pt x="24" y="106"/>
                      </a:lnTo>
                      <a:lnTo>
                        <a:pt x="28" y="106"/>
                      </a:lnTo>
                      <a:lnTo>
                        <a:pt x="34" y="106"/>
                      </a:lnTo>
                      <a:lnTo>
                        <a:pt x="36" y="104"/>
                      </a:lnTo>
                      <a:lnTo>
                        <a:pt x="42" y="102"/>
                      </a:lnTo>
                      <a:lnTo>
                        <a:pt x="46" y="102"/>
                      </a:lnTo>
                      <a:lnTo>
                        <a:pt x="52" y="102"/>
                      </a:lnTo>
                      <a:lnTo>
                        <a:pt x="54" y="104"/>
                      </a:lnTo>
                      <a:lnTo>
                        <a:pt x="60" y="108"/>
                      </a:lnTo>
                      <a:lnTo>
                        <a:pt x="62" y="106"/>
                      </a:lnTo>
                      <a:lnTo>
                        <a:pt x="62" y="102"/>
                      </a:lnTo>
                      <a:lnTo>
                        <a:pt x="62" y="96"/>
                      </a:lnTo>
                      <a:lnTo>
                        <a:pt x="60" y="94"/>
                      </a:lnTo>
                      <a:lnTo>
                        <a:pt x="62" y="90"/>
                      </a:lnTo>
                      <a:lnTo>
                        <a:pt x="64" y="86"/>
                      </a:lnTo>
                      <a:lnTo>
                        <a:pt x="68" y="84"/>
                      </a:lnTo>
                      <a:lnTo>
                        <a:pt x="68" y="80"/>
                      </a:lnTo>
                      <a:lnTo>
                        <a:pt x="68" y="78"/>
                      </a:lnTo>
                      <a:lnTo>
                        <a:pt x="68" y="74"/>
                      </a:lnTo>
                      <a:lnTo>
                        <a:pt x="70" y="78"/>
                      </a:lnTo>
                      <a:lnTo>
                        <a:pt x="68" y="82"/>
                      </a:lnTo>
                      <a:lnTo>
                        <a:pt x="76" y="80"/>
                      </a:lnTo>
                      <a:lnTo>
                        <a:pt x="82" y="78"/>
                      </a:lnTo>
                      <a:lnTo>
                        <a:pt x="86" y="76"/>
                      </a:lnTo>
                      <a:lnTo>
                        <a:pt x="90" y="72"/>
                      </a:lnTo>
                      <a:lnTo>
                        <a:pt x="92" y="60"/>
                      </a:lnTo>
                      <a:lnTo>
                        <a:pt x="94" y="50"/>
                      </a:lnTo>
                      <a:lnTo>
                        <a:pt x="94" y="44"/>
                      </a:lnTo>
                      <a:lnTo>
                        <a:pt x="92" y="40"/>
                      </a:lnTo>
                      <a:lnTo>
                        <a:pt x="88" y="32"/>
                      </a:lnTo>
                      <a:lnTo>
                        <a:pt x="84" y="26"/>
                      </a:lnTo>
                      <a:lnTo>
                        <a:pt x="82" y="24"/>
                      </a:lnTo>
                      <a:lnTo>
                        <a:pt x="80" y="20"/>
                      </a:lnTo>
                      <a:lnTo>
                        <a:pt x="78" y="16"/>
                      </a:lnTo>
                      <a:lnTo>
                        <a:pt x="76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7" name="ïŝḷíḍe">
                  <a:extLst>
                    <a:ext uri="{FF2B5EF4-FFF2-40B4-BE49-F238E27FC236}">
                      <a16:creationId xmlns:a16="http://schemas.microsoft.com/office/drawing/2014/main" id="{B0BF21B5-1C7D-4318-AD20-0A349845F9C2}"/>
                    </a:ext>
                  </a:extLst>
                </p:cNvPr>
                <p:cNvSpPr/>
                <p:nvPr/>
              </p:nvSpPr>
              <p:spPr bwMode="auto">
                <a:xfrm>
                  <a:off x="7874913" y="2816880"/>
                  <a:ext cx="53711" cy="42031"/>
                </a:xfrm>
                <a:custGeom>
                  <a:avLst/>
                  <a:gdLst>
                    <a:gd name="T0" fmla="*/ 2147483647 w 32"/>
                    <a:gd name="T1" fmla="*/ 2147483647 h 26"/>
                    <a:gd name="T2" fmla="*/ 2147483647 w 32"/>
                    <a:gd name="T3" fmla="*/ 2147483647 h 26"/>
                    <a:gd name="T4" fmla="*/ 2147483647 w 32"/>
                    <a:gd name="T5" fmla="*/ 0 h 26"/>
                    <a:gd name="T6" fmla="*/ 2147483647 w 32"/>
                    <a:gd name="T7" fmla="*/ 0 h 26"/>
                    <a:gd name="T8" fmla="*/ 2147483647 w 32"/>
                    <a:gd name="T9" fmla="*/ 2147483647 h 26"/>
                    <a:gd name="T10" fmla="*/ 2147483647 w 32"/>
                    <a:gd name="T11" fmla="*/ 2147483647 h 26"/>
                    <a:gd name="T12" fmla="*/ 2147483647 w 32"/>
                    <a:gd name="T13" fmla="*/ 2147483647 h 26"/>
                    <a:gd name="T14" fmla="*/ 2147483647 w 32"/>
                    <a:gd name="T15" fmla="*/ 2147483647 h 26"/>
                    <a:gd name="T16" fmla="*/ 2147483647 w 32"/>
                    <a:gd name="T17" fmla="*/ 2147483647 h 26"/>
                    <a:gd name="T18" fmla="*/ 2147483647 w 32"/>
                    <a:gd name="T19" fmla="*/ 2147483647 h 26"/>
                    <a:gd name="T20" fmla="*/ 2147483647 w 32"/>
                    <a:gd name="T21" fmla="*/ 2147483647 h 26"/>
                    <a:gd name="T22" fmla="*/ 2147483647 w 32"/>
                    <a:gd name="T23" fmla="*/ 2147483647 h 26"/>
                    <a:gd name="T24" fmla="*/ 2147483647 w 32"/>
                    <a:gd name="T25" fmla="*/ 2147483647 h 26"/>
                    <a:gd name="T26" fmla="*/ 2147483647 w 32"/>
                    <a:gd name="T27" fmla="*/ 2147483647 h 26"/>
                    <a:gd name="T28" fmla="*/ 0 w 32"/>
                    <a:gd name="T29" fmla="*/ 2147483647 h 26"/>
                    <a:gd name="T30" fmla="*/ 0 w 32"/>
                    <a:gd name="T31" fmla="*/ 2147483647 h 26"/>
                    <a:gd name="T32" fmla="*/ 2147483647 w 32"/>
                    <a:gd name="T33" fmla="*/ 2147483647 h 26"/>
                    <a:gd name="T34" fmla="*/ 2147483647 w 32"/>
                    <a:gd name="T35" fmla="*/ 2147483647 h 26"/>
                    <a:gd name="T36" fmla="*/ 2147483647 w 32"/>
                    <a:gd name="T37" fmla="*/ 2147483647 h 26"/>
                    <a:gd name="T38" fmla="*/ 2147483647 w 32"/>
                    <a:gd name="T39" fmla="*/ 2147483647 h 2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2"/>
                    <a:gd name="T61" fmla="*/ 0 h 26"/>
                    <a:gd name="T62" fmla="*/ 32 w 32"/>
                    <a:gd name="T63" fmla="*/ 26 h 2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2" h="26">
                      <a:moveTo>
                        <a:pt x="14" y="4"/>
                      </a:moveTo>
                      <a:lnTo>
                        <a:pt x="16" y="4"/>
                      </a:lnTo>
                      <a:lnTo>
                        <a:pt x="14" y="0"/>
                      </a:lnTo>
                      <a:lnTo>
                        <a:pt x="22" y="0"/>
                      </a:lnTo>
                      <a:lnTo>
                        <a:pt x="26" y="2"/>
                      </a:lnTo>
                      <a:lnTo>
                        <a:pt x="32" y="8"/>
                      </a:lnTo>
                      <a:lnTo>
                        <a:pt x="30" y="12"/>
                      </a:lnTo>
                      <a:lnTo>
                        <a:pt x="24" y="14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2" y="26"/>
                      </a:lnTo>
                      <a:lnTo>
                        <a:pt x="10" y="26"/>
                      </a:lnTo>
                      <a:lnTo>
                        <a:pt x="6" y="24"/>
                      </a:lnTo>
                      <a:lnTo>
                        <a:pt x="4" y="20"/>
                      </a:lnTo>
                      <a:lnTo>
                        <a:pt x="0" y="14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8" name="i$líďe">
                  <a:extLst>
                    <a:ext uri="{FF2B5EF4-FFF2-40B4-BE49-F238E27FC236}">
                      <a16:creationId xmlns:a16="http://schemas.microsoft.com/office/drawing/2014/main" id="{963FEF35-A922-4DE7-8EB6-85FBFBA67C06}"/>
                    </a:ext>
                  </a:extLst>
                </p:cNvPr>
                <p:cNvSpPr/>
                <p:nvPr/>
              </p:nvSpPr>
              <p:spPr bwMode="auto">
                <a:xfrm>
                  <a:off x="7803296" y="2826687"/>
                  <a:ext cx="71616" cy="84063"/>
                </a:xfrm>
                <a:custGeom>
                  <a:avLst/>
                  <a:gdLst>
                    <a:gd name="T0" fmla="*/ 2147483647 w 40"/>
                    <a:gd name="T1" fmla="*/ 2147483647 h 52"/>
                    <a:gd name="T2" fmla="*/ 2147483647 w 40"/>
                    <a:gd name="T3" fmla="*/ 2147483647 h 52"/>
                    <a:gd name="T4" fmla="*/ 2147483647 w 40"/>
                    <a:gd name="T5" fmla="*/ 2147483647 h 52"/>
                    <a:gd name="T6" fmla="*/ 0 w 40"/>
                    <a:gd name="T7" fmla="*/ 2147483647 h 52"/>
                    <a:gd name="T8" fmla="*/ 2147483647 w 40"/>
                    <a:gd name="T9" fmla="*/ 2147483647 h 52"/>
                    <a:gd name="T10" fmla="*/ 2147483647 w 40"/>
                    <a:gd name="T11" fmla="*/ 2147483647 h 52"/>
                    <a:gd name="T12" fmla="*/ 2147483647 w 40"/>
                    <a:gd name="T13" fmla="*/ 0 h 52"/>
                    <a:gd name="T14" fmla="*/ 2147483647 w 40"/>
                    <a:gd name="T15" fmla="*/ 2147483647 h 52"/>
                    <a:gd name="T16" fmla="*/ 2147483647 w 40"/>
                    <a:gd name="T17" fmla="*/ 2147483647 h 52"/>
                    <a:gd name="T18" fmla="*/ 2147483647 w 40"/>
                    <a:gd name="T19" fmla="*/ 2147483647 h 52"/>
                    <a:gd name="T20" fmla="*/ 2147483647 w 40"/>
                    <a:gd name="T21" fmla="*/ 2147483647 h 52"/>
                    <a:gd name="T22" fmla="*/ 2147483647 w 40"/>
                    <a:gd name="T23" fmla="*/ 2147483647 h 52"/>
                    <a:gd name="T24" fmla="*/ 2147483647 w 40"/>
                    <a:gd name="T25" fmla="*/ 2147483647 h 52"/>
                    <a:gd name="T26" fmla="*/ 2147483647 w 40"/>
                    <a:gd name="T27" fmla="*/ 2147483647 h 52"/>
                    <a:gd name="T28" fmla="*/ 2147483647 w 40"/>
                    <a:gd name="T29" fmla="*/ 2147483647 h 52"/>
                    <a:gd name="T30" fmla="*/ 2147483647 w 40"/>
                    <a:gd name="T31" fmla="*/ 2147483647 h 52"/>
                    <a:gd name="T32" fmla="*/ 2147483647 w 40"/>
                    <a:gd name="T33" fmla="*/ 2147483647 h 52"/>
                    <a:gd name="T34" fmla="*/ 2147483647 w 40"/>
                    <a:gd name="T35" fmla="*/ 2147483647 h 52"/>
                    <a:gd name="T36" fmla="*/ 2147483647 w 40"/>
                    <a:gd name="T37" fmla="*/ 2147483647 h 52"/>
                    <a:gd name="T38" fmla="*/ 2147483647 w 40"/>
                    <a:gd name="T39" fmla="*/ 2147483647 h 52"/>
                    <a:gd name="T40" fmla="*/ 2147483647 w 40"/>
                    <a:gd name="T41" fmla="*/ 2147483647 h 52"/>
                    <a:gd name="T42" fmla="*/ 2147483647 w 40"/>
                    <a:gd name="T43" fmla="*/ 2147483647 h 52"/>
                    <a:gd name="T44" fmla="*/ 2147483647 w 40"/>
                    <a:gd name="T45" fmla="*/ 2147483647 h 52"/>
                    <a:gd name="T46" fmla="*/ 2147483647 w 40"/>
                    <a:gd name="T47" fmla="*/ 2147483647 h 52"/>
                    <a:gd name="T48" fmla="*/ 2147483647 w 40"/>
                    <a:gd name="T49" fmla="*/ 2147483647 h 52"/>
                    <a:gd name="T50" fmla="*/ 2147483647 w 40"/>
                    <a:gd name="T51" fmla="*/ 2147483647 h 52"/>
                    <a:gd name="T52" fmla="*/ 2147483647 w 40"/>
                    <a:gd name="T53" fmla="*/ 2147483647 h 52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40"/>
                    <a:gd name="T82" fmla="*/ 0 h 52"/>
                    <a:gd name="T83" fmla="*/ 40 w 40"/>
                    <a:gd name="T84" fmla="*/ 52 h 52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40" h="52">
                      <a:moveTo>
                        <a:pt x="12" y="24"/>
                      </a:moveTo>
                      <a:lnTo>
                        <a:pt x="4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6" y="4"/>
                      </a:lnTo>
                      <a:lnTo>
                        <a:pt x="14" y="0"/>
                      </a:lnTo>
                      <a:lnTo>
                        <a:pt x="18" y="4"/>
                      </a:lnTo>
                      <a:lnTo>
                        <a:pt x="18" y="6"/>
                      </a:lnTo>
                      <a:lnTo>
                        <a:pt x="28" y="6"/>
                      </a:lnTo>
                      <a:lnTo>
                        <a:pt x="30" y="12"/>
                      </a:lnTo>
                      <a:lnTo>
                        <a:pt x="32" y="16"/>
                      </a:lnTo>
                      <a:lnTo>
                        <a:pt x="40" y="22"/>
                      </a:lnTo>
                      <a:lnTo>
                        <a:pt x="36" y="24"/>
                      </a:lnTo>
                      <a:lnTo>
                        <a:pt x="34" y="28"/>
                      </a:lnTo>
                      <a:lnTo>
                        <a:pt x="36" y="32"/>
                      </a:lnTo>
                      <a:lnTo>
                        <a:pt x="38" y="36"/>
                      </a:lnTo>
                      <a:lnTo>
                        <a:pt x="38" y="40"/>
                      </a:lnTo>
                      <a:lnTo>
                        <a:pt x="40" y="42"/>
                      </a:lnTo>
                      <a:lnTo>
                        <a:pt x="38" y="48"/>
                      </a:lnTo>
                      <a:lnTo>
                        <a:pt x="38" y="52"/>
                      </a:lnTo>
                      <a:lnTo>
                        <a:pt x="32" y="50"/>
                      </a:lnTo>
                      <a:lnTo>
                        <a:pt x="24" y="46"/>
                      </a:lnTo>
                      <a:lnTo>
                        <a:pt x="18" y="42"/>
                      </a:lnTo>
                      <a:lnTo>
                        <a:pt x="18" y="36"/>
                      </a:lnTo>
                      <a:lnTo>
                        <a:pt x="18" y="30"/>
                      </a:lnTo>
                      <a:lnTo>
                        <a:pt x="1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9" name="isļíďé">
                  <a:extLst>
                    <a:ext uri="{FF2B5EF4-FFF2-40B4-BE49-F238E27FC236}">
                      <a16:creationId xmlns:a16="http://schemas.microsoft.com/office/drawing/2014/main" id="{2750EA3A-9C84-4264-AD80-3DBC4740CEDA}"/>
                    </a:ext>
                  </a:extLst>
                </p:cNvPr>
                <p:cNvSpPr/>
                <p:nvPr/>
              </p:nvSpPr>
              <p:spPr bwMode="auto">
                <a:xfrm>
                  <a:off x="7635276" y="3088685"/>
                  <a:ext cx="42693" cy="95272"/>
                </a:xfrm>
                <a:custGeom>
                  <a:avLst/>
                  <a:gdLst>
                    <a:gd name="T0" fmla="*/ 2147483647 w 24"/>
                    <a:gd name="T1" fmla="*/ 0 h 56"/>
                    <a:gd name="T2" fmla="*/ 2147483647 w 24"/>
                    <a:gd name="T3" fmla="*/ 2147483647 h 56"/>
                    <a:gd name="T4" fmla="*/ 2147483647 w 24"/>
                    <a:gd name="T5" fmla="*/ 2147483647 h 56"/>
                    <a:gd name="T6" fmla="*/ 2147483647 w 24"/>
                    <a:gd name="T7" fmla="*/ 2147483647 h 56"/>
                    <a:gd name="T8" fmla="*/ 2147483647 w 24"/>
                    <a:gd name="T9" fmla="*/ 2147483647 h 56"/>
                    <a:gd name="T10" fmla="*/ 2147483647 w 24"/>
                    <a:gd name="T11" fmla="*/ 2147483647 h 56"/>
                    <a:gd name="T12" fmla="*/ 0 w 24"/>
                    <a:gd name="T13" fmla="*/ 2147483647 h 56"/>
                    <a:gd name="T14" fmla="*/ 0 w 24"/>
                    <a:gd name="T15" fmla="*/ 2147483647 h 56"/>
                    <a:gd name="T16" fmla="*/ 2147483647 w 24"/>
                    <a:gd name="T17" fmla="*/ 2147483647 h 56"/>
                    <a:gd name="T18" fmla="*/ 2147483647 w 24"/>
                    <a:gd name="T19" fmla="*/ 2147483647 h 56"/>
                    <a:gd name="T20" fmla="*/ 2147483647 w 24"/>
                    <a:gd name="T21" fmla="*/ 2147483647 h 56"/>
                    <a:gd name="T22" fmla="*/ 2147483647 w 24"/>
                    <a:gd name="T23" fmla="*/ 2147483647 h 56"/>
                    <a:gd name="T24" fmla="*/ 2147483647 w 24"/>
                    <a:gd name="T25" fmla="*/ 0 h 5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4"/>
                    <a:gd name="T40" fmla="*/ 0 h 56"/>
                    <a:gd name="T41" fmla="*/ 24 w 24"/>
                    <a:gd name="T42" fmla="*/ 56 h 5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4" h="56">
                      <a:moveTo>
                        <a:pt x="24" y="0"/>
                      </a:moveTo>
                      <a:lnTo>
                        <a:pt x="24" y="12"/>
                      </a:lnTo>
                      <a:lnTo>
                        <a:pt x="22" y="32"/>
                      </a:lnTo>
                      <a:lnTo>
                        <a:pt x="16" y="56"/>
                      </a:lnTo>
                      <a:lnTo>
                        <a:pt x="4" y="44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0" y="20"/>
                      </a:lnTo>
                      <a:lnTo>
                        <a:pt x="4" y="10"/>
                      </a:lnTo>
                      <a:lnTo>
                        <a:pt x="8" y="4"/>
                      </a:lnTo>
                      <a:lnTo>
                        <a:pt x="12" y="4"/>
                      </a:lnTo>
                      <a:lnTo>
                        <a:pt x="18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0" name="îŝlíḓe">
                  <a:extLst>
                    <a:ext uri="{FF2B5EF4-FFF2-40B4-BE49-F238E27FC236}">
                      <a16:creationId xmlns:a16="http://schemas.microsoft.com/office/drawing/2014/main" id="{ADE1F015-7A88-4C8F-9652-3CE10A23A304}"/>
                    </a:ext>
                  </a:extLst>
                </p:cNvPr>
                <p:cNvSpPr/>
                <p:nvPr/>
              </p:nvSpPr>
              <p:spPr bwMode="auto">
                <a:xfrm>
                  <a:off x="7346061" y="3242801"/>
                  <a:ext cx="57844" cy="57443"/>
                </a:xfrm>
                <a:custGeom>
                  <a:avLst/>
                  <a:gdLst>
                    <a:gd name="T0" fmla="*/ 2147483647 w 34"/>
                    <a:gd name="T1" fmla="*/ 2147483647 h 36"/>
                    <a:gd name="T2" fmla="*/ 2147483647 w 34"/>
                    <a:gd name="T3" fmla="*/ 2147483647 h 36"/>
                    <a:gd name="T4" fmla="*/ 2147483647 w 34"/>
                    <a:gd name="T5" fmla="*/ 2147483647 h 36"/>
                    <a:gd name="T6" fmla="*/ 2147483647 w 34"/>
                    <a:gd name="T7" fmla="*/ 2147483647 h 36"/>
                    <a:gd name="T8" fmla="*/ 0 w 34"/>
                    <a:gd name="T9" fmla="*/ 2147483647 h 36"/>
                    <a:gd name="T10" fmla="*/ 2147483647 w 34"/>
                    <a:gd name="T11" fmla="*/ 2147483647 h 36"/>
                    <a:gd name="T12" fmla="*/ 2147483647 w 34"/>
                    <a:gd name="T13" fmla="*/ 2147483647 h 36"/>
                    <a:gd name="T14" fmla="*/ 2147483647 w 34"/>
                    <a:gd name="T15" fmla="*/ 2147483647 h 36"/>
                    <a:gd name="T16" fmla="*/ 2147483647 w 34"/>
                    <a:gd name="T17" fmla="*/ 2147483647 h 36"/>
                    <a:gd name="T18" fmla="*/ 2147483647 w 34"/>
                    <a:gd name="T19" fmla="*/ 0 h 36"/>
                    <a:gd name="T20" fmla="*/ 2147483647 w 34"/>
                    <a:gd name="T21" fmla="*/ 2147483647 h 36"/>
                    <a:gd name="T22" fmla="*/ 2147483647 w 34"/>
                    <a:gd name="T23" fmla="*/ 2147483647 h 36"/>
                    <a:gd name="T24" fmla="*/ 2147483647 w 34"/>
                    <a:gd name="T25" fmla="*/ 2147483647 h 36"/>
                    <a:gd name="T26" fmla="*/ 2147483647 w 34"/>
                    <a:gd name="T27" fmla="*/ 2147483647 h 36"/>
                    <a:gd name="T28" fmla="*/ 2147483647 w 34"/>
                    <a:gd name="T29" fmla="*/ 2147483647 h 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4"/>
                    <a:gd name="T46" fmla="*/ 0 h 36"/>
                    <a:gd name="T47" fmla="*/ 34 w 34"/>
                    <a:gd name="T48" fmla="*/ 36 h 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4" h="36">
                      <a:moveTo>
                        <a:pt x="18" y="36"/>
                      </a:moveTo>
                      <a:lnTo>
                        <a:pt x="12" y="34"/>
                      </a:lnTo>
                      <a:lnTo>
                        <a:pt x="6" y="30"/>
                      </a:lnTo>
                      <a:lnTo>
                        <a:pt x="2" y="24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4" y="12"/>
                      </a:lnTo>
                      <a:lnTo>
                        <a:pt x="12" y="6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34" y="10"/>
                      </a:lnTo>
                      <a:lnTo>
                        <a:pt x="30" y="20"/>
                      </a:lnTo>
                      <a:lnTo>
                        <a:pt x="24" y="32"/>
                      </a:lnTo>
                      <a:lnTo>
                        <a:pt x="22" y="34"/>
                      </a:lnTo>
                      <a:lnTo>
                        <a:pt x="18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1" name="iṧliḍê">
                  <a:extLst>
                    <a:ext uri="{FF2B5EF4-FFF2-40B4-BE49-F238E27FC236}">
                      <a16:creationId xmlns:a16="http://schemas.microsoft.com/office/drawing/2014/main" id="{C2791D3D-FBC9-4826-BD0E-12A5B3E3379E}"/>
                    </a:ext>
                  </a:extLst>
                </p:cNvPr>
                <p:cNvSpPr/>
                <p:nvPr/>
              </p:nvSpPr>
              <p:spPr bwMode="auto">
                <a:xfrm>
                  <a:off x="6569313" y="3560840"/>
                  <a:ext cx="64729" cy="120491"/>
                </a:xfrm>
                <a:custGeom>
                  <a:avLst/>
                  <a:gdLst>
                    <a:gd name="T0" fmla="*/ 2147483647 w 36"/>
                    <a:gd name="T1" fmla="*/ 2147483647 h 70"/>
                    <a:gd name="T2" fmla="*/ 2147483647 w 36"/>
                    <a:gd name="T3" fmla="*/ 2147483647 h 70"/>
                    <a:gd name="T4" fmla="*/ 2147483647 w 36"/>
                    <a:gd name="T5" fmla="*/ 2147483647 h 70"/>
                    <a:gd name="T6" fmla="*/ 2147483647 w 36"/>
                    <a:gd name="T7" fmla="*/ 2147483647 h 70"/>
                    <a:gd name="T8" fmla="*/ 2147483647 w 36"/>
                    <a:gd name="T9" fmla="*/ 2147483647 h 70"/>
                    <a:gd name="T10" fmla="*/ 2147483647 w 36"/>
                    <a:gd name="T11" fmla="*/ 2147483647 h 70"/>
                    <a:gd name="T12" fmla="*/ 2147483647 w 36"/>
                    <a:gd name="T13" fmla="*/ 2147483647 h 70"/>
                    <a:gd name="T14" fmla="*/ 2147483647 w 36"/>
                    <a:gd name="T15" fmla="*/ 2147483647 h 70"/>
                    <a:gd name="T16" fmla="*/ 2147483647 w 36"/>
                    <a:gd name="T17" fmla="*/ 2147483647 h 70"/>
                    <a:gd name="T18" fmla="*/ 2147483647 w 36"/>
                    <a:gd name="T19" fmla="*/ 2147483647 h 70"/>
                    <a:gd name="T20" fmla="*/ 0 w 36"/>
                    <a:gd name="T21" fmla="*/ 2147483647 h 70"/>
                    <a:gd name="T22" fmla="*/ 2147483647 w 36"/>
                    <a:gd name="T23" fmla="*/ 2147483647 h 70"/>
                    <a:gd name="T24" fmla="*/ 2147483647 w 36"/>
                    <a:gd name="T25" fmla="*/ 2147483647 h 70"/>
                    <a:gd name="T26" fmla="*/ 2147483647 w 36"/>
                    <a:gd name="T27" fmla="*/ 2147483647 h 70"/>
                    <a:gd name="T28" fmla="*/ 2147483647 w 36"/>
                    <a:gd name="T29" fmla="*/ 0 h 70"/>
                    <a:gd name="T30" fmla="*/ 2147483647 w 36"/>
                    <a:gd name="T31" fmla="*/ 2147483647 h 70"/>
                    <a:gd name="T32" fmla="*/ 2147483647 w 36"/>
                    <a:gd name="T33" fmla="*/ 2147483647 h 70"/>
                    <a:gd name="T34" fmla="*/ 2147483647 w 36"/>
                    <a:gd name="T35" fmla="*/ 2147483647 h 70"/>
                    <a:gd name="T36" fmla="*/ 2147483647 w 36"/>
                    <a:gd name="T37" fmla="*/ 2147483647 h 70"/>
                    <a:gd name="T38" fmla="*/ 2147483647 w 36"/>
                    <a:gd name="T39" fmla="*/ 2147483647 h 70"/>
                    <a:gd name="T40" fmla="*/ 2147483647 w 36"/>
                    <a:gd name="T41" fmla="*/ 2147483647 h 7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6"/>
                    <a:gd name="T64" fmla="*/ 0 h 70"/>
                    <a:gd name="T65" fmla="*/ 36 w 36"/>
                    <a:gd name="T66" fmla="*/ 70 h 70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6" h="70">
                      <a:moveTo>
                        <a:pt x="36" y="52"/>
                      </a:moveTo>
                      <a:lnTo>
                        <a:pt x="34" y="58"/>
                      </a:lnTo>
                      <a:lnTo>
                        <a:pt x="30" y="64"/>
                      </a:lnTo>
                      <a:lnTo>
                        <a:pt x="22" y="68"/>
                      </a:lnTo>
                      <a:lnTo>
                        <a:pt x="16" y="70"/>
                      </a:lnTo>
                      <a:lnTo>
                        <a:pt x="12" y="68"/>
                      </a:lnTo>
                      <a:lnTo>
                        <a:pt x="8" y="64"/>
                      </a:lnTo>
                      <a:lnTo>
                        <a:pt x="6" y="60"/>
                      </a:lnTo>
                      <a:lnTo>
                        <a:pt x="4" y="54"/>
                      </a:lnTo>
                      <a:lnTo>
                        <a:pt x="2" y="44"/>
                      </a:lnTo>
                      <a:lnTo>
                        <a:pt x="0" y="34"/>
                      </a:lnTo>
                      <a:lnTo>
                        <a:pt x="2" y="24"/>
                      </a:lnTo>
                      <a:lnTo>
                        <a:pt x="4" y="18"/>
                      </a:lnTo>
                      <a:lnTo>
                        <a:pt x="6" y="10"/>
                      </a:lnTo>
                      <a:lnTo>
                        <a:pt x="8" y="0"/>
                      </a:lnTo>
                      <a:lnTo>
                        <a:pt x="14" y="2"/>
                      </a:lnTo>
                      <a:lnTo>
                        <a:pt x="16" y="8"/>
                      </a:lnTo>
                      <a:lnTo>
                        <a:pt x="26" y="20"/>
                      </a:lnTo>
                      <a:lnTo>
                        <a:pt x="34" y="36"/>
                      </a:lnTo>
                      <a:lnTo>
                        <a:pt x="36" y="44"/>
                      </a:lnTo>
                      <a:lnTo>
                        <a:pt x="36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2" name="îšḷidè">
                  <a:extLst>
                    <a:ext uri="{FF2B5EF4-FFF2-40B4-BE49-F238E27FC236}">
                      <a16:creationId xmlns:a16="http://schemas.microsoft.com/office/drawing/2014/main" id="{1D0DA8FC-92AD-418C-BB1A-97D60823AB4D}"/>
                    </a:ext>
                  </a:extLst>
                </p:cNvPr>
                <p:cNvSpPr/>
                <p:nvPr/>
              </p:nvSpPr>
              <p:spPr bwMode="auto">
                <a:xfrm>
                  <a:off x="7139479" y="3144726"/>
                  <a:ext cx="261671" cy="452541"/>
                </a:xfrm>
                <a:custGeom>
                  <a:avLst/>
                  <a:gdLst>
                    <a:gd name="T0" fmla="*/ 2147483647 w 150"/>
                    <a:gd name="T1" fmla="*/ 2147483647 h 270"/>
                    <a:gd name="T2" fmla="*/ 2147483647 w 150"/>
                    <a:gd name="T3" fmla="*/ 2147483647 h 270"/>
                    <a:gd name="T4" fmla="*/ 2147483647 w 150"/>
                    <a:gd name="T5" fmla="*/ 2147483647 h 270"/>
                    <a:gd name="T6" fmla="*/ 2147483647 w 150"/>
                    <a:gd name="T7" fmla="*/ 2147483647 h 270"/>
                    <a:gd name="T8" fmla="*/ 2147483647 w 150"/>
                    <a:gd name="T9" fmla="*/ 2147483647 h 270"/>
                    <a:gd name="T10" fmla="*/ 2147483647 w 150"/>
                    <a:gd name="T11" fmla="*/ 2147483647 h 270"/>
                    <a:gd name="T12" fmla="*/ 2147483647 w 150"/>
                    <a:gd name="T13" fmla="*/ 2147483647 h 270"/>
                    <a:gd name="T14" fmla="*/ 2147483647 w 150"/>
                    <a:gd name="T15" fmla="*/ 2147483647 h 270"/>
                    <a:gd name="T16" fmla="*/ 2147483647 w 150"/>
                    <a:gd name="T17" fmla="*/ 2147483647 h 270"/>
                    <a:gd name="T18" fmla="*/ 2147483647 w 150"/>
                    <a:gd name="T19" fmla="*/ 2147483647 h 270"/>
                    <a:gd name="T20" fmla="*/ 2147483647 w 150"/>
                    <a:gd name="T21" fmla="*/ 2147483647 h 270"/>
                    <a:gd name="T22" fmla="*/ 2147483647 w 150"/>
                    <a:gd name="T23" fmla="*/ 2147483647 h 270"/>
                    <a:gd name="T24" fmla="*/ 2147483647 w 150"/>
                    <a:gd name="T25" fmla="*/ 2147483647 h 270"/>
                    <a:gd name="T26" fmla="*/ 2147483647 w 150"/>
                    <a:gd name="T27" fmla="*/ 2147483647 h 270"/>
                    <a:gd name="T28" fmla="*/ 2147483647 w 150"/>
                    <a:gd name="T29" fmla="*/ 2147483647 h 270"/>
                    <a:gd name="T30" fmla="*/ 2147483647 w 150"/>
                    <a:gd name="T31" fmla="*/ 2147483647 h 270"/>
                    <a:gd name="T32" fmla="*/ 2147483647 w 150"/>
                    <a:gd name="T33" fmla="*/ 2147483647 h 270"/>
                    <a:gd name="T34" fmla="*/ 2147483647 w 150"/>
                    <a:gd name="T35" fmla="*/ 2147483647 h 270"/>
                    <a:gd name="T36" fmla="*/ 0 w 150"/>
                    <a:gd name="T37" fmla="*/ 2147483647 h 270"/>
                    <a:gd name="T38" fmla="*/ 2147483647 w 150"/>
                    <a:gd name="T39" fmla="*/ 2147483647 h 270"/>
                    <a:gd name="T40" fmla="*/ 2147483647 w 150"/>
                    <a:gd name="T41" fmla="*/ 2147483647 h 270"/>
                    <a:gd name="T42" fmla="*/ 2147483647 w 150"/>
                    <a:gd name="T43" fmla="*/ 2147483647 h 270"/>
                    <a:gd name="T44" fmla="*/ 2147483647 w 150"/>
                    <a:gd name="T45" fmla="*/ 2147483647 h 270"/>
                    <a:gd name="T46" fmla="*/ 2147483647 w 150"/>
                    <a:gd name="T47" fmla="*/ 2147483647 h 270"/>
                    <a:gd name="T48" fmla="*/ 2147483647 w 150"/>
                    <a:gd name="T49" fmla="*/ 2147483647 h 270"/>
                    <a:gd name="T50" fmla="*/ 2147483647 w 150"/>
                    <a:gd name="T51" fmla="*/ 2147483647 h 270"/>
                    <a:gd name="T52" fmla="*/ 2147483647 w 150"/>
                    <a:gd name="T53" fmla="*/ 2147483647 h 270"/>
                    <a:gd name="T54" fmla="*/ 2147483647 w 150"/>
                    <a:gd name="T55" fmla="*/ 2147483647 h 270"/>
                    <a:gd name="T56" fmla="*/ 2147483647 w 150"/>
                    <a:gd name="T57" fmla="*/ 2147483647 h 270"/>
                    <a:gd name="T58" fmla="*/ 2147483647 w 150"/>
                    <a:gd name="T59" fmla="*/ 2147483647 h 270"/>
                    <a:gd name="T60" fmla="*/ 2147483647 w 150"/>
                    <a:gd name="T61" fmla="*/ 2147483647 h 270"/>
                    <a:gd name="T62" fmla="*/ 2147483647 w 150"/>
                    <a:gd name="T63" fmla="*/ 2147483647 h 270"/>
                    <a:gd name="T64" fmla="*/ 2147483647 w 150"/>
                    <a:gd name="T65" fmla="*/ 2147483647 h 270"/>
                    <a:gd name="T66" fmla="*/ 2147483647 w 150"/>
                    <a:gd name="T67" fmla="*/ 2147483647 h 270"/>
                    <a:gd name="T68" fmla="*/ 2147483647 w 150"/>
                    <a:gd name="T69" fmla="*/ 2147483647 h 270"/>
                    <a:gd name="T70" fmla="*/ 2147483647 w 150"/>
                    <a:gd name="T71" fmla="*/ 2147483647 h 270"/>
                    <a:gd name="T72" fmla="*/ 2147483647 w 150"/>
                    <a:gd name="T73" fmla="*/ 2147483647 h 270"/>
                    <a:gd name="T74" fmla="*/ 2147483647 w 150"/>
                    <a:gd name="T75" fmla="*/ 2147483647 h 270"/>
                    <a:gd name="T76" fmla="*/ 2147483647 w 150"/>
                    <a:gd name="T77" fmla="*/ 2147483647 h 270"/>
                    <a:gd name="T78" fmla="*/ 2147483647 w 150"/>
                    <a:gd name="T79" fmla="*/ 2147483647 h 270"/>
                    <a:gd name="T80" fmla="*/ 2147483647 w 150"/>
                    <a:gd name="T81" fmla="*/ 2147483647 h 270"/>
                    <a:gd name="T82" fmla="*/ 2147483647 w 150"/>
                    <a:gd name="T83" fmla="*/ 2147483647 h 270"/>
                    <a:gd name="T84" fmla="*/ 2147483647 w 150"/>
                    <a:gd name="T85" fmla="*/ 2147483647 h 270"/>
                    <a:gd name="T86" fmla="*/ 2147483647 w 150"/>
                    <a:gd name="T87" fmla="*/ 2147483647 h 270"/>
                    <a:gd name="T88" fmla="*/ 2147483647 w 150"/>
                    <a:gd name="T89" fmla="*/ 2147483647 h 270"/>
                    <a:gd name="T90" fmla="*/ 2147483647 w 150"/>
                    <a:gd name="T91" fmla="*/ 2147483647 h 270"/>
                    <a:gd name="T92" fmla="*/ 2147483647 w 150"/>
                    <a:gd name="T93" fmla="*/ 2147483647 h 270"/>
                    <a:gd name="T94" fmla="*/ 2147483647 w 150"/>
                    <a:gd name="T95" fmla="*/ 2147483647 h 270"/>
                    <a:gd name="T96" fmla="*/ 2147483647 w 150"/>
                    <a:gd name="T97" fmla="*/ 2147483647 h 270"/>
                    <a:gd name="T98" fmla="*/ 2147483647 w 150"/>
                    <a:gd name="T99" fmla="*/ 2147483647 h 270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50"/>
                    <a:gd name="T151" fmla="*/ 0 h 270"/>
                    <a:gd name="T152" fmla="*/ 150 w 150"/>
                    <a:gd name="T153" fmla="*/ 270 h 270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50" h="270">
                      <a:moveTo>
                        <a:pt x="64" y="232"/>
                      </a:moveTo>
                      <a:lnTo>
                        <a:pt x="70" y="228"/>
                      </a:lnTo>
                      <a:lnTo>
                        <a:pt x="78" y="226"/>
                      </a:lnTo>
                      <a:lnTo>
                        <a:pt x="96" y="220"/>
                      </a:lnTo>
                      <a:lnTo>
                        <a:pt x="92" y="216"/>
                      </a:lnTo>
                      <a:lnTo>
                        <a:pt x="90" y="216"/>
                      </a:lnTo>
                      <a:lnTo>
                        <a:pt x="88" y="214"/>
                      </a:lnTo>
                      <a:lnTo>
                        <a:pt x="112" y="200"/>
                      </a:lnTo>
                      <a:lnTo>
                        <a:pt x="114" y="198"/>
                      </a:lnTo>
                      <a:lnTo>
                        <a:pt x="116" y="194"/>
                      </a:lnTo>
                      <a:lnTo>
                        <a:pt x="114" y="190"/>
                      </a:lnTo>
                      <a:lnTo>
                        <a:pt x="114" y="186"/>
                      </a:lnTo>
                      <a:lnTo>
                        <a:pt x="114" y="182"/>
                      </a:lnTo>
                      <a:lnTo>
                        <a:pt x="112" y="176"/>
                      </a:lnTo>
                      <a:lnTo>
                        <a:pt x="112" y="160"/>
                      </a:lnTo>
                      <a:lnTo>
                        <a:pt x="106" y="146"/>
                      </a:lnTo>
                      <a:lnTo>
                        <a:pt x="100" y="136"/>
                      </a:lnTo>
                      <a:lnTo>
                        <a:pt x="86" y="118"/>
                      </a:lnTo>
                      <a:lnTo>
                        <a:pt x="82" y="112"/>
                      </a:lnTo>
                      <a:lnTo>
                        <a:pt x="76" y="106"/>
                      </a:lnTo>
                      <a:lnTo>
                        <a:pt x="70" y="106"/>
                      </a:lnTo>
                      <a:lnTo>
                        <a:pt x="68" y="102"/>
                      </a:lnTo>
                      <a:lnTo>
                        <a:pt x="66" y="96"/>
                      </a:lnTo>
                      <a:lnTo>
                        <a:pt x="60" y="92"/>
                      </a:lnTo>
                      <a:lnTo>
                        <a:pt x="52" y="86"/>
                      </a:lnTo>
                      <a:lnTo>
                        <a:pt x="42" y="78"/>
                      </a:lnTo>
                      <a:lnTo>
                        <a:pt x="34" y="70"/>
                      </a:lnTo>
                      <a:lnTo>
                        <a:pt x="32" y="64"/>
                      </a:lnTo>
                      <a:lnTo>
                        <a:pt x="30" y="60"/>
                      </a:lnTo>
                      <a:lnTo>
                        <a:pt x="38" y="58"/>
                      </a:lnTo>
                      <a:lnTo>
                        <a:pt x="42" y="54"/>
                      </a:lnTo>
                      <a:lnTo>
                        <a:pt x="42" y="48"/>
                      </a:lnTo>
                      <a:lnTo>
                        <a:pt x="26" y="44"/>
                      </a:lnTo>
                      <a:lnTo>
                        <a:pt x="14" y="38"/>
                      </a:lnTo>
                      <a:lnTo>
                        <a:pt x="8" y="34"/>
                      </a:lnTo>
                      <a:lnTo>
                        <a:pt x="4" y="30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4"/>
                      </a:lnTo>
                      <a:lnTo>
                        <a:pt x="10" y="14"/>
                      </a:lnTo>
                      <a:lnTo>
                        <a:pt x="16" y="14"/>
                      </a:lnTo>
                      <a:lnTo>
                        <a:pt x="26" y="12"/>
                      </a:lnTo>
                      <a:lnTo>
                        <a:pt x="34" y="6"/>
                      </a:lnTo>
                      <a:lnTo>
                        <a:pt x="42" y="2"/>
                      </a:lnTo>
                      <a:lnTo>
                        <a:pt x="50" y="0"/>
                      </a:lnTo>
                      <a:lnTo>
                        <a:pt x="56" y="2"/>
                      </a:lnTo>
                      <a:lnTo>
                        <a:pt x="60" y="4"/>
                      </a:lnTo>
                      <a:lnTo>
                        <a:pt x="66" y="6"/>
                      </a:lnTo>
                      <a:lnTo>
                        <a:pt x="70" y="6"/>
                      </a:lnTo>
                      <a:lnTo>
                        <a:pt x="72" y="12"/>
                      </a:lnTo>
                      <a:lnTo>
                        <a:pt x="74" y="16"/>
                      </a:lnTo>
                      <a:lnTo>
                        <a:pt x="82" y="24"/>
                      </a:lnTo>
                      <a:lnTo>
                        <a:pt x="90" y="28"/>
                      </a:lnTo>
                      <a:lnTo>
                        <a:pt x="98" y="30"/>
                      </a:lnTo>
                      <a:lnTo>
                        <a:pt x="96" y="36"/>
                      </a:lnTo>
                      <a:lnTo>
                        <a:pt x="94" y="42"/>
                      </a:lnTo>
                      <a:lnTo>
                        <a:pt x="90" y="42"/>
                      </a:lnTo>
                      <a:lnTo>
                        <a:pt x="84" y="42"/>
                      </a:lnTo>
                      <a:lnTo>
                        <a:pt x="82" y="42"/>
                      </a:lnTo>
                      <a:lnTo>
                        <a:pt x="82" y="48"/>
                      </a:lnTo>
                      <a:lnTo>
                        <a:pt x="80" y="52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70" y="70"/>
                      </a:lnTo>
                      <a:lnTo>
                        <a:pt x="72" y="84"/>
                      </a:lnTo>
                      <a:lnTo>
                        <a:pt x="76" y="88"/>
                      </a:lnTo>
                      <a:lnTo>
                        <a:pt x="78" y="92"/>
                      </a:lnTo>
                      <a:lnTo>
                        <a:pt x="86" y="96"/>
                      </a:lnTo>
                      <a:lnTo>
                        <a:pt x="98" y="110"/>
                      </a:lnTo>
                      <a:lnTo>
                        <a:pt x="110" y="124"/>
                      </a:lnTo>
                      <a:lnTo>
                        <a:pt x="122" y="136"/>
                      </a:lnTo>
                      <a:lnTo>
                        <a:pt x="138" y="148"/>
                      </a:lnTo>
                      <a:lnTo>
                        <a:pt x="138" y="156"/>
                      </a:lnTo>
                      <a:lnTo>
                        <a:pt x="142" y="170"/>
                      </a:lnTo>
                      <a:lnTo>
                        <a:pt x="150" y="192"/>
                      </a:lnTo>
                      <a:lnTo>
                        <a:pt x="146" y="198"/>
                      </a:lnTo>
                      <a:lnTo>
                        <a:pt x="146" y="204"/>
                      </a:lnTo>
                      <a:lnTo>
                        <a:pt x="146" y="210"/>
                      </a:lnTo>
                      <a:lnTo>
                        <a:pt x="144" y="214"/>
                      </a:lnTo>
                      <a:lnTo>
                        <a:pt x="138" y="220"/>
                      </a:lnTo>
                      <a:lnTo>
                        <a:pt x="128" y="228"/>
                      </a:lnTo>
                      <a:lnTo>
                        <a:pt x="120" y="232"/>
                      </a:lnTo>
                      <a:lnTo>
                        <a:pt x="112" y="234"/>
                      </a:lnTo>
                      <a:lnTo>
                        <a:pt x="104" y="242"/>
                      </a:lnTo>
                      <a:lnTo>
                        <a:pt x="98" y="254"/>
                      </a:lnTo>
                      <a:lnTo>
                        <a:pt x="88" y="266"/>
                      </a:lnTo>
                      <a:lnTo>
                        <a:pt x="84" y="270"/>
                      </a:lnTo>
                      <a:lnTo>
                        <a:pt x="78" y="270"/>
                      </a:lnTo>
                      <a:lnTo>
                        <a:pt x="76" y="270"/>
                      </a:lnTo>
                      <a:lnTo>
                        <a:pt x="74" y="268"/>
                      </a:lnTo>
                      <a:lnTo>
                        <a:pt x="74" y="260"/>
                      </a:lnTo>
                      <a:lnTo>
                        <a:pt x="74" y="252"/>
                      </a:lnTo>
                      <a:lnTo>
                        <a:pt x="76" y="246"/>
                      </a:lnTo>
                      <a:lnTo>
                        <a:pt x="76" y="242"/>
                      </a:lnTo>
                      <a:lnTo>
                        <a:pt x="74" y="236"/>
                      </a:lnTo>
                      <a:lnTo>
                        <a:pt x="70" y="236"/>
                      </a:lnTo>
                      <a:lnTo>
                        <a:pt x="66" y="234"/>
                      </a:lnTo>
                      <a:lnTo>
                        <a:pt x="62" y="234"/>
                      </a:lnTo>
                      <a:lnTo>
                        <a:pt x="60" y="234"/>
                      </a:lnTo>
                      <a:lnTo>
                        <a:pt x="64" y="2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3" name="íṧľîḓè">
                  <a:extLst>
                    <a:ext uri="{FF2B5EF4-FFF2-40B4-BE49-F238E27FC236}">
                      <a16:creationId xmlns:a16="http://schemas.microsoft.com/office/drawing/2014/main" id="{8AC1A67D-2B60-4EB1-ADE6-60733D189F23}"/>
                    </a:ext>
                  </a:extLst>
                </p:cNvPr>
                <p:cNvSpPr/>
                <p:nvPr/>
              </p:nvSpPr>
              <p:spPr bwMode="auto">
                <a:xfrm>
                  <a:off x="7191813" y="3412329"/>
                  <a:ext cx="151494" cy="127496"/>
                </a:xfrm>
                <a:custGeom>
                  <a:avLst/>
                  <a:gdLst>
                    <a:gd name="T0" fmla="*/ 2147483647 w 86"/>
                    <a:gd name="T1" fmla="*/ 0 h 76"/>
                    <a:gd name="T2" fmla="*/ 2147483647 w 86"/>
                    <a:gd name="T3" fmla="*/ 0 h 76"/>
                    <a:gd name="T4" fmla="*/ 2147483647 w 86"/>
                    <a:gd name="T5" fmla="*/ 2147483647 h 76"/>
                    <a:gd name="T6" fmla="*/ 2147483647 w 86"/>
                    <a:gd name="T7" fmla="*/ 0 h 76"/>
                    <a:gd name="T8" fmla="*/ 2147483647 w 86"/>
                    <a:gd name="T9" fmla="*/ 0 h 76"/>
                    <a:gd name="T10" fmla="*/ 2147483647 w 86"/>
                    <a:gd name="T11" fmla="*/ 0 h 76"/>
                    <a:gd name="T12" fmla="*/ 2147483647 w 86"/>
                    <a:gd name="T13" fmla="*/ 2147483647 h 76"/>
                    <a:gd name="T14" fmla="*/ 2147483647 w 86"/>
                    <a:gd name="T15" fmla="*/ 2147483647 h 76"/>
                    <a:gd name="T16" fmla="*/ 2147483647 w 86"/>
                    <a:gd name="T17" fmla="*/ 2147483647 h 76"/>
                    <a:gd name="T18" fmla="*/ 2147483647 w 86"/>
                    <a:gd name="T19" fmla="*/ 2147483647 h 76"/>
                    <a:gd name="T20" fmla="*/ 2147483647 w 86"/>
                    <a:gd name="T21" fmla="*/ 2147483647 h 76"/>
                    <a:gd name="T22" fmla="*/ 2147483647 w 86"/>
                    <a:gd name="T23" fmla="*/ 2147483647 h 76"/>
                    <a:gd name="T24" fmla="*/ 2147483647 w 86"/>
                    <a:gd name="T25" fmla="*/ 2147483647 h 76"/>
                    <a:gd name="T26" fmla="*/ 2147483647 w 86"/>
                    <a:gd name="T27" fmla="*/ 2147483647 h 76"/>
                    <a:gd name="T28" fmla="*/ 2147483647 w 86"/>
                    <a:gd name="T29" fmla="*/ 2147483647 h 76"/>
                    <a:gd name="T30" fmla="*/ 2147483647 w 86"/>
                    <a:gd name="T31" fmla="*/ 2147483647 h 76"/>
                    <a:gd name="T32" fmla="*/ 2147483647 w 86"/>
                    <a:gd name="T33" fmla="*/ 2147483647 h 76"/>
                    <a:gd name="T34" fmla="*/ 0 w 86"/>
                    <a:gd name="T35" fmla="*/ 2147483647 h 76"/>
                    <a:gd name="T36" fmla="*/ 2147483647 w 86"/>
                    <a:gd name="T37" fmla="*/ 2147483647 h 76"/>
                    <a:gd name="T38" fmla="*/ 2147483647 w 86"/>
                    <a:gd name="T39" fmla="*/ 2147483647 h 76"/>
                    <a:gd name="T40" fmla="*/ 2147483647 w 86"/>
                    <a:gd name="T41" fmla="*/ 2147483647 h 76"/>
                    <a:gd name="T42" fmla="*/ 2147483647 w 86"/>
                    <a:gd name="T43" fmla="*/ 2147483647 h 76"/>
                    <a:gd name="T44" fmla="*/ 2147483647 w 86"/>
                    <a:gd name="T45" fmla="*/ 2147483647 h 76"/>
                    <a:gd name="T46" fmla="*/ 2147483647 w 86"/>
                    <a:gd name="T47" fmla="*/ 2147483647 h 76"/>
                    <a:gd name="T48" fmla="*/ 2147483647 w 86"/>
                    <a:gd name="T49" fmla="*/ 2147483647 h 76"/>
                    <a:gd name="T50" fmla="*/ 2147483647 w 86"/>
                    <a:gd name="T51" fmla="*/ 2147483647 h 76"/>
                    <a:gd name="T52" fmla="*/ 2147483647 w 86"/>
                    <a:gd name="T53" fmla="*/ 2147483647 h 76"/>
                    <a:gd name="T54" fmla="*/ 2147483647 w 86"/>
                    <a:gd name="T55" fmla="*/ 2147483647 h 76"/>
                    <a:gd name="T56" fmla="*/ 2147483647 w 86"/>
                    <a:gd name="T57" fmla="*/ 2147483647 h 76"/>
                    <a:gd name="T58" fmla="*/ 2147483647 w 86"/>
                    <a:gd name="T59" fmla="*/ 2147483647 h 76"/>
                    <a:gd name="T60" fmla="*/ 2147483647 w 86"/>
                    <a:gd name="T61" fmla="*/ 2147483647 h 76"/>
                    <a:gd name="T62" fmla="*/ 2147483647 w 86"/>
                    <a:gd name="T63" fmla="*/ 2147483647 h 76"/>
                    <a:gd name="T64" fmla="*/ 2147483647 w 86"/>
                    <a:gd name="T65" fmla="*/ 2147483647 h 76"/>
                    <a:gd name="T66" fmla="*/ 2147483647 w 86"/>
                    <a:gd name="T67" fmla="*/ 2147483647 h 76"/>
                    <a:gd name="T68" fmla="*/ 2147483647 w 86"/>
                    <a:gd name="T69" fmla="*/ 2147483647 h 76"/>
                    <a:gd name="T70" fmla="*/ 2147483647 w 86"/>
                    <a:gd name="T71" fmla="*/ 2147483647 h 76"/>
                    <a:gd name="T72" fmla="*/ 2147483647 w 86"/>
                    <a:gd name="T73" fmla="*/ 2147483647 h 76"/>
                    <a:gd name="T74" fmla="*/ 2147483647 w 86"/>
                    <a:gd name="T75" fmla="*/ 2147483647 h 76"/>
                    <a:gd name="T76" fmla="*/ 2147483647 w 86"/>
                    <a:gd name="T77" fmla="*/ 2147483647 h 76"/>
                    <a:gd name="T78" fmla="*/ 2147483647 w 86"/>
                    <a:gd name="T79" fmla="*/ 2147483647 h 76"/>
                    <a:gd name="T80" fmla="*/ 2147483647 w 86"/>
                    <a:gd name="T81" fmla="*/ 2147483647 h 76"/>
                    <a:gd name="T82" fmla="*/ 2147483647 w 86"/>
                    <a:gd name="T83" fmla="*/ 2147483647 h 76"/>
                    <a:gd name="T84" fmla="*/ 2147483647 w 86"/>
                    <a:gd name="T85" fmla="*/ 2147483647 h 76"/>
                    <a:gd name="T86" fmla="*/ 2147483647 w 86"/>
                    <a:gd name="T87" fmla="*/ 2147483647 h 76"/>
                    <a:gd name="T88" fmla="*/ 2147483647 w 86"/>
                    <a:gd name="T89" fmla="*/ 0 h 76"/>
                    <a:gd name="T90" fmla="*/ 2147483647 w 86"/>
                    <a:gd name="T91" fmla="*/ 0 h 7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86"/>
                    <a:gd name="T139" fmla="*/ 0 h 76"/>
                    <a:gd name="T140" fmla="*/ 86 w 86"/>
                    <a:gd name="T141" fmla="*/ 76 h 7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86" h="76">
                      <a:moveTo>
                        <a:pt x="80" y="0"/>
                      </a:moveTo>
                      <a:lnTo>
                        <a:pt x="78" y="0"/>
                      </a:lnTo>
                      <a:lnTo>
                        <a:pt x="74" y="2"/>
                      </a:lnTo>
                      <a:lnTo>
                        <a:pt x="70" y="0"/>
                      </a:lnTo>
                      <a:lnTo>
                        <a:pt x="66" y="0"/>
                      </a:lnTo>
                      <a:lnTo>
                        <a:pt x="62" y="0"/>
                      </a:lnTo>
                      <a:lnTo>
                        <a:pt x="60" y="4"/>
                      </a:lnTo>
                      <a:lnTo>
                        <a:pt x="58" y="10"/>
                      </a:lnTo>
                      <a:lnTo>
                        <a:pt x="52" y="8"/>
                      </a:lnTo>
                      <a:lnTo>
                        <a:pt x="46" y="4"/>
                      </a:lnTo>
                      <a:lnTo>
                        <a:pt x="40" y="2"/>
                      </a:lnTo>
                      <a:lnTo>
                        <a:pt x="30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6" y="10"/>
                      </a:lnTo>
                      <a:lnTo>
                        <a:pt x="2" y="14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2" y="30"/>
                      </a:lnTo>
                      <a:lnTo>
                        <a:pt x="4" y="36"/>
                      </a:lnTo>
                      <a:lnTo>
                        <a:pt x="6" y="40"/>
                      </a:lnTo>
                      <a:lnTo>
                        <a:pt x="8" y="46"/>
                      </a:lnTo>
                      <a:lnTo>
                        <a:pt x="10" y="52"/>
                      </a:lnTo>
                      <a:lnTo>
                        <a:pt x="10" y="54"/>
                      </a:lnTo>
                      <a:lnTo>
                        <a:pt x="12" y="58"/>
                      </a:lnTo>
                      <a:lnTo>
                        <a:pt x="14" y="62"/>
                      </a:lnTo>
                      <a:lnTo>
                        <a:pt x="18" y="66"/>
                      </a:lnTo>
                      <a:lnTo>
                        <a:pt x="24" y="66"/>
                      </a:lnTo>
                      <a:lnTo>
                        <a:pt x="24" y="76"/>
                      </a:lnTo>
                      <a:lnTo>
                        <a:pt x="30" y="74"/>
                      </a:lnTo>
                      <a:lnTo>
                        <a:pt x="34" y="72"/>
                      </a:lnTo>
                      <a:lnTo>
                        <a:pt x="40" y="68"/>
                      </a:lnTo>
                      <a:lnTo>
                        <a:pt x="48" y="66"/>
                      </a:lnTo>
                      <a:lnTo>
                        <a:pt x="66" y="60"/>
                      </a:lnTo>
                      <a:lnTo>
                        <a:pt x="62" y="56"/>
                      </a:lnTo>
                      <a:lnTo>
                        <a:pt x="60" y="56"/>
                      </a:lnTo>
                      <a:lnTo>
                        <a:pt x="58" y="54"/>
                      </a:lnTo>
                      <a:lnTo>
                        <a:pt x="82" y="40"/>
                      </a:lnTo>
                      <a:lnTo>
                        <a:pt x="84" y="38"/>
                      </a:lnTo>
                      <a:lnTo>
                        <a:pt x="86" y="34"/>
                      </a:lnTo>
                      <a:lnTo>
                        <a:pt x="84" y="30"/>
                      </a:lnTo>
                      <a:lnTo>
                        <a:pt x="84" y="26"/>
                      </a:lnTo>
                      <a:lnTo>
                        <a:pt x="84" y="22"/>
                      </a:lnTo>
                      <a:lnTo>
                        <a:pt x="82" y="16"/>
                      </a:lnTo>
                      <a:lnTo>
                        <a:pt x="82" y="0"/>
                      </a:lnTo>
                      <a:lnTo>
                        <a:pt x="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4" name="iṡḻïdé">
                  <a:extLst>
                    <a:ext uri="{FF2B5EF4-FFF2-40B4-BE49-F238E27FC236}">
                      <a16:creationId xmlns:a16="http://schemas.microsoft.com/office/drawing/2014/main" id="{C8FF589E-BED4-4E08-8B05-B868708EF861}"/>
                    </a:ext>
                  </a:extLst>
                </p:cNvPr>
                <p:cNvSpPr/>
                <p:nvPr/>
              </p:nvSpPr>
              <p:spPr bwMode="auto">
                <a:xfrm>
                  <a:off x="7091277" y="3169945"/>
                  <a:ext cx="243767" cy="260596"/>
                </a:xfrm>
                <a:custGeom>
                  <a:avLst/>
                  <a:gdLst>
                    <a:gd name="T0" fmla="*/ 2147483647 w 140"/>
                    <a:gd name="T1" fmla="*/ 2147483647 h 156"/>
                    <a:gd name="T2" fmla="*/ 2147483647 w 140"/>
                    <a:gd name="T3" fmla="*/ 2147483647 h 156"/>
                    <a:gd name="T4" fmla="*/ 2147483647 w 140"/>
                    <a:gd name="T5" fmla="*/ 2147483647 h 156"/>
                    <a:gd name="T6" fmla="*/ 2147483647 w 140"/>
                    <a:gd name="T7" fmla="*/ 2147483647 h 156"/>
                    <a:gd name="T8" fmla="*/ 2147483647 w 140"/>
                    <a:gd name="T9" fmla="*/ 2147483647 h 156"/>
                    <a:gd name="T10" fmla="*/ 2147483647 w 140"/>
                    <a:gd name="T11" fmla="*/ 2147483647 h 156"/>
                    <a:gd name="T12" fmla="*/ 2147483647 w 140"/>
                    <a:gd name="T13" fmla="*/ 2147483647 h 156"/>
                    <a:gd name="T14" fmla="*/ 2147483647 w 140"/>
                    <a:gd name="T15" fmla="*/ 2147483647 h 156"/>
                    <a:gd name="T16" fmla="*/ 2147483647 w 140"/>
                    <a:gd name="T17" fmla="*/ 2147483647 h 156"/>
                    <a:gd name="T18" fmla="*/ 2147483647 w 140"/>
                    <a:gd name="T19" fmla="*/ 2147483647 h 156"/>
                    <a:gd name="T20" fmla="*/ 2147483647 w 140"/>
                    <a:gd name="T21" fmla="*/ 2147483647 h 156"/>
                    <a:gd name="T22" fmla="*/ 2147483647 w 140"/>
                    <a:gd name="T23" fmla="*/ 2147483647 h 156"/>
                    <a:gd name="T24" fmla="*/ 2147483647 w 140"/>
                    <a:gd name="T25" fmla="*/ 2147483647 h 156"/>
                    <a:gd name="T26" fmla="*/ 2147483647 w 140"/>
                    <a:gd name="T27" fmla="*/ 2147483647 h 156"/>
                    <a:gd name="T28" fmla="*/ 2147483647 w 140"/>
                    <a:gd name="T29" fmla="*/ 2147483647 h 156"/>
                    <a:gd name="T30" fmla="*/ 2147483647 w 140"/>
                    <a:gd name="T31" fmla="*/ 2147483647 h 156"/>
                    <a:gd name="T32" fmla="*/ 0 w 140"/>
                    <a:gd name="T33" fmla="*/ 2147483647 h 156"/>
                    <a:gd name="T34" fmla="*/ 2147483647 w 140"/>
                    <a:gd name="T35" fmla="*/ 2147483647 h 156"/>
                    <a:gd name="T36" fmla="*/ 2147483647 w 140"/>
                    <a:gd name="T37" fmla="*/ 2147483647 h 156"/>
                    <a:gd name="T38" fmla="*/ 2147483647 w 140"/>
                    <a:gd name="T39" fmla="*/ 2147483647 h 156"/>
                    <a:gd name="T40" fmla="*/ 2147483647 w 140"/>
                    <a:gd name="T41" fmla="*/ 2147483647 h 156"/>
                    <a:gd name="T42" fmla="*/ 2147483647 w 140"/>
                    <a:gd name="T43" fmla="*/ 2147483647 h 156"/>
                    <a:gd name="T44" fmla="*/ 2147483647 w 140"/>
                    <a:gd name="T45" fmla="*/ 2147483647 h 156"/>
                    <a:gd name="T46" fmla="*/ 2147483647 w 140"/>
                    <a:gd name="T47" fmla="*/ 2147483647 h 156"/>
                    <a:gd name="T48" fmla="*/ 2147483647 w 140"/>
                    <a:gd name="T49" fmla="*/ 2147483647 h 156"/>
                    <a:gd name="T50" fmla="*/ 2147483647 w 140"/>
                    <a:gd name="T51" fmla="*/ 2147483647 h 156"/>
                    <a:gd name="T52" fmla="*/ 2147483647 w 140"/>
                    <a:gd name="T53" fmla="*/ 2147483647 h 156"/>
                    <a:gd name="T54" fmla="*/ 2147483647 w 140"/>
                    <a:gd name="T55" fmla="*/ 2147483647 h 156"/>
                    <a:gd name="T56" fmla="*/ 2147483647 w 140"/>
                    <a:gd name="T57" fmla="*/ 2147483647 h 156"/>
                    <a:gd name="T58" fmla="*/ 2147483647 w 140"/>
                    <a:gd name="T59" fmla="*/ 2147483647 h 156"/>
                    <a:gd name="T60" fmla="*/ 2147483647 w 140"/>
                    <a:gd name="T61" fmla="*/ 2147483647 h 156"/>
                    <a:gd name="T62" fmla="*/ 2147483647 w 140"/>
                    <a:gd name="T63" fmla="*/ 2147483647 h 156"/>
                    <a:gd name="T64" fmla="*/ 2147483647 w 140"/>
                    <a:gd name="T65" fmla="*/ 2147483647 h 156"/>
                    <a:gd name="T66" fmla="*/ 2147483647 w 140"/>
                    <a:gd name="T67" fmla="*/ 2147483647 h 156"/>
                    <a:gd name="T68" fmla="*/ 2147483647 w 140"/>
                    <a:gd name="T69" fmla="*/ 2147483647 h 156"/>
                    <a:gd name="T70" fmla="*/ 2147483647 w 140"/>
                    <a:gd name="T71" fmla="*/ 2147483647 h 156"/>
                    <a:gd name="T72" fmla="*/ 2147483647 w 140"/>
                    <a:gd name="T73" fmla="*/ 2147483647 h 156"/>
                    <a:gd name="T74" fmla="*/ 2147483647 w 140"/>
                    <a:gd name="T75" fmla="*/ 2147483647 h 156"/>
                    <a:gd name="T76" fmla="*/ 2147483647 w 140"/>
                    <a:gd name="T77" fmla="*/ 2147483647 h 156"/>
                    <a:gd name="T78" fmla="*/ 2147483647 w 140"/>
                    <a:gd name="T79" fmla="*/ 2147483647 h 15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40"/>
                    <a:gd name="T121" fmla="*/ 0 h 156"/>
                    <a:gd name="T122" fmla="*/ 140 w 140"/>
                    <a:gd name="T123" fmla="*/ 156 h 15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40" h="156">
                      <a:moveTo>
                        <a:pt x="104" y="150"/>
                      </a:moveTo>
                      <a:lnTo>
                        <a:pt x="102" y="124"/>
                      </a:lnTo>
                      <a:lnTo>
                        <a:pt x="98" y="120"/>
                      </a:lnTo>
                      <a:lnTo>
                        <a:pt x="94" y="116"/>
                      </a:lnTo>
                      <a:lnTo>
                        <a:pt x="90" y="108"/>
                      </a:lnTo>
                      <a:lnTo>
                        <a:pt x="88" y="102"/>
                      </a:lnTo>
                      <a:lnTo>
                        <a:pt x="88" y="98"/>
                      </a:lnTo>
                      <a:lnTo>
                        <a:pt x="86" y="94"/>
                      </a:lnTo>
                      <a:lnTo>
                        <a:pt x="80" y="90"/>
                      </a:lnTo>
                      <a:lnTo>
                        <a:pt x="74" y="84"/>
                      </a:lnTo>
                      <a:lnTo>
                        <a:pt x="70" y="76"/>
                      </a:lnTo>
                      <a:lnTo>
                        <a:pt x="66" y="76"/>
                      </a:lnTo>
                      <a:lnTo>
                        <a:pt x="62" y="78"/>
                      </a:lnTo>
                      <a:lnTo>
                        <a:pt x="58" y="82"/>
                      </a:lnTo>
                      <a:lnTo>
                        <a:pt x="56" y="86"/>
                      </a:lnTo>
                      <a:lnTo>
                        <a:pt x="52" y="88"/>
                      </a:lnTo>
                      <a:lnTo>
                        <a:pt x="50" y="86"/>
                      </a:lnTo>
                      <a:lnTo>
                        <a:pt x="48" y="84"/>
                      </a:lnTo>
                      <a:lnTo>
                        <a:pt x="46" y="82"/>
                      </a:lnTo>
                      <a:lnTo>
                        <a:pt x="44" y="80"/>
                      </a:lnTo>
                      <a:lnTo>
                        <a:pt x="40" y="80"/>
                      </a:lnTo>
                      <a:lnTo>
                        <a:pt x="36" y="84"/>
                      </a:lnTo>
                      <a:lnTo>
                        <a:pt x="28" y="90"/>
                      </a:lnTo>
                      <a:lnTo>
                        <a:pt x="26" y="70"/>
                      </a:lnTo>
                      <a:lnTo>
                        <a:pt x="26" y="64"/>
                      </a:lnTo>
                      <a:lnTo>
                        <a:pt x="26" y="58"/>
                      </a:lnTo>
                      <a:lnTo>
                        <a:pt x="22" y="56"/>
                      </a:lnTo>
                      <a:lnTo>
                        <a:pt x="18" y="56"/>
                      </a:lnTo>
                      <a:lnTo>
                        <a:pt x="16" y="56"/>
                      </a:lnTo>
                      <a:lnTo>
                        <a:pt x="12" y="56"/>
                      </a:lnTo>
                      <a:lnTo>
                        <a:pt x="8" y="52"/>
                      </a:lnTo>
                      <a:lnTo>
                        <a:pt x="6" y="44"/>
                      </a:lnTo>
                      <a:lnTo>
                        <a:pt x="4" y="40"/>
                      </a:lnTo>
                      <a:lnTo>
                        <a:pt x="0" y="38"/>
                      </a:lnTo>
                      <a:lnTo>
                        <a:pt x="8" y="32"/>
                      </a:lnTo>
                      <a:lnTo>
                        <a:pt x="10" y="28"/>
                      </a:lnTo>
                      <a:lnTo>
                        <a:pt x="10" y="24"/>
                      </a:lnTo>
                      <a:lnTo>
                        <a:pt x="12" y="22"/>
                      </a:lnTo>
                      <a:lnTo>
                        <a:pt x="16" y="18"/>
                      </a:lnTo>
                      <a:lnTo>
                        <a:pt x="20" y="22"/>
                      </a:lnTo>
                      <a:lnTo>
                        <a:pt x="22" y="22"/>
                      </a:lnTo>
                      <a:lnTo>
                        <a:pt x="26" y="20"/>
                      </a:lnTo>
                      <a:lnTo>
                        <a:pt x="22" y="14"/>
                      </a:lnTo>
                      <a:lnTo>
                        <a:pt x="20" y="8"/>
                      </a:lnTo>
                      <a:lnTo>
                        <a:pt x="20" y="4"/>
                      </a:lnTo>
                      <a:lnTo>
                        <a:pt x="22" y="2"/>
                      </a:lnTo>
                      <a:lnTo>
                        <a:pt x="28" y="0"/>
                      </a:lnTo>
                      <a:lnTo>
                        <a:pt x="28" y="4"/>
                      </a:lnTo>
                      <a:lnTo>
                        <a:pt x="28" y="10"/>
                      </a:lnTo>
                      <a:lnTo>
                        <a:pt x="32" y="16"/>
                      </a:lnTo>
                      <a:lnTo>
                        <a:pt x="36" y="20"/>
                      </a:lnTo>
                      <a:lnTo>
                        <a:pt x="42" y="24"/>
                      </a:lnTo>
                      <a:lnTo>
                        <a:pt x="54" y="30"/>
                      </a:lnTo>
                      <a:lnTo>
                        <a:pt x="70" y="34"/>
                      </a:lnTo>
                      <a:lnTo>
                        <a:pt x="70" y="40"/>
                      </a:lnTo>
                      <a:lnTo>
                        <a:pt x="66" y="44"/>
                      </a:lnTo>
                      <a:lnTo>
                        <a:pt x="58" y="46"/>
                      </a:lnTo>
                      <a:lnTo>
                        <a:pt x="60" y="50"/>
                      </a:lnTo>
                      <a:lnTo>
                        <a:pt x="62" y="56"/>
                      </a:lnTo>
                      <a:lnTo>
                        <a:pt x="70" y="64"/>
                      </a:lnTo>
                      <a:lnTo>
                        <a:pt x="80" y="72"/>
                      </a:lnTo>
                      <a:lnTo>
                        <a:pt x="88" y="78"/>
                      </a:lnTo>
                      <a:lnTo>
                        <a:pt x="94" y="82"/>
                      </a:lnTo>
                      <a:lnTo>
                        <a:pt x="96" y="88"/>
                      </a:lnTo>
                      <a:lnTo>
                        <a:pt x="98" y="92"/>
                      </a:lnTo>
                      <a:lnTo>
                        <a:pt x="104" y="92"/>
                      </a:lnTo>
                      <a:lnTo>
                        <a:pt x="110" y="98"/>
                      </a:lnTo>
                      <a:lnTo>
                        <a:pt x="114" y="104"/>
                      </a:lnTo>
                      <a:lnTo>
                        <a:pt x="128" y="122"/>
                      </a:lnTo>
                      <a:lnTo>
                        <a:pt x="134" y="132"/>
                      </a:lnTo>
                      <a:lnTo>
                        <a:pt x="140" y="146"/>
                      </a:lnTo>
                      <a:lnTo>
                        <a:pt x="138" y="146"/>
                      </a:lnTo>
                      <a:lnTo>
                        <a:pt x="136" y="146"/>
                      </a:lnTo>
                      <a:lnTo>
                        <a:pt x="132" y="148"/>
                      </a:lnTo>
                      <a:lnTo>
                        <a:pt x="128" y="146"/>
                      </a:lnTo>
                      <a:lnTo>
                        <a:pt x="124" y="146"/>
                      </a:lnTo>
                      <a:lnTo>
                        <a:pt x="120" y="146"/>
                      </a:lnTo>
                      <a:lnTo>
                        <a:pt x="118" y="150"/>
                      </a:lnTo>
                      <a:lnTo>
                        <a:pt x="116" y="156"/>
                      </a:lnTo>
                      <a:lnTo>
                        <a:pt x="110" y="154"/>
                      </a:lnTo>
                      <a:lnTo>
                        <a:pt x="104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5" name="îšľidê">
                  <a:extLst>
                    <a:ext uri="{FF2B5EF4-FFF2-40B4-BE49-F238E27FC236}">
                      <a16:creationId xmlns:a16="http://schemas.microsoft.com/office/drawing/2014/main" id="{2158B5C1-49B2-4427-92F1-E990DD3E008B}"/>
                    </a:ext>
                  </a:extLst>
                </p:cNvPr>
                <p:cNvSpPr/>
                <p:nvPr/>
              </p:nvSpPr>
              <p:spPr bwMode="auto">
                <a:xfrm>
                  <a:off x="7033433" y="3231593"/>
                  <a:ext cx="238258" cy="453942"/>
                </a:xfrm>
                <a:custGeom>
                  <a:avLst/>
                  <a:gdLst>
                    <a:gd name="T0" fmla="*/ 2147483647 w 136"/>
                    <a:gd name="T1" fmla="*/ 2147483647 h 272"/>
                    <a:gd name="T2" fmla="*/ 2147483647 w 136"/>
                    <a:gd name="T3" fmla="*/ 2147483647 h 272"/>
                    <a:gd name="T4" fmla="*/ 2147483647 w 136"/>
                    <a:gd name="T5" fmla="*/ 2147483647 h 272"/>
                    <a:gd name="T6" fmla="*/ 2147483647 w 136"/>
                    <a:gd name="T7" fmla="*/ 2147483647 h 272"/>
                    <a:gd name="T8" fmla="*/ 2147483647 w 136"/>
                    <a:gd name="T9" fmla="*/ 2147483647 h 272"/>
                    <a:gd name="T10" fmla="*/ 2147483647 w 136"/>
                    <a:gd name="T11" fmla="*/ 2147483647 h 272"/>
                    <a:gd name="T12" fmla="*/ 2147483647 w 136"/>
                    <a:gd name="T13" fmla="*/ 2147483647 h 272"/>
                    <a:gd name="T14" fmla="*/ 2147483647 w 136"/>
                    <a:gd name="T15" fmla="*/ 2147483647 h 272"/>
                    <a:gd name="T16" fmla="*/ 2147483647 w 136"/>
                    <a:gd name="T17" fmla="*/ 2147483647 h 272"/>
                    <a:gd name="T18" fmla="*/ 2147483647 w 136"/>
                    <a:gd name="T19" fmla="*/ 2147483647 h 272"/>
                    <a:gd name="T20" fmla="*/ 2147483647 w 136"/>
                    <a:gd name="T21" fmla="*/ 2147483647 h 272"/>
                    <a:gd name="T22" fmla="*/ 2147483647 w 136"/>
                    <a:gd name="T23" fmla="*/ 2147483647 h 272"/>
                    <a:gd name="T24" fmla="*/ 2147483647 w 136"/>
                    <a:gd name="T25" fmla="*/ 2147483647 h 272"/>
                    <a:gd name="T26" fmla="*/ 2147483647 w 136"/>
                    <a:gd name="T27" fmla="*/ 2147483647 h 272"/>
                    <a:gd name="T28" fmla="*/ 2147483647 w 136"/>
                    <a:gd name="T29" fmla="*/ 2147483647 h 272"/>
                    <a:gd name="T30" fmla="*/ 2147483647 w 136"/>
                    <a:gd name="T31" fmla="*/ 2147483647 h 272"/>
                    <a:gd name="T32" fmla="*/ 2147483647 w 136"/>
                    <a:gd name="T33" fmla="*/ 2147483647 h 272"/>
                    <a:gd name="T34" fmla="*/ 2147483647 w 136"/>
                    <a:gd name="T35" fmla="*/ 2147483647 h 272"/>
                    <a:gd name="T36" fmla="*/ 2147483647 w 136"/>
                    <a:gd name="T37" fmla="*/ 2147483647 h 272"/>
                    <a:gd name="T38" fmla="*/ 2147483647 w 136"/>
                    <a:gd name="T39" fmla="*/ 2147483647 h 272"/>
                    <a:gd name="T40" fmla="*/ 2147483647 w 136"/>
                    <a:gd name="T41" fmla="*/ 2147483647 h 272"/>
                    <a:gd name="T42" fmla="*/ 2147483647 w 136"/>
                    <a:gd name="T43" fmla="*/ 2147483647 h 272"/>
                    <a:gd name="T44" fmla="*/ 2147483647 w 136"/>
                    <a:gd name="T45" fmla="*/ 2147483647 h 272"/>
                    <a:gd name="T46" fmla="*/ 2147483647 w 136"/>
                    <a:gd name="T47" fmla="*/ 2147483647 h 272"/>
                    <a:gd name="T48" fmla="*/ 2147483647 w 136"/>
                    <a:gd name="T49" fmla="*/ 2147483647 h 272"/>
                    <a:gd name="T50" fmla="*/ 2147483647 w 136"/>
                    <a:gd name="T51" fmla="*/ 2147483647 h 272"/>
                    <a:gd name="T52" fmla="*/ 2147483647 w 136"/>
                    <a:gd name="T53" fmla="*/ 2147483647 h 272"/>
                    <a:gd name="T54" fmla="*/ 2147483647 w 136"/>
                    <a:gd name="T55" fmla="*/ 2147483647 h 272"/>
                    <a:gd name="T56" fmla="*/ 2147483647 w 136"/>
                    <a:gd name="T57" fmla="*/ 2147483647 h 272"/>
                    <a:gd name="T58" fmla="*/ 2147483647 w 136"/>
                    <a:gd name="T59" fmla="*/ 2147483647 h 272"/>
                    <a:gd name="T60" fmla="*/ 2147483647 w 136"/>
                    <a:gd name="T61" fmla="*/ 2147483647 h 272"/>
                    <a:gd name="T62" fmla="*/ 2147483647 w 136"/>
                    <a:gd name="T63" fmla="*/ 2147483647 h 272"/>
                    <a:gd name="T64" fmla="*/ 2147483647 w 136"/>
                    <a:gd name="T65" fmla="*/ 2147483647 h 272"/>
                    <a:gd name="T66" fmla="*/ 2147483647 w 136"/>
                    <a:gd name="T67" fmla="*/ 2147483647 h 272"/>
                    <a:gd name="T68" fmla="*/ 2147483647 w 136"/>
                    <a:gd name="T69" fmla="*/ 2147483647 h 272"/>
                    <a:gd name="T70" fmla="*/ 2147483647 w 136"/>
                    <a:gd name="T71" fmla="*/ 2147483647 h 272"/>
                    <a:gd name="T72" fmla="*/ 2147483647 w 136"/>
                    <a:gd name="T73" fmla="*/ 2147483647 h 272"/>
                    <a:gd name="T74" fmla="*/ 2147483647 w 136"/>
                    <a:gd name="T75" fmla="*/ 2147483647 h 272"/>
                    <a:gd name="T76" fmla="*/ 2147483647 w 136"/>
                    <a:gd name="T77" fmla="*/ 2147483647 h 272"/>
                    <a:gd name="T78" fmla="*/ 2147483647 w 136"/>
                    <a:gd name="T79" fmla="*/ 2147483647 h 272"/>
                    <a:gd name="T80" fmla="*/ 2147483647 w 136"/>
                    <a:gd name="T81" fmla="*/ 2147483647 h 272"/>
                    <a:gd name="T82" fmla="*/ 2147483647 w 136"/>
                    <a:gd name="T83" fmla="*/ 2147483647 h 272"/>
                    <a:gd name="T84" fmla="*/ 2147483647 w 136"/>
                    <a:gd name="T85" fmla="*/ 2147483647 h 272"/>
                    <a:gd name="T86" fmla="*/ 2147483647 w 136"/>
                    <a:gd name="T87" fmla="*/ 2147483647 h 272"/>
                    <a:gd name="T88" fmla="*/ 2147483647 w 136"/>
                    <a:gd name="T89" fmla="*/ 2147483647 h 272"/>
                    <a:gd name="T90" fmla="*/ 2147483647 w 136"/>
                    <a:gd name="T91" fmla="*/ 2147483647 h 272"/>
                    <a:gd name="T92" fmla="*/ 2147483647 w 136"/>
                    <a:gd name="T93" fmla="*/ 2147483647 h 272"/>
                    <a:gd name="T94" fmla="*/ 2147483647 w 136"/>
                    <a:gd name="T95" fmla="*/ 2147483647 h 272"/>
                    <a:gd name="T96" fmla="*/ 2147483647 w 136"/>
                    <a:gd name="T97" fmla="*/ 2147483647 h 272"/>
                    <a:gd name="T98" fmla="*/ 2147483647 w 136"/>
                    <a:gd name="T99" fmla="*/ 2147483647 h 272"/>
                    <a:gd name="T100" fmla="*/ 2147483647 w 136"/>
                    <a:gd name="T101" fmla="*/ 2147483647 h 272"/>
                    <a:gd name="T102" fmla="*/ 2147483647 w 136"/>
                    <a:gd name="T103" fmla="*/ 2147483647 h 272"/>
                    <a:gd name="T104" fmla="*/ 2147483647 w 136"/>
                    <a:gd name="T105" fmla="*/ 2147483647 h 272"/>
                    <a:gd name="T106" fmla="*/ 2147483647 w 136"/>
                    <a:gd name="T107" fmla="*/ 2147483647 h 272"/>
                    <a:gd name="T108" fmla="*/ 2147483647 w 136"/>
                    <a:gd name="T109" fmla="*/ 2147483647 h 272"/>
                    <a:gd name="T110" fmla="*/ 2147483647 w 136"/>
                    <a:gd name="T111" fmla="*/ 2147483647 h 272"/>
                    <a:gd name="T112" fmla="*/ 2147483647 w 136"/>
                    <a:gd name="T113" fmla="*/ 2147483647 h 27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36"/>
                    <a:gd name="T172" fmla="*/ 0 h 272"/>
                    <a:gd name="T173" fmla="*/ 136 w 136"/>
                    <a:gd name="T174" fmla="*/ 272 h 27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36" h="272">
                      <a:moveTo>
                        <a:pt x="104" y="266"/>
                      </a:moveTo>
                      <a:lnTo>
                        <a:pt x="96" y="266"/>
                      </a:lnTo>
                      <a:lnTo>
                        <a:pt x="94" y="272"/>
                      </a:lnTo>
                      <a:lnTo>
                        <a:pt x="92" y="272"/>
                      </a:lnTo>
                      <a:lnTo>
                        <a:pt x="88" y="272"/>
                      </a:lnTo>
                      <a:lnTo>
                        <a:pt x="84" y="272"/>
                      </a:lnTo>
                      <a:lnTo>
                        <a:pt x="82" y="272"/>
                      </a:lnTo>
                      <a:lnTo>
                        <a:pt x="76" y="264"/>
                      </a:lnTo>
                      <a:lnTo>
                        <a:pt x="72" y="258"/>
                      </a:lnTo>
                      <a:lnTo>
                        <a:pt x="68" y="254"/>
                      </a:lnTo>
                      <a:lnTo>
                        <a:pt x="62" y="254"/>
                      </a:lnTo>
                      <a:lnTo>
                        <a:pt x="56" y="242"/>
                      </a:lnTo>
                      <a:lnTo>
                        <a:pt x="50" y="236"/>
                      </a:lnTo>
                      <a:lnTo>
                        <a:pt x="44" y="230"/>
                      </a:lnTo>
                      <a:lnTo>
                        <a:pt x="38" y="226"/>
                      </a:lnTo>
                      <a:lnTo>
                        <a:pt x="34" y="232"/>
                      </a:lnTo>
                      <a:lnTo>
                        <a:pt x="32" y="228"/>
                      </a:lnTo>
                      <a:lnTo>
                        <a:pt x="30" y="220"/>
                      </a:lnTo>
                      <a:lnTo>
                        <a:pt x="30" y="206"/>
                      </a:lnTo>
                      <a:lnTo>
                        <a:pt x="32" y="172"/>
                      </a:lnTo>
                      <a:lnTo>
                        <a:pt x="38" y="172"/>
                      </a:lnTo>
                      <a:lnTo>
                        <a:pt x="42" y="166"/>
                      </a:lnTo>
                      <a:lnTo>
                        <a:pt x="44" y="162"/>
                      </a:lnTo>
                      <a:lnTo>
                        <a:pt x="44" y="156"/>
                      </a:lnTo>
                      <a:lnTo>
                        <a:pt x="44" y="146"/>
                      </a:lnTo>
                      <a:lnTo>
                        <a:pt x="40" y="134"/>
                      </a:lnTo>
                      <a:lnTo>
                        <a:pt x="34" y="124"/>
                      </a:lnTo>
                      <a:lnTo>
                        <a:pt x="30" y="116"/>
                      </a:lnTo>
                      <a:lnTo>
                        <a:pt x="18" y="106"/>
                      </a:lnTo>
                      <a:lnTo>
                        <a:pt x="20" y="100"/>
                      </a:lnTo>
                      <a:lnTo>
                        <a:pt x="20" y="94"/>
                      </a:lnTo>
                      <a:lnTo>
                        <a:pt x="22" y="88"/>
                      </a:lnTo>
                      <a:lnTo>
                        <a:pt x="22" y="82"/>
                      </a:lnTo>
                      <a:lnTo>
                        <a:pt x="22" y="74"/>
                      </a:lnTo>
                      <a:lnTo>
                        <a:pt x="20" y="68"/>
                      </a:lnTo>
                      <a:lnTo>
                        <a:pt x="12" y="58"/>
                      </a:lnTo>
                      <a:lnTo>
                        <a:pt x="4" y="50"/>
                      </a:lnTo>
                      <a:lnTo>
                        <a:pt x="2" y="44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4" y="22"/>
                      </a:lnTo>
                      <a:lnTo>
                        <a:pt x="8" y="16"/>
                      </a:lnTo>
                      <a:lnTo>
                        <a:pt x="10" y="14"/>
                      </a:lnTo>
                      <a:lnTo>
                        <a:pt x="22" y="6"/>
                      </a:lnTo>
                      <a:lnTo>
                        <a:pt x="32" y="0"/>
                      </a:lnTo>
                      <a:lnTo>
                        <a:pt x="36" y="2"/>
                      </a:lnTo>
                      <a:lnTo>
                        <a:pt x="38" y="6"/>
                      </a:lnTo>
                      <a:lnTo>
                        <a:pt x="40" y="14"/>
                      </a:lnTo>
                      <a:lnTo>
                        <a:pt x="44" y="18"/>
                      </a:lnTo>
                      <a:lnTo>
                        <a:pt x="48" y="18"/>
                      </a:lnTo>
                      <a:lnTo>
                        <a:pt x="50" y="18"/>
                      </a:lnTo>
                      <a:lnTo>
                        <a:pt x="54" y="18"/>
                      </a:lnTo>
                      <a:lnTo>
                        <a:pt x="58" y="20"/>
                      </a:lnTo>
                      <a:lnTo>
                        <a:pt x="58" y="26"/>
                      </a:lnTo>
                      <a:lnTo>
                        <a:pt x="58" y="32"/>
                      </a:lnTo>
                      <a:lnTo>
                        <a:pt x="60" y="52"/>
                      </a:lnTo>
                      <a:lnTo>
                        <a:pt x="68" y="46"/>
                      </a:lnTo>
                      <a:lnTo>
                        <a:pt x="72" y="42"/>
                      </a:lnTo>
                      <a:lnTo>
                        <a:pt x="76" y="42"/>
                      </a:lnTo>
                      <a:lnTo>
                        <a:pt x="78" y="44"/>
                      </a:lnTo>
                      <a:lnTo>
                        <a:pt x="80" y="46"/>
                      </a:lnTo>
                      <a:lnTo>
                        <a:pt x="82" y="48"/>
                      </a:lnTo>
                      <a:lnTo>
                        <a:pt x="84" y="50"/>
                      </a:lnTo>
                      <a:lnTo>
                        <a:pt x="88" y="48"/>
                      </a:lnTo>
                      <a:lnTo>
                        <a:pt x="90" y="44"/>
                      </a:lnTo>
                      <a:lnTo>
                        <a:pt x="94" y="40"/>
                      </a:lnTo>
                      <a:lnTo>
                        <a:pt x="98" y="38"/>
                      </a:lnTo>
                      <a:lnTo>
                        <a:pt x="102" y="38"/>
                      </a:lnTo>
                      <a:lnTo>
                        <a:pt x="106" y="46"/>
                      </a:lnTo>
                      <a:lnTo>
                        <a:pt x="112" y="52"/>
                      </a:lnTo>
                      <a:lnTo>
                        <a:pt x="118" y="56"/>
                      </a:lnTo>
                      <a:lnTo>
                        <a:pt x="120" y="60"/>
                      </a:lnTo>
                      <a:lnTo>
                        <a:pt x="120" y="64"/>
                      </a:lnTo>
                      <a:lnTo>
                        <a:pt x="122" y="70"/>
                      </a:lnTo>
                      <a:lnTo>
                        <a:pt x="126" y="78"/>
                      </a:lnTo>
                      <a:lnTo>
                        <a:pt x="130" y="82"/>
                      </a:lnTo>
                      <a:lnTo>
                        <a:pt x="134" y="86"/>
                      </a:lnTo>
                      <a:lnTo>
                        <a:pt x="136" y="112"/>
                      </a:lnTo>
                      <a:lnTo>
                        <a:pt x="130" y="110"/>
                      </a:lnTo>
                      <a:lnTo>
                        <a:pt x="120" y="110"/>
                      </a:lnTo>
                      <a:lnTo>
                        <a:pt x="108" y="110"/>
                      </a:lnTo>
                      <a:lnTo>
                        <a:pt x="100" y="114"/>
                      </a:lnTo>
                      <a:lnTo>
                        <a:pt x="96" y="118"/>
                      </a:lnTo>
                      <a:lnTo>
                        <a:pt x="92" y="122"/>
                      </a:lnTo>
                      <a:lnTo>
                        <a:pt x="92" y="128"/>
                      </a:lnTo>
                      <a:lnTo>
                        <a:pt x="90" y="134"/>
                      </a:lnTo>
                      <a:lnTo>
                        <a:pt x="92" y="138"/>
                      </a:lnTo>
                      <a:lnTo>
                        <a:pt x="94" y="144"/>
                      </a:lnTo>
                      <a:lnTo>
                        <a:pt x="96" y="148"/>
                      </a:lnTo>
                      <a:lnTo>
                        <a:pt x="98" y="154"/>
                      </a:lnTo>
                      <a:lnTo>
                        <a:pt x="92" y="152"/>
                      </a:lnTo>
                      <a:lnTo>
                        <a:pt x="86" y="150"/>
                      </a:lnTo>
                      <a:lnTo>
                        <a:pt x="76" y="144"/>
                      </a:lnTo>
                      <a:lnTo>
                        <a:pt x="68" y="136"/>
                      </a:lnTo>
                      <a:lnTo>
                        <a:pt x="60" y="128"/>
                      </a:lnTo>
                      <a:lnTo>
                        <a:pt x="52" y="128"/>
                      </a:lnTo>
                      <a:lnTo>
                        <a:pt x="52" y="150"/>
                      </a:lnTo>
                      <a:lnTo>
                        <a:pt x="50" y="158"/>
                      </a:lnTo>
                      <a:lnTo>
                        <a:pt x="48" y="166"/>
                      </a:lnTo>
                      <a:lnTo>
                        <a:pt x="48" y="176"/>
                      </a:lnTo>
                      <a:lnTo>
                        <a:pt x="46" y="188"/>
                      </a:lnTo>
                      <a:lnTo>
                        <a:pt x="48" y="192"/>
                      </a:lnTo>
                      <a:lnTo>
                        <a:pt x="48" y="200"/>
                      </a:lnTo>
                      <a:lnTo>
                        <a:pt x="52" y="204"/>
                      </a:lnTo>
                      <a:lnTo>
                        <a:pt x="60" y="206"/>
                      </a:lnTo>
                      <a:lnTo>
                        <a:pt x="60" y="216"/>
                      </a:lnTo>
                      <a:lnTo>
                        <a:pt x="62" y="220"/>
                      </a:lnTo>
                      <a:lnTo>
                        <a:pt x="66" y="224"/>
                      </a:lnTo>
                      <a:lnTo>
                        <a:pt x="66" y="234"/>
                      </a:lnTo>
                      <a:lnTo>
                        <a:pt x="68" y="238"/>
                      </a:lnTo>
                      <a:lnTo>
                        <a:pt x="70" y="240"/>
                      </a:lnTo>
                      <a:lnTo>
                        <a:pt x="74" y="244"/>
                      </a:lnTo>
                      <a:lnTo>
                        <a:pt x="84" y="248"/>
                      </a:lnTo>
                      <a:lnTo>
                        <a:pt x="104" y="2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6" name="iṩḻîḍé">
                  <a:extLst>
                    <a:ext uri="{FF2B5EF4-FFF2-40B4-BE49-F238E27FC236}">
                      <a16:creationId xmlns:a16="http://schemas.microsoft.com/office/drawing/2014/main" id="{A3EF99A2-BAE5-4C0C-9171-BAE3463C5DF6}"/>
                    </a:ext>
                  </a:extLst>
                </p:cNvPr>
                <p:cNvSpPr/>
                <p:nvPr/>
              </p:nvSpPr>
              <p:spPr bwMode="auto">
                <a:xfrm>
                  <a:off x="7142234" y="3656114"/>
                  <a:ext cx="126704" cy="170929"/>
                </a:xfrm>
                <a:custGeom>
                  <a:avLst/>
                  <a:gdLst>
                    <a:gd name="T0" fmla="*/ 2147483647 w 72"/>
                    <a:gd name="T1" fmla="*/ 2147483647 h 102"/>
                    <a:gd name="T2" fmla="*/ 2147483647 w 72"/>
                    <a:gd name="T3" fmla="*/ 2147483647 h 102"/>
                    <a:gd name="T4" fmla="*/ 2147483647 w 72"/>
                    <a:gd name="T5" fmla="*/ 2147483647 h 102"/>
                    <a:gd name="T6" fmla="*/ 2147483647 w 72"/>
                    <a:gd name="T7" fmla="*/ 2147483647 h 102"/>
                    <a:gd name="T8" fmla="*/ 2147483647 w 72"/>
                    <a:gd name="T9" fmla="*/ 2147483647 h 102"/>
                    <a:gd name="T10" fmla="*/ 2147483647 w 72"/>
                    <a:gd name="T11" fmla="*/ 2147483647 h 102"/>
                    <a:gd name="T12" fmla="*/ 2147483647 w 72"/>
                    <a:gd name="T13" fmla="*/ 2147483647 h 102"/>
                    <a:gd name="T14" fmla="*/ 2147483647 w 72"/>
                    <a:gd name="T15" fmla="*/ 2147483647 h 102"/>
                    <a:gd name="T16" fmla="*/ 2147483647 w 72"/>
                    <a:gd name="T17" fmla="*/ 2147483647 h 102"/>
                    <a:gd name="T18" fmla="*/ 2147483647 w 72"/>
                    <a:gd name="T19" fmla="*/ 0 h 102"/>
                    <a:gd name="T20" fmla="*/ 0 w 72"/>
                    <a:gd name="T21" fmla="*/ 0 h 102"/>
                    <a:gd name="T22" fmla="*/ 2147483647 w 72"/>
                    <a:gd name="T23" fmla="*/ 2147483647 h 102"/>
                    <a:gd name="T24" fmla="*/ 2147483647 w 72"/>
                    <a:gd name="T25" fmla="*/ 2147483647 h 102"/>
                    <a:gd name="T26" fmla="*/ 2147483647 w 72"/>
                    <a:gd name="T27" fmla="*/ 2147483647 h 102"/>
                    <a:gd name="T28" fmla="*/ 2147483647 w 72"/>
                    <a:gd name="T29" fmla="*/ 2147483647 h 102"/>
                    <a:gd name="T30" fmla="*/ 2147483647 w 72"/>
                    <a:gd name="T31" fmla="*/ 2147483647 h 102"/>
                    <a:gd name="T32" fmla="*/ 2147483647 w 72"/>
                    <a:gd name="T33" fmla="*/ 2147483647 h 102"/>
                    <a:gd name="T34" fmla="*/ 2147483647 w 72"/>
                    <a:gd name="T35" fmla="*/ 2147483647 h 102"/>
                    <a:gd name="T36" fmla="*/ 2147483647 w 72"/>
                    <a:gd name="T37" fmla="*/ 2147483647 h 102"/>
                    <a:gd name="T38" fmla="*/ 2147483647 w 72"/>
                    <a:gd name="T39" fmla="*/ 2147483647 h 102"/>
                    <a:gd name="T40" fmla="*/ 2147483647 w 72"/>
                    <a:gd name="T41" fmla="*/ 2147483647 h 102"/>
                    <a:gd name="T42" fmla="*/ 2147483647 w 72"/>
                    <a:gd name="T43" fmla="*/ 2147483647 h 102"/>
                    <a:gd name="T44" fmla="*/ 2147483647 w 72"/>
                    <a:gd name="T45" fmla="*/ 2147483647 h 102"/>
                    <a:gd name="T46" fmla="*/ 2147483647 w 72"/>
                    <a:gd name="T47" fmla="*/ 2147483647 h 102"/>
                    <a:gd name="T48" fmla="*/ 2147483647 w 72"/>
                    <a:gd name="T49" fmla="*/ 2147483647 h 102"/>
                    <a:gd name="T50" fmla="*/ 2147483647 w 72"/>
                    <a:gd name="T51" fmla="*/ 2147483647 h 102"/>
                    <a:gd name="T52" fmla="*/ 2147483647 w 72"/>
                    <a:gd name="T53" fmla="*/ 2147483647 h 102"/>
                    <a:gd name="T54" fmla="*/ 2147483647 w 72"/>
                    <a:gd name="T55" fmla="*/ 2147483647 h 102"/>
                    <a:gd name="T56" fmla="*/ 2147483647 w 72"/>
                    <a:gd name="T57" fmla="*/ 2147483647 h 102"/>
                    <a:gd name="T58" fmla="*/ 2147483647 w 72"/>
                    <a:gd name="T59" fmla="*/ 2147483647 h 102"/>
                    <a:gd name="T60" fmla="*/ 2147483647 w 72"/>
                    <a:gd name="T61" fmla="*/ 2147483647 h 102"/>
                    <a:gd name="T62" fmla="*/ 2147483647 w 72"/>
                    <a:gd name="T63" fmla="*/ 2147483647 h 102"/>
                    <a:gd name="T64" fmla="*/ 2147483647 w 72"/>
                    <a:gd name="T65" fmla="*/ 2147483647 h 102"/>
                    <a:gd name="T66" fmla="*/ 2147483647 w 72"/>
                    <a:gd name="T67" fmla="*/ 2147483647 h 10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72"/>
                    <a:gd name="T103" fmla="*/ 0 h 102"/>
                    <a:gd name="T104" fmla="*/ 72 w 72"/>
                    <a:gd name="T105" fmla="*/ 102 h 102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72" h="102">
                      <a:moveTo>
                        <a:pt x="42" y="12"/>
                      </a:moveTo>
                      <a:lnTo>
                        <a:pt x="34" y="12"/>
                      </a:lnTo>
                      <a:lnTo>
                        <a:pt x="32" y="18"/>
                      </a:lnTo>
                      <a:lnTo>
                        <a:pt x="30" y="18"/>
                      </a:lnTo>
                      <a:lnTo>
                        <a:pt x="26" y="18"/>
                      </a:lnTo>
                      <a:lnTo>
                        <a:pt x="22" y="18"/>
                      </a:lnTo>
                      <a:lnTo>
                        <a:pt x="20" y="18"/>
                      </a:lnTo>
                      <a:lnTo>
                        <a:pt x="14" y="10"/>
                      </a:lnTo>
                      <a:lnTo>
                        <a:pt x="10" y="4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2" y="8"/>
                      </a:lnTo>
                      <a:lnTo>
                        <a:pt x="4" y="14"/>
                      </a:lnTo>
                      <a:lnTo>
                        <a:pt x="6" y="24"/>
                      </a:lnTo>
                      <a:lnTo>
                        <a:pt x="10" y="36"/>
                      </a:lnTo>
                      <a:lnTo>
                        <a:pt x="14" y="46"/>
                      </a:lnTo>
                      <a:lnTo>
                        <a:pt x="18" y="54"/>
                      </a:lnTo>
                      <a:lnTo>
                        <a:pt x="34" y="72"/>
                      </a:lnTo>
                      <a:lnTo>
                        <a:pt x="50" y="86"/>
                      </a:lnTo>
                      <a:lnTo>
                        <a:pt x="58" y="96"/>
                      </a:lnTo>
                      <a:lnTo>
                        <a:pt x="66" y="102"/>
                      </a:lnTo>
                      <a:lnTo>
                        <a:pt x="68" y="100"/>
                      </a:lnTo>
                      <a:lnTo>
                        <a:pt x="70" y="100"/>
                      </a:lnTo>
                      <a:lnTo>
                        <a:pt x="72" y="96"/>
                      </a:lnTo>
                      <a:lnTo>
                        <a:pt x="72" y="90"/>
                      </a:lnTo>
                      <a:lnTo>
                        <a:pt x="70" y="84"/>
                      </a:lnTo>
                      <a:lnTo>
                        <a:pt x="66" y="74"/>
                      </a:lnTo>
                      <a:lnTo>
                        <a:pt x="62" y="68"/>
                      </a:lnTo>
                      <a:lnTo>
                        <a:pt x="60" y="64"/>
                      </a:lnTo>
                      <a:lnTo>
                        <a:pt x="58" y="60"/>
                      </a:lnTo>
                      <a:lnTo>
                        <a:pt x="58" y="40"/>
                      </a:lnTo>
                      <a:lnTo>
                        <a:pt x="58" y="32"/>
                      </a:lnTo>
                      <a:lnTo>
                        <a:pt x="52" y="24"/>
                      </a:lnTo>
                      <a:lnTo>
                        <a:pt x="42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7" name="ïSḷíḓe">
                  <a:extLst>
                    <a:ext uri="{FF2B5EF4-FFF2-40B4-BE49-F238E27FC236}">
                      <a16:creationId xmlns:a16="http://schemas.microsoft.com/office/drawing/2014/main" id="{8B1E760A-7C01-49BE-83C5-D830F9DDB935}"/>
                    </a:ext>
                  </a:extLst>
                </p:cNvPr>
                <p:cNvSpPr/>
                <p:nvPr/>
              </p:nvSpPr>
              <p:spPr bwMode="auto">
                <a:xfrm>
                  <a:off x="6876430" y="2987808"/>
                  <a:ext cx="235504" cy="531001"/>
                </a:xfrm>
                <a:custGeom>
                  <a:avLst/>
                  <a:gdLst>
                    <a:gd name="T0" fmla="*/ 0 w 134"/>
                    <a:gd name="T1" fmla="*/ 2147483647 h 318"/>
                    <a:gd name="T2" fmla="*/ 2147483647 w 134"/>
                    <a:gd name="T3" fmla="*/ 2147483647 h 318"/>
                    <a:gd name="T4" fmla="*/ 2147483647 w 134"/>
                    <a:gd name="T5" fmla="*/ 2147483647 h 318"/>
                    <a:gd name="T6" fmla="*/ 2147483647 w 134"/>
                    <a:gd name="T7" fmla="*/ 2147483647 h 318"/>
                    <a:gd name="T8" fmla="*/ 2147483647 w 134"/>
                    <a:gd name="T9" fmla="*/ 2147483647 h 318"/>
                    <a:gd name="T10" fmla="*/ 2147483647 w 134"/>
                    <a:gd name="T11" fmla="*/ 2147483647 h 318"/>
                    <a:gd name="T12" fmla="*/ 2147483647 w 134"/>
                    <a:gd name="T13" fmla="*/ 2147483647 h 318"/>
                    <a:gd name="T14" fmla="*/ 2147483647 w 134"/>
                    <a:gd name="T15" fmla="*/ 2147483647 h 318"/>
                    <a:gd name="T16" fmla="*/ 2147483647 w 134"/>
                    <a:gd name="T17" fmla="*/ 2147483647 h 318"/>
                    <a:gd name="T18" fmla="*/ 2147483647 w 134"/>
                    <a:gd name="T19" fmla="*/ 2147483647 h 318"/>
                    <a:gd name="T20" fmla="*/ 2147483647 w 134"/>
                    <a:gd name="T21" fmla="*/ 2147483647 h 318"/>
                    <a:gd name="T22" fmla="*/ 2147483647 w 134"/>
                    <a:gd name="T23" fmla="*/ 2147483647 h 318"/>
                    <a:gd name="T24" fmla="*/ 2147483647 w 134"/>
                    <a:gd name="T25" fmla="*/ 2147483647 h 318"/>
                    <a:gd name="T26" fmla="*/ 2147483647 w 134"/>
                    <a:gd name="T27" fmla="*/ 2147483647 h 318"/>
                    <a:gd name="T28" fmla="*/ 2147483647 w 134"/>
                    <a:gd name="T29" fmla="*/ 2147483647 h 318"/>
                    <a:gd name="T30" fmla="*/ 2147483647 w 134"/>
                    <a:gd name="T31" fmla="*/ 2147483647 h 318"/>
                    <a:gd name="T32" fmla="*/ 2147483647 w 134"/>
                    <a:gd name="T33" fmla="*/ 2147483647 h 318"/>
                    <a:gd name="T34" fmla="*/ 2147483647 w 134"/>
                    <a:gd name="T35" fmla="*/ 2147483647 h 318"/>
                    <a:gd name="T36" fmla="*/ 2147483647 w 134"/>
                    <a:gd name="T37" fmla="*/ 2147483647 h 318"/>
                    <a:gd name="T38" fmla="*/ 2147483647 w 134"/>
                    <a:gd name="T39" fmla="*/ 2147483647 h 318"/>
                    <a:gd name="T40" fmla="*/ 2147483647 w 134"/>
                    <a:gd name="T41" fmla="*/ 2147483647 h 318"/>
                    <a:gd name="T42" fmla="*/ 2147483647 w 134"/>
                    <a:gd name="T43" fmla="*/ 2147483647 h 318"/>
                    <a:gd name="T44" fmla="*/ 2147483647 w 134"/>
                    <a:gd name="T45" fmla="*/ 2147483647 h 318"/>
                    <a:gd name="T46" fmla="*/ 2147483647 w 134"/>
                    <a:gd name="T47" fmla="*/ 2147483647 h 318"/>
                    <a:gd name="T48" fmla="*/ 2147483647 w 134"/>
                    <a:gd name="T49" fmla="*/ 2147483647 h 318"/>
                    <a:gd name="T50" fmla="*/ 2147483647 w 134"/>
                    <a:gd name="T51" fmla="*/ 2147483647 h 318"/>
                    <a:gd name="T52" fmla="*/ 2147483647 w 134"/>
                    <a:gd name="T53" fmla="*/ 2147483647 h 318"/>
                    <a:gd name="T54" fmla="*/ 2147483647 w 134"/>
                    <a:gd name="T55" fmla="*/ 2147483647 h 318"/>
                    <a:gd name="T56" fmla="*/ 2147483647 w 134"/>
                    <a:gd name="T57" fmla="*/ 2147483647 h 318"/>
                    <a:gd name="T58" fmla="*/ 2147483647 w 134"/>
                    <a:gd name="T59" fmla="*/ 2147483647 h 318"/>
                    <a:gd name="T60" fmla="*/ 2147483647 w 134"/>
                    <a:gd name="T61" fmla="*/ 2147483647 h 318"/>
                    <a:gd name="T62" fmla="*/ 2147483647 w 134"/>
                    <a:gd name="T63" fmla="*/ 2147483647 h 318"/>
                    <a:gd name="T64" fmla="*/ 2147483647 w 134"/>
                    <a:gd name="T65" fmla="*/ 2147483647 h 318"/>
                    <a:gd name="T66" fmla="*/ 2147483647 w 134"/>
                    <a:gd name="T67" fmla="*/ 2147483647 h 318"/>
                    <a:gd name="T68" fmla="*/ 2147483647 w 134"/>
                    <a:gd name="T69" fmla="*/ 2147483647 h 318"/>
                    <a:gd name="T70" fmla="*/ 2147483647 w 134"/>
                    <a:gd name="T71" fmla="*/ 2147483647 h 318"/>
                    <a:gd name="T72" fmla="*/ 2147483647 w 134"/>
                    <a:gd name="T73" fmla="*/ 2147483647 h 318"/>
                    <a:gd name="T74" fmla="*/ 2147483647 w 134"/>
                    <a:gd name="T75" fmla="*/ 2147483647 h 318"/>
                    <a:gd name="T76" fmla="*/ 2147483647 w 134"/>
                    <a:gd name="T77" fmla="*/ 2147483647 h 318"/>
                    <a:gd name="T78" fmla="*/ 2147483647 w 134"/>
                    <a:gd name="T79" fmla="*/ 2147483647 h 318"/>
                    <a:gd name="T80" fmla="*/ 2147483647 w 134"/>
                    <a:gd name="T81" fmla="*/ 2147483647 h 318"/>
                    <a:gd name="T82" fmla="*/ 2147483647 w 134"/>
                    <a:gd name="T83" fmla="*/ 2147483647 h 318"/>
                    <a:gd name="T84" fmla="*/ 2147483647 w 134"/>
                    <a:gd name="T85" fmla="*/ 2147483647 h 318"/>
                    <a:gd name="T86" fmla="*/ 2147483647 w 134"/>
                    <a:gd name="T87" fmla="*/ 2147483647 h 318"/>
                    <a:gd name="T88" fmla="*/ 2147483647 w 134"/>
                    <a:gd name="T89" fmla="*/ 2147483647 h 318"/>
                    <a:gd name="T90" fmla="*/ 2147483647 w 134"/>
                    <a:gd name="T91" fmla="*/ 2147483647 h 318"/>
                    <a:gd name="T92" fmla="*/ 2147483647 w 134"/>
                    <a:gd name="T93" fmla="*/ 0 h 318"/>
                    <a:gd name="T94" fmla="*/ 2147483647 w 134"/>
                    <a:gd name="T95" fmla="*/ 2147483647 h 318"/>
                    <a:gd name="T96" fmla="*/ 2147483647 w 134"/>
                    <a:gd name="T97" fmla="*/ 2147483647 h 318"/>
                    <a:gd name="T98" fmla="*/ 2147483647 w 134"/>
                    <a:gd name="T99" fmla="*/ 2147483647 h 318"/>
                    <a:gd name="T100" fmla="*/ 2147483647 w 134"/>
                    <a:gd name="T101" fmla="*/ 2147483647 h 318"/>
                    <a:gd name="T102" fmla="*/ 2147483647 w 134"/>
                    <a:gd name="T103" fmla="*/ 2147483647 h 318"/>
                    <a:gd name="T104" fmla="*/ 2147483647 w 134"/>
                    <a:gd name="T105" fmla="*/ 2147483647 h 318"/>
                    <a:gd name="T106" fmla="*/ 2147483647 w 134"/>
                    <a:gd name="T107" fmla="*/ 2147483647 h 318"/>
                    <a:gd name="T108" fmla="*/ 2147483647 w 134"/>
                    <a:gd name="T109" fmla="*/ 2147483647 h 318"/>
                    <a:gd name="T110" fmla="*/ 2147483647 w 134"/>
                    <a:gd name="T111" fmla="*/ 2147483647 h 318"/>
                    <a:gd name="T112" fmla="*/ 2147483647 w 134"/>
                    <a:gd name="T113" fmla="*/ 2147483647 h 318"/>
                    <a:gd name="T114" fmla="*/ 2147483647 w 134"/>
                    <a:gd name="T115" fmla="*/ 2147483647 h 318"/>
                    <a:gd name="T116" fmla="*/ 2147483647 w 134"/>
                    <a:gd name="T117" fmla="*/ 2147483647 h 318"/>
                    <a:gd name="T118" fmla="*/ 2147483647 w 134"/>
                    <a:gd name="T119" fmla="*/ 2147483647 h 318"/>
                    <a:gd name="T120" fmla="*/ 2147483647 w 134"/>
                    <a:gd name="T121" fmla="*/ 2147483647 h 318"/>
                    <a:gd name="T122" fmla="*/ 0 w 134"/>
                    <a:gd name="T123" fmla="*/ 2147483647 h 31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34"/>
                    <a:gd name="T187" fmla="*/ 0 h 318"/>
                    <a:gd name="T188" fmla="*/ 134 w 134"/>
                    <a:gd name="T189" fmla="*/ 318 h 31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34" h="318">
                      <a:moveTo>
                        <a:pt x="0" y="136"/>
                      </a:moveTo>
                      <a:lnTo>
                        <a:pt x="0" y="140"/>
                      </a:lnTo>
                      <a:lnTo>
                        <a:pt x="14" y="152"/>
                      </a:lnTo>
                      <a:lnTo>
                        <a:pt x="28" y="166"/>
                      </a:lnTo>
                      <a:lnTo>
                        <a:pt x="36" y="172"/>
                      </a:lnTo>
                      <a:lnTo>
                        <a:pt x="42" y="180"/>
                      </a:lnTo>
                      <a:lnTo>
                        <a:pt x="46" y="190"/>
                      </a:lnTo>
                      <a:lnTo>
                        <a:pt x="48" y="198"/>
                      </a:lnTo>
                      <a:lnTo>
                        <a:pt x="48" y="204"/>
                      </a:lnTo>
                      <a:lnTo>
                        <a:pt x="46" y="212"/>
                      </a:lnTo>
                      <a:lnTo>
                        <a:pt x="44" y="218"/>
                      </a:lnTo>
                      <a:lnTo>
                        <a:pt x="44" y="224"/>
                      </a:lnTo>
                      <a:lnTo>
                        <a:pt x="44" y="226"/>
                      </a:lnTo>
                      <a:lnTo>
                        <a:pt x="48" y="226"/>
                      </a:lnTo>
                      <a:lnTo>
                        <a:pt x="56" y="224"/>
                      </a:lnTo>
                      <a:lnTo>
                        <a:pt x="58" y="228"/>
                      </a:lnTo>
                      <a:lnTo>
                        <a:pt x="62" y="228"/>
                      </a:lnTo>
                      <a:lnTo>
                        <a:pt x="66" y="228"/>
                      </a:lnTo>
                      <a:lnTo>
                        <a:pt x="72" y="228"/>
                      </a:lnTo>
                      <a:lnTo>
                        <a:pt x="80" y="224"/>
                      </a:lnTo>
                      <a:lnTo>
                        <a:pt x="84" y="216"/>
                      </a:lnTo>
                      <a:lnTo>
                        <a:pt x="84" y="206"/>
                      </a:lnTo>
                      <a:lnTo>
                        <a:pt x="90" y="212"/>
                      </a:lnTo>
                      <a:lnTo>
                        <a:pt x="96" y="220"/>
                      </a:lnTo>
                      <a:lnTo>
                        <a:pt x="102" y="234"/>
                      </a:lnTo>
                      <a:lnTo>
                        <a:pt x="106" y="252"/>
                      </a:lnTo>
                      <a:lnTo>
                        <a:pt x="110" y="268"/>
                      </a:lnTo>
                      <a:lnTo>
                        <a:pt x="118" y="276"/>
                      </a:lnTo>
                      <a:lnTo>
                        <a:pt x="122" y="282"/>
                      </a:lnTo>
                      <a:lnTo>
                        <a:pt x="122" y="286"/>
                      </a:lnTo>
                      <a:lnTo>
                        <a:pt x="124" y="304"/>
                      </a:lnTo>
                      <a:lnTo>
                        <a:pt x="124" y="310"/>
                      </a:lnTo>
                      <a:lnTo>
                        <a:pt x="122" y="318"/>
                      </a:lnTo>
                      <a:lnTo>
                        <a:pt x="128" y="318"/>
                      </a:lnTo>
                      <a:lnTo>
                        <a:pt x="132" y="312"/>
                      </a:lnTo>
                      <a:lnTo>
                        <a:pt x="134" y="308"/>
                      </a:lnTo>
                      <a:lnTo>
                        <a:pt x="134" y="302"/>
                      </a:lnTo>
                      <a:lnTo>
                        <a:pt x="134" y="292"/>
                      </a:lnTo>
                      <a:lnTo>
                        <a:pt x="130" y="280"/>
                      </a:lnTo>
                      <a:lnTo>
                        <a:pt x="124" y="270"/>
                      </a:lnTo>
                      <a:lnTo>
                        <a:pt x="120" y="262"/>
                      </a:lnTo>
                      <a:lnTo>
                        <a:pt x="108" y="252"/>
                      </a:lnTo>
                      <a:lnTo>
                        <a:pt x="110" y="246"/>
                      </a:lnTo>
                      <a:lnTo>
                        <a:pt x="110" y="240"/>
                      </a:lnTo>
                      <a:lnTo>
                        <a:pt x="112" y="234"/>
                      </a:lnTo>
                      <a:lnTo>
                        <a:pt x="112" y="228"/>
                      </a:lnTo>
                      <a:lnTo>
                        <a:pt x="112" y="220"/>
                      </a:lnTo>
                      <a:lnTo>
                        <a:pt x="110" y="214"/>
                      </a:lnTo>
                      <a:lnTo>
                        <a:pt x="102" y="204"/>
                      </a:lnTo>
                      <a:lnTo>
                        <a:pt x="94" y="196"/>
                      </a:lnTo>
                      <a:lnTo>
                        <a:pt x="92" y="190"/>
                      </a:lnTo>
                      <a:lnTo>
                        <a:pt x="90" y="180"/>
                      </a:lnTo>
                      <a:lnTo>
                        <a:pt x="92" y="172"/>
                      </a:lnTo>
                      <a:lnTo>
                        <a:pt x="94" y="168"/>
                      </a:lnTo>
                      <a:lnTo>
                        <a:pt x="98" y="162"/>
                      </a:lnTo>
                      <a:lnTo>
                        <a:pt x="106" y="156"/>
                      </a:lnTo>
                      <a:lnTo>
                        <a:pt x="118" y="148"/>
                      </a:lnTo>
                      <a:lnTo>
                        <a:pt x="124" y="144"/>
                      </a:lnTo>
                      <a:lnTo>
                        <a:pt x="130" y="140"/>
                      </a:lnTo>
                      <a:lnTo>
                        <a:pt x="132" y="134"/>
                      </a:lnTo>
                      <a:lnTo>
                        <a:pt x="134" y="130"/>
                      </a:lnTo>
                      <a:lnTo>
                        <a:pt x="132" y="128"/>
                      </a:lnTo>
                      <a:lnTo>
                        <a:pt x="126" y="126"/>
                      </a:lnTo>
                      <a:lnTo>
                        <a:pt x="120" y="122"/>
                      </a:lnTo>
                      <a:lnTo>
                        <a:pt x="114" y="118"/>
                      </a:lnTo>
                      <a:lnTo>
                        <a:pt x="108" y="116"/>
                      </a:lnTo>
                      <a:lnTo>
                        <a:pt x="110" y="106"/>
                      </a:lnTo>
                      <a:lnTo>
                        <a:pt x="110" y="102"/>
                      </a:lnTo>
                      <a:lnTo>
                        <a:pt x="108" y="98"/>
                      </a:lnTo>
                      <a:lnTo>
                        <a:pt x="104" y="96"/>
                      </a:lnTo>
                      <a:lnTo>
                        <a:pt x="100" y="94"/>
                      </a:lnTo>
                      <a:lnTo>
                        <a:pt x="98" y="90"/>
                      </a:lnTo>
                      <a:lnTo>
                        <a:pt x="96" y="84"/>
                      </a:lnTo>
                      <a:lnTo>
                        <a:pt x="94" y="82"/>
                      </a:lnTo>
                      <a:lnTo>
                        <a:pt x="90" y="82"/>
                      </a:lnTo>
                      <a:lnTo>
                        <a:pt x="84" y="82"/>
                      </a:lnTo>
                      <a:lnTo>
                        <a:pt x="80" y="80"/>
                      </a:lnTo>
                      <a:lnTo>
                        <a:pt x="78" y="76"/>
                      </a:lnTo>
                      <a:lnTo>
                        <a:pt x="76" y="68"/>
                      </a:lnTo>
                      <a:lnTo>
                        <a:pt x="76" y="64"/>
                      </a:lnTo>
                      <a:lnTo>
                        <a:pt x="78" y="58"/>
                      </a:lnTo>
                      <a:lnTo>
                        <a:pt x="82" y="52"/>
                      </a:lnTo>
                      <a:lnTo>
                        <a:pt x="88" y="50"/>
                      </a:lnTo>
                      <a:lnTo>
                        <a:pt x="86" y="48"/>
                      </a:lnTo>
                      <a:lnTo>
                        <a:pt x="88" y="44"/>
                      </a:lnTo>
                      <a:lnTo>
                        <a:pt x="84" y="28"/>
                      </a:lnTo>
                      <a:lnTo>
                        <a:pt x="82" y="18"/>
                      </a:lnTo>
                      <a:lnTo>
                        <a:pt x="80" y="14"/>
                      </a:lnTo>
                      <a:lnTo>
                        <a:pt x="76" y="14"/>
                      </a:lnTo>
                      <a:lnTo>
                        <a:pt x="72" y="12"/>
                      </a:lnTo>
                      <a:lnTo>
                        <a:pt x="72" y="10"/>
                      </a:lnTo>
                      <a:lnTo>
                        <a:pt x="68" y="4"/>
                      </a:lnTo>
                      <a:lnTo>
                        <a:pt x="66" y="2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6" y="8"/>
                      </a:lnTo>
                      <a:lnTo>
                        <a:pt x="54" y="14"/>
                      </a:lnTo>
                      <a:lnTo>
                        <a:pt x="56" y="20"/>
                      </a:lnTo>
                      <a:lnTo>
                        <a:pt x="50" y="20"/>
                      </a:lnTo>
                      <a:lnTo>
                        <a:pt x="44" y="22"/>
                      </a:lnTo>
                      <a:lnTo>
                        <a:pt x="36" y="28"/>
                      </a:lnTo>
                      <a:lnTo>
                        <a:pt x="30" y="34"/>
                      </a:lnTo>
                      <a:lnTo>
                        <a:pt x="28" y="36"/>
                      </a:lnTo>
                      <a:lnTo>
                        <a:pt x="30" y="40"/>
                      </a:lnTo>
                      <a:lnTo>
                        <a:pt x="32" y="42"/>
                      </a:lnTo>
                      <a:lnTo>
                        <a:pt x="26" y="60"/>
                      </a:lnTo>
                      <a:lnTo>
                        <a:pt x="26" y="62"/>
                      </a:lnTo>
                      <a:lnTo>
                        <a:pt x="28" y="64"/>
                      </a:lnTo>
                      <a:lnTo>
                        <a:pt x="30" y="64"/>
                      </a:lnTo>
                      <a:lnTo>
                        <a:pt x="28" y="70"/>
                      </a:lnTo>
                      <a:lnTo>
                        <a:pt x="26" y="74"/>
                      </a:lnTo>
                      <a:lnTo>
                        <a:pt x="20" y="84"/>
                      </a:lnTo>
                      <a:lnTo>
                        <a:pt x="18" y="84"/>
                      </a:lnTo>
                      <a:lnTo>
                        <a:pt x="16" y="82"/>
                      </a:lnTo>
                      <a:lnTo>
                        <a:pt x="12" y="86"/>
                      </a:lnTo>
                      <a:lnTo>
                        <a:pt x="10" y="86"/>
                      </a:lnTo>
                      <a:lnTo>
                        <a:pt x="12" y="92"/>
                      </a:lnTo>
                      <a:lnTo>
                        <a:pt x="12" y="100"/>
                      </a:lnTo>
                      <a:lnTo>
                        <a:pt x="10" y="110"/>
                      </a:lnTo>
                      <a:lnTo>
                        <a:pt x="10" y="118"/>
                      </a:lnTo>
                      <a:lnTo>
                        <a:pt x="4" y="118"/>
                      </a:lnTo>
                      <a:lnTo>
                        <a:pt x="2" y="124"/>
                      </a:lnTo>
                      <a:lnTo>
                        <a:pt x="0" y="13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8" name="íş1íďe">
                  <a:extLst>
                    <a:ext uri="{FF2B5EF4-FFF2-40B4-BE49-F238E27FC236}">
                      <a16:creationId xmlns:a16="http://schemas.microsoft.com/office/drawing/2014/main" id="{C70FE89B-B365-4C61-BDF9-D2702DE87573}"/>
                    </a:ext>
                  </a:extLst>
                </p:cNvPr>
                <p:cNvSpPr/>
                <p:nvPr/>
              </p:nvSpPr>
              <p:spPr bwMode="auto">
                <a:xfrm>
                  <a:off x="6741464" y="3052258"/>
                  <a:ext cx="147361" cy="161122"/>
                </a:xfrm>
                <a:custGeom>
                  <a:avLst/>
                  <a:gdLst>
                    <a:gd name="T0" fmla="*/ 2147483647 w 84"/>
                    <a:gd name="T1" fmla="*/ 2147483647 h 96"/>
                    <a:gd name="T2" fmla="*/ 2147483647 w 84"/>
                    <a:gd name="T3" fmla="*/ 2147483647 h 96"/>
                    <a:gd name="T4" fmla="*/ 2147483647 w 84"/>
                    <a:gd name="T5" fmla="*/ 2147483647 h 96"/>
                    <a:gd name="T6" fmla="*/ 2147483647 w 84"/>
                    <a:gd name="T7" fmla="*/ 2147483647 h 96"/>
                    <a:gd name="T8" fmla="*/ 2147483647 w 84"/>
                    <a:gd name="T9" fmla="*/ 2147483647 h 96"/>
                    <a:gd name="T10" fmla="*/ 2147483647 w 84"/>
                    <a:gd name="T11" fmla="*/ 2147483647 h 96"/>
                    <a:gd name="T12" fmla="*/ 2147483647 w 84"/>
                    <a:gd name="T13" fmla="*/ 2147483647 h 96"/>
                    <a:gd name="T14" fmla="*/ 2147483647 w 84"/>
                    <a:gd name="T15" fmla="*/ 2147483647 h 96"/>
                    <a:gd name="T16" fmla="*/ 2147483647 w 84"/>
                    <a:gd name="T17" fmla="*/ 2147483647 h 96"/>
                    <a:gd name="T18" fmla="*/ 2147483647 w 84"/>
                    <a:gd name="T19" fmla="*/ 2147483647 h 96"/>
                    <a:gd name="T20" fmla="*/ 2147483647 w 84"/>
                    <a:gd name="T21" fmla="*/ 2147483647 h 96"/>
                    <a:gd name="T22" fmla="*/ 2147483647 w 84"/>
                    <a:gd name="T23" fmla="*/ 2147483647 h 96"/>
                    <a:gd name="T24" fmla="*/ 2147483647 w 84"/>
                    <a:gd name="T25" fmla="*/ 2147483647 h 96"/>
                    <a:gd name="T26" fmla="*/ 2147483647 w 84"/>
                    <a:gd name="T27" fmla="*/ 2147483647 h 96"/>
                    <a:gd name="T28" fmla="*/ 2147483647 w 84"/>
                    <a:gd name="T29" fmla="*/ 2147483647 h 96"/>
                    <a:gd name="T30" fmla="*/ 2147483647 w 84"/>
                    <a:gd name="T31" fmla="*/ 2147483647 h 96"/>
                    <a:gd name="T32" fmla="*/ 2147483647 w 84"/>
                    <a:gd name="T33" fmla="*/ 2147483647 h 96"/>
                    <a:gd name="T34" fmla="*/ 0 w 84"/>
                    <a:gd name="T35" fmla="*/ 2147483647 h 96"/>
                    <a:gd name="T36" fmla="*/ 2147483647 w 84"/>
                    <a:gd name="T37" fmla="*/ 0 h 96"/>
                    <a:gd name="T38" fmla="*/ 2147483647 w 84"/>
                    <a:gd name="T39" fmla="*/ 2147483647 h 96"/>
                    <a:gd name="T40" fmla="*/ 2147483647 w 84"/>
                    <a:gd name="T41" fmla="*/ 2147483647 h 96"/>
                    <a:gd name="T42" fmla="*/ 2147483647 w 84"/>
                    <a:gd name="T43" fmla="*/ 2147483647 h 96"/>
                    <a:gd name="T44" fmla="*/ 2147483647 w 84"/>
                    <a:gd name="T45" fmla="*/ 2147483647 h 96"/>
                    <a:gd name="T46" fmla="*/ 2147483647 w 84"/>
                    <a:gd name="T47" fmla="*/ 2147483647 h 96"/>
                    <a:gd name="T48" fmla="*/ 2147483647 w 84"/>
                    <a:gd name="T49" fmla="*/ 2147483647 h 96"/>
                    <a:gd name="T50" fmla="*/ 2147483647 w 84"/>
                    <a:gd name="T51" fmla="*/ 2147483647 h 96"/>
                    <a:gd name="T52" fmla="*/ 2147483647 w 84"/>
                    <a:gd name="T53" fmla="*/ 2147483647 h 96"/>
                    <a:gd name="T54" fmla="*/ 2147483647 w 84"/>
                    <a:gd name="T55" fmla="*/ 2147483647 h 96"/>
                    <a:gd name="T56" fmla="*/ 2147483647 w 84"/>
                    <a:gd name="T57" fmla="*/ 2147483647 h 96"/>
                    <a:gd name="T58" fmla="*/ 2147483647 w 84"/>
                    <a:gd name="T59" fmla="*/ 2147483647 h 96"/>
                    <a:gd name="T60" fmla="*/ 2147483647 w 84"/>
                    <a:gd name="T61" fmla="*/ 2147483647 h 96"/>
                    <a:gd name="T62" fmla="*/ 2147483647 w 84"/>
                    <a:gd name="T63" fmla="*/ 2147483647 h 9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4"/>
                    <a:gd name="T97" fmla="*/ 0 h 96"/>
                    <a:gd name="T98" fmla="*/ 84 w 84"/>
                    <a:gd name="T99" fmla="*/ 96 h 9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4" h="96">
                      <a:moveTo>
                        <a:pt x="82" y="82"/>
                      </a:moveTo>
                      <a:lnTo>
                        <a:pt x="80" y="86"/>
                      </a:lnTo>
                      <a:lnTo>
                        <a:pt x="78" y="96"/>
                      </a:lnTo>
                      <a:lnTo>
                        <a:pt x="74" y="88"/>
                      </a:lnTo>
                      <a:lnTo>
                        <a:pt x="72" y="84"/>
                      </a:lnTo>
                      <a:lnTo>
                        <a:pt x="70" y="76"/>
                      </a:lnTo>
                      <a:lnTo>
                        <a:pt x="64" y="70"/>
                      </a:lnTo>
                      <a:lnTo>
                        <a:pt x="58" y="72"/>
                      </a:lnTo>
                      <a:lnTo>
                        <a:pt x="52" y="72"/>
                      </a:lnTo>
                      <a:lnTo>
                        <a:pt x="50" y="70"/>
                      </a:lnTo>
                      <a:lnTo>
                        <a:pt x="48" y="68"/>
                      </a:lnTo>
                      <a:lnTo>
                        <a:pt x="46" y="66"/>
                      </a:lnTo>
                      <a:lnTo>
                        <a:pt x="46" y="72"/>
                      </a:lnTo>
                      <a:lnTo>
                        <a:pt x="40" y="80"/>
                      </a:lnTo>
                      <a:lnTo>
                        <a:pt x="32" y="84"/>
                      </a:lnTo>
                      <a:lnTo>
                        <a:pt x="26" y="86"/>
                      </a:lnTo>
                      <a:lnTo>
                        <a:pt x="24" y="76"/>
                      </a:lnTo>
                      <a:lnTo>
                        <a:pt x="22" y="70"/>
                      </a:lnTo>
                      <a:lnTo>
                        <a:pt x="22" y="62"/>
                      </a:lnTo>
                      <a:lnTo>
                        <a:pt x="20" y="58"/>
                      </a:lnTo>
                      <a:lnTo>
                        <a:pt x="18" y="54"/>
                      </a:lnTo>
                      <a:lnTo>
                        <a:pt x="14" y="52"/>
                      </a:lnTo>
                      <a:lnTo>
                        <a:pt x="14" y="50"/>
                      </a:lnTo>
                      <a:lnTo>
                        <a:pt x="16" y="40"/>
                      </a:lnTo>
                      <a:lnTo>
                        <a:pt x="10" y="36"/>
                      </a:lnTo>
                      <a:lnTo>
                        <a:pt x="8" y="34"/>
                      </a:lnTo>
                      <a:lnTo>
                        <a:pt x="6" y="30"/>
                      </a:lnTo>
                      <a:lnTo>
                        <a:pt x="6" y="28"/>
                      </a:lnTo>
                      <a:lnTo>
                        <a:pt x="8" y="26"/>
                      </a:lnTo>
                      <a:lnTo>
                        <a:pt x="10" y="26"/>
                      </a:lnTo>
                      <a:lnTo>
                        <a:pt x="12" y="22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20" y="6"/>
                      </a:lnTo>
                      <a:lnTo>
                        <a:pt x="24" y="10"/>
                      </a:lnTo>
                      <a:lnTo>
                        <a:pt x="28" y="12"/>
                      </a:lnTo>
                      <a:lnTo>
                        <a:pt x="28" y="16"/>
                      </a:lnTo>
                      <a:lnTo>
                        <a:pt x="28" y="20"/>
                      </a:lnTo>
                      <a:lnTo>
                        <a:pt x="28" y="22"/>
                      </a:lnTo>
                      <a:lnTo>
                        <a:pt x="30" y="24"/>
                      </a:lnTo>
                      <a:lnTo>
                        <a:pt x="34" y="26"/>
                      </a:lnTo>
                      <a:lnTo>
                        <a:pt x="38" y="26"/>
                      </a:lnTo>
                      <a:lnTo>
                        <a:pt x="46" y="26"/>
                      </a:lnTo>
                      <a:lnTo>
                        <a:pt x="70" y="26"/>
                      </a:lnTo>
                      <a:lnTo>
                        <a:pt x="70" y="30"/>
                      </a:lnTo>
                      <a:lnTo>
                        <a:pt x="52" y="50"/>
                      </a:lnTo>
                      <a:lnTo>
                        <a:pt x="56" y="56"/>
                      </a:lnTo>
                      <a:lnTo>
                        <a:pt x="60" y="60"/>
                      </a:lnTo>
                      <a:lnTo>
                        <a:pt x="62" y="62"/>
                      </a:lnTo>
                      <a:lnTo>
                        <a:pt x="66" y="60"/>
                      </a:lnTo>
                      <a:lnTo>
                        <a:pt x="68" y="56"/>
                      </a:lnTo>
                      <a:lnTo>
                        <a:pt x="68" y="52"/>
                      </a:lnTo>
                      <a:lnTo>
                        <a:pt x="70" y="50"/>
                      </a:lnTo>
                      <a:lnTo>
                        <a:pt x="74" y="56"/>
                      </a:lnTo>
                      <a:lnTo>
                        <a:pt x="78" y="66"/>
                      </a:lnTo>
                      <a:lnTo>
                        <a:pt x="78" y="76"/>
                      </a:lnTo>
                      <a:lnTo>
                        <a:pt x="82" y="78"/>
                      </a:lnTo>
                      <a:lnTo>
                        <a:pt x="84" y="80"/>
                      </a:lnTo>
                      <a:lnTo>
                        <a:pt x="82" y="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9" name="is1ïḋè">
                  <a:extLst>
                    <a:ext uri="{FF2B5EF4-FFF2-40B4-BE49-F238E27FC236}">
                      <a16:creationId xmlns:a16="http://schemas.microsoft.com/office/drawing/2014/main" id="{CB6A07FB-63DC-47B6-B459-31E535913939}"/>
                    </a:ext>
                  </a:extLst>
                </p:cNvPr>
                <p:cNvSpPr/>
                <p:nvPr/>
              </p:nvSpPr>
              <p:spPr bwMode="auto">
                <a:xfrm>
                  <a:off x="6216744" y="2769244"/>
                  <a:ext cx="758845" cy="839233"/>
                </a:xfrm>
                <a:custGeom>
                  <a:avLst/>
                  <a:gdLst>
                    <a:gd name="T0" fmla="*/ 2147483647 w 434"/>
                    <a:gd name="T1" fmla="*/ 2147483647 h 502"/>
                    <a:gd name="T2" fmla="*/ 2147483647 w 434"/>
                    <a:gd name="T3" fmla="*/ 2147483647 h 502"/>
                    <a:gd name="T4" fmla="*/ 2147483647 w 434"/>
                    <a:gd name="T5" fmla="*/ 2147483647 h 502"/>
                    <a:gd name="T6" fmla="*/ 2147483647 w 434"/>
                    <a:gd name="T7" fmla="*/ 2147483647 h 502"/>
                    <a:gd name="T8" fmla="*/ 2147483647 w 434"/>
                    <a:gd name="T9" fmla="*/ 2147483647 h 502"/>
                    <a:gd name="T10" fmla="*/ 2147483647 w 434"/>
                    <a:gd name="T11" fmla="*/ 2147483647 h 502"/>
                    <a:gd name="T12" fmla="*/ 2147483647 w 434"/>
                    <a:gd name="T13" fmla="*/ 2147483647 h 502"/>
                    <a:gd name="T14" fmla="*/ 2147483647 w 434"/>
                    <a:gd name="T15" fmla="*/ 2147483647 h 502"/>
                    <a:gd name="T16" fmla="*/ 2147483647 w 434"/>
                    <a:gd name="T17" fmla="*/ 2147483647 h 502"/>
                    <a:gd name="T18" fmla="*/ 2147483647 w 434"/>
                    <a:gd name="T19" fmla="*/ 2147483647 h 502"/>
                    <a:gd name="T20" fmla="*/ 2147483647 w 434"/>
                    <a:gd name="T21" fmla="*/ 2147483647 h 502"/>
                    <a:gd name="T22" fmla="*/ 2147483647 w 434"/>
                    <a:gd name="T23" fmla="*/ 2147483647 h 502"/>
                    <a:gd name="T24" fmla="*/ 2147483647 w 434"/>
                    <a:gd name="T25" fmla="*/ 2147483647 h 502"/>
                    <a:gd name="T26" fmla="*/ 2147483647 w 434"/>
                    <a:gd name="T27" fmla="*/ 2147483647 h 502"/>
                    <a:gd name="T28" fmla="*/ 2147483647 w 434"/>
                    <a:gd name="T29" fmla="*/ 2147483647 h 502"/>
                    <a:gd name="T30" fmla="*/ 2147483647 w 434"/>
                    <a:gd name="T31" fmla="*/ 2147483647 h 502"/>
                    <a:gd name="T32" fmla="*/ 2147483647 w 434"/>
                    <a:gd name="T33" fmla="*/ 2147483647 h 502"/>
                    <a:gd name="T34" fmla="*/ 2147483647 w 434"/>
                    <a:gd name="T35" fmla="*/ 2147483647 h 502"/>
                    <a:gd name="T36" fmla="*/ 2147483647 w 434"/>
                    <a:gd name="T37" fmla="*/ 2147483647 h 502"/>
                    <a:gd name="T38" fmla="*/ 2147483647 w 434"/>
                    <a:gd name="T39" fmla="*/ 2147483647 h 502"/>
                    <a:gd name="T40" fmla="*/ 2147483647 w 434"/>
                    <a:gd name="T41" fmla="*/ 2147483647 h 502"/>
                    <a:gd name="T42" fmla="*/ 2147483647 w 434"/>
                    <a:gd name="T43" fmla="*/ 2147483647 h 502"/>
                    <a:gd name="T44" fmla="*/ 2147483647 w 434"/>
                    <a:gd name="T45" fmla="*/ 2147483647 h 502"/>
                    <a:gd name="T46" fmla="*/ 2147483647 w 434"/>
                    <a:gd name="T47" fmla="*/ 2147483647 h 502"/>
                    <a:gd name="T48" fmla="*/ 2147483647 w 434"/>
                    <a:gd name="T49" fmla="*/ 2147483647 h 502"/>
                    <a:gd name="T50" fmla="*/ 2147483647 w 434"/>
                    <a:gd name="T51" fmla="*/ 2147483647 h 502"/>
                    <a:gd name="T52" fmla="*/ 2147483647 w 434"/>
                    <a:gd name="T53" fmla="*/ 2147483647 h 502"/>
                    <a:gd name="T54" fmla="*/ 2147483647 w 434"/>
                    <a:gd name="T55" fmla="*/ 2147483647 h 502"/>
                    <a:gd name="T56" fmla="*/ 2147483647 w 434"/>
                    <a:gd name="T57" fmla="*/ 2147483647 h 502"/>
                    <a:gd name="T58" fmla="*/ 2147483647 w 434"/>
                    <a:gd name="T59" fmla="*/ 2147483647 h 502"/>
                    <a:gd name="T60" fmla="*/ 2147483647 w 434"/>
                    <a:gd name="T61" fmla="*/ 2147483647 h 502"/>
                    <a:gd name="T62" fmla="*/ 0 w 434"/>
                    <a:gd name="T63" fmla="*/ 2147483647 h 502"/>
                    <a:gd name="T64" fmla="*/ 2147483647 w 434"/>
                    <a:gd name="T65" fmla="*/ 2147483647 h 502"/>
                    <a:gd name="T66" fmla="*/ 2147483647 w 434"/>
                    <a:gd name="T67" fmla="*/ 2147483647 h 502"/>
                    <a:gd name="T68" fmla="*/ 2147483647 w 434"/>
                    <a:gd name="T69" fmla="*/ 2147483647 h 502"/>
                    <a:gd name="T70" fmla="*/ 2147483647 w 434"/>
                    <a:gd name="T71" fmla="*/ 2147483647 h 502"/>
                    <a:gd name="T72" fmla="*/ 2147483647 w 434"/>
                    <a:gd name="T73" fmla="*/ 2147483647 h 502"/>
                    <a:gd name="T74" fmla="*/ 2147483647 w 434"/>
                    <a:gd name="T75" fmla="*/ 2147483647 h 502"/>
                    <a:gd name="T76" fmla="*/ 2147483647 w 434"/>
                    <a:gd name="T77" fmla="*/ 2147483647 h 502"/>
                    <a:gd name="T78" fmla="*/ 2147483647 w 434"/>
                    <a:gd name="T79" fmla="*/ 2147483647 h 502"/>
                    <a:gd name="T80" fmla="*/ 2147483647 w 434"/>
                    <a:gd name="T81" fmla="*/ 2147483647 h 502"/>
                    <a:gd name="T82" fmla="*/ 2147483647 w 434"/>
                    <a:gd name="T83" fmla="*/ 2147483647 h 502"/>
                    <a:gd name="T84" fmla="*/ 2147483647 w 434"/>
                    <a:gd name="T85" fmla="*/ 2147483647 h 502"/>
                    <a:gd name="T86" fmla="*/ 2147483647 w 434"/>
                    <a:gd name="T87" fmla="*/ 0 h 502"/>
                    <a:gd name="T88" fmla="*/ 2147483647 w 434"/>
                    <a:gd name="T89" fmla="*/ 2147483647 h 502"/>
                    <a:gd name="T90" fmla="*/ 2147483647 w 434"/>
                    <a:gd name="T91" fmla="*/ 2147483647 h 502"/>
                    <a:gd name="T92" fmla="*/ 2147483647 w 434"/>
                    <a:gd name="T93" fmla="*/ 2147483647 h 502"/>
                    <a:gd name="T94" fmla="*/ 2147483647 w 434"/>
                    <a:gd name="T95" fmla="*/ 2147483647 h 502"/>
                    <a:gd name="T96" fmla="*/ 2147483647 w 434"/>
                    <a:gd name="T97" fmla="*/ 2147483647 h 502"/>
                    <a:gd name="T98" fmla="*/ 2147483647 w 434"/>
                    <a:gd name="T99" fmla="*/ 2147483647 h 502"/>
                    <a:gd name="T100" fmla="*/ 2147483647 w 434"/>
                    <a:gd name="T101" fmla="*/ 2147483647 h 502"/>
                    <a:gd name="T102" fmla="*/ 2147483647 w 434"/>
                    <a:gd name="T103" fmla="*/ 2147483647 h 502"/>
                    <a:gd name="T104" fmla="*/ 2147483647 w 434"/>
                    <a:gd name="T105" fmla="*/ 2147483647 h 502"/>
                    <a:gd name="T106" fmla="*/ 2147483647 w 434"/>
                    <a:gd name="T107" fmla="*/ 2147483647 h 502"/>
                    <a:gd name="T108" fmla="*/ 2147483647 w 434"/>
                    <a:gd name="T109" fmla="*/ 2147483647 h 502"/>
                    <a:gd name="T110" fmla="*/ 2147483647 w 434"/>
                    <a:gd name="T111" fmla="*/ 2147483647 h 502"/>
                    <a:gd name="T112" fmla="*/ 2147483647 w 434"/>
                    <a:gd name="T113" fmla="*/ 2147483647 h 502"/>
                    <a:gd name="T114" fmla="*/ 2147483647 w 434"/>
                    <a:gd name="T115" fmla="*/ 2147483647 h 502"/>
                    <a:gd name="T116" fmla="*/ 2147483647 w 434"/>
                    <a:gd name="T117" fmla="*/ 2147483647 h 50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34"/>
                    <a:gd name="T178" fmla="*/ 0 h 502"/>
                    <a:gd name="T179" fmla="*/ 434 w 434"/>
                    <a:gd name="T180" fmla="*/ 502 h 502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34" h="502">
                      <a:moveTo>
                        <a:pt x="434" y="132"/>
                      </a:moveTo>
                      <a:lnTo>
                        <a:pt x="434" y="140"/>
                      </a:lnTo>
                      <a:lnTo>
                        <a:pt x="432" y="146"/>
                      </a:lnTo>
                      <a:lnTo>
                        <a:pt x="434" y="152"/>
                      </a:lnTo>
                      <a:lnTo>
                        <a:pt x="428" y="152"/>
                      </a:lnTo>
                      <a:lnTo>
                        <a:pt x="422" y="154"/>
                      </a:lnTo>
                      <a:lnTo>
                        <a:pt x="414" y="160"/>
                      </a:lnTo>
                      <a:lnTo>
                        <a:pt x="408" y="166"/>
                      </a:lnTo>
                      <a:lnTo>
                        <a:pt x="406" y="168"/>
                      </a:lnTo>
                      <a:lnTo>
                        <a:pt x="408" y="172"/>
                      </a:lnTo>
                      <a:lnTo>
                        <a:pt x="410" y="174"/>
                      </a:lnTo>
                      <a:lnTo>
                        <a:pt x="404" y="192"/>
                      </a:lnTo>
                      <a:lnTo>
                        <a:pt x="404" y="194"/>
                      </a:lnTo>
                      <a:lnTo>
                        <a:pt x="406" y="196"/>
                      </a:lnTo>
                      <a:lnTo>
                        <a:pt x="408" y="196"/>
                      </a:lnTo>
                      <a:lnTo>
                        <a:pt x="406" y="202"/>
                      </a:lnTo>
                      <a:lnTo>
                        <a:pt x="404" y="206"/>
                      </a:lnTo>
                      <a:lnTo>
                        <a:pt x="398" y="216"/>
                      </a:lnTo>
                      <a:lnTo>
                        <a:pt x="396" y="216"/>
                      </a:lnTo>
                      <a:lnTo>
                        <a:pt x="394" y="214"/>
                      </a:lnTo>
                      <a:lnTo>
                        <a:pt x="390" y="218"/>
                      </a:lnTo>
                      <a:lnTo>
                        <a:pt x="388" y="218"/>
                      </a:lnTo>
                      <a:lnTo>
                        <a:pt x="390" y="222"/>
                      </a:lnTo>
                      <a:lnTo>
                        <a:pt x="390" y="226"/>
                      </a:lnTo>
                      <a:lnTo>
                        <a:pt x="388" y="250"/>
                      </a:lnTo>
                      <a:lnTo>
                        <a:pt x="384" y="250"/>
                      </a:lnTo>
                      <a:lnTo>
                        <a:pt x="382" y="248"/>
                      </a:lnTo>
                      <a:lnTo>
                        <a:pt x="380" y="246"/>
                      </a:lnTo>
                      <a:lnTo>
                        <a:pt x="378" y="236"/>
                      </a:lnTo>
                      <a:lnTo>
                        <a:pt x="374" y="226"/>
                      </a:lnTo>
                      <a:lnTo>
                        <a:pt x="370" y="220"/>
                      </a:lnTo>
                      <a:lnTo>
                        <a:pt x="368" y="222"/>
                      </a:lnTo>
                      <a:lnTo>
                        <a:pt x="368" y="226"/>
                      </a:lnTo>
                      <a:lnTo>
                        <a:pt x="366" y="230"/>
                      </a:lnTo>
                      <a:lnTo>
                        <a:pt x="362" y="232"/>
                      </a:lnTo>
                      <a:lnTo>
                        <a:pt x="360" y="230"/>
                      </a:lnTo>
                      <a:lnTo>
                        <a:pt x="356" y="226"/>
                      </a:lnTo>
                      <a:lnTo>
                        <a:pt x="352" y="220"/>
                      </a:lnTo>
                      <a:lnTo>
                        <a:pt x="370" y="200"/>
                      </a:lnTo>
                      <a:lnTo>
                        <a:pt x="370" y="196"/>
                      </a:lnTo>
                      <a:lnTo>
                        <a:pt x="346" y="196"/>
                      </a:lnTo>
                      <a:lnTo>
                        <a:pt x="338" y="196"/>
                      </a:lnTo>
                      <a:lnTo>
                        <a:pt x="334" y="196"/>
                      </a:lnTo>
                      <a:lnTo>
                        <a:pt x="330" y="194"/>
                      </a:lnTo>
                      <a:lnTo>
                        <a:pt x="328" y="192"/>
                      </a:lnTo>
                      <a:lnTo>
                        <a:pt x="328" y="190"/>
                      </a:lnTo>
                      <a:lnTo>
                        <a:pt x="328" y="186"/>
                      </a:lnTo>
                      <a:lnTo>
                        <a:pt x="328" y="182"/>
                      </a:lnTo>
                      <a:lnTo>
                        <a:pt x="324" y="180"/>
                      </a:lnTo>
                      <a:lnTo>
                        <a:pt x="320" y="176"/>
                      </a:lnTo>
                      <a:lnTo>
                        <a:pt x="306" y="170"/>
                      </a:lnTo>
                      <a:lnTo>
                        <a:pt x="302" y="172"/>
                      </a:lnTo>
                      <a:lnTo>
                        <a:pt x="300" y="174"/>
                      </a:lnTo>
                      <a:lnTo>
                        <a:pt x="300" y="176"/>
                      </a:lnTo>
                      <a:lnTo>
                        <a:pt x="302" y="180"/>
                      </a:lnTo>
                      <a:lnTo>
                        <a:pt x="306" y="184"/>
                      </a:lnTo>
                      <a:lnTo>
                        <a:pt x="310" y="188"/>
                      </a:lnTo>
                      <a:lnTo>
                        <a:pt x="312" y="192"/>
                      </a:lnTo>
                      <a:lnTo>
                        <a:pt x="310" y="196"/>
                      </a:lnTo>
                      <a:lnTo>
                        <a:pt x="308" y="196"/>
                      </a:lnTo>
                      <a:lnTo>
                        <a:pt x="306" y="198"/>
                      </a:lnTo>
                      <a:lnTo>
                        <a:pt x="306" y="200"/>
                      </a:lnTo>
                      <a:lnTo>
                        <a:pt x="308" y="204"/>
                      </a:lnTo>
                      <a:lnTo>
                        <a:pt x="310" y="206"/>
                      </a:lnTo>
                      <a:lnTo>
                        <a:pt x="316" y="210"/>
                      </a:lnTo>
                      <a:lnTo>
                        <a:pt x="314" y="220"/>
                      </a:lnTo>
                      <a:lnTo>
                        <a:pt x="314" y="222"/>
                      </a:lnTo>
                      <a:lnTo>
                        <a:pt x="318" y="224"/>
                      </a:lnTo>
                      <a:lnTo>
                        <a:pt x="320" y="228"/>
                      </a:lnTo>
                      <a:lnTo>
                        <a:pt x="322" y="232"/>
                      </a:lnTo>
                      <a:lnTo>
                        <a:pt x="322" y="240"/>
                      </a:lnTo>
                      <a:lnTo>
                        <a:pt x="324" y="246"/>
                      </a:lnTo>
                      <a:lnTo>
                        <a:pt x="326" y="256"/>
                      </a:lnTo>
                      <a:lnTo>
                        <a:pt x="318" y="256"/>
                      </a:lnTo>
                      <a:lnTo>
                        <a:pt x="310" y="256"/>
                      </a:lnTo>
                      <a:lnTo>
                        <a:pt x="312" y="256"/>
                      </a:lnTo>
                      <a:lnTo>
                        <a:pt x="302" y="260"/>
                      </a:lnTo>
                      <a:lnTo>
                        <a:pt x="298" y="266"/>
                      </a:lnTo>
                      <a:lnTo>
                        <a:pt x="296" y="282"/>
                      </a:lnTo>
                      <a:lnTo>
                        <a:pt x="292" y="288"/>
                      </a:lnTo>
                      <a:lnTo>
                        <a:pt x="286" y="290"/>
                      </a:lnTo>
                      <a:lnTo>
                        <a:pt x="280" y="292"/>
                      </a:lnTo>
                      <a:lnTo>
                        <a:pt x="272" y="296"/>
                      </a:lnTo>
                      <a:lnTo>
                        <a:pt x="270" y="300"/>
                      </a:lnTo>
                      <a:lnTo>
                        <a:pt x="266" y="306"/>
                      </a:lnTo>
                      <a:lnTo>
                        <a:pt x="260" y="318"/>
                      </a:lnTo>
                      <a:lnTo>
                        <a:pt x="246" y="334"/>
                      </a:lnTo>
                      <a:lnTo>
                        <a:pt x="232" y="352"/>
                      </a:lnTo>
                      <a:lnTo>
                        <a:pt x="226" y="358"/>
                      </a:lnTo>
                      <a:lnTo>
                        <a:pt x="222" y="360"/>
                      </a:lnTo>
                      <a:lnTo>
                        <a:pt x="212" y="364"/>
                      </a:lnTo>
                      <a:lnTo>
                        <a:pt x="206" y="366"/>
                      </a:lnTo>
                      <a:lnTo>
                        <a:pt x="202" y="370"/>
                      </a:lnTo>
                      <a:lnTo>
                        <a:pt x="200" y="376"/>
                      </a:lnTo>
                      <a:lnTo>
                        <a:pt x="198" y="382"/>
                      </a:lnTo>
                      <a:lnTo>
                        <a:pt x="200" y="388"/>
                      </a:lnTo>
                      <a:lnTo>
                        <a:pt x="202" y="398"/>
                      </a:lnTo>
                      <a:lnTo>
                        <a:pt x="206" y="406"/>
                      </a:lnTo>
                      <a:lnTo>
                        <a:pt x="208" y="416"/>
                      </a:lnTo>
                      <a:lnTo>
                        <a:pt x="206" y="426"/>
                      </a:lnTo>
                      <a:lnTo>
                        <a:pt x="204" y="432"/>
                      </a:lnTo>
                      <a:lnTo>
                        <a:pt x="202" y="436"/>
                      </a:lnTo>
                      <a:lnTo>
                        <a:pt x="202" y="442"/>
                      </a:lnTo>
                      <a:lnTo>
                        <a:pt x="202" y="446"/>
                      </a:lnTo>
                      <a:lnTo>
                        <a:pt x="204" y="450"/>
                      </a:lnTo>
                      <a:lnTo>
                        <a:pt x="206" y="452"/>
                      </a:lnTo>
                      <a:lnTo>
                        <a:pt x="206" y="456"/>
                      </a:lnTo>
                      <a:lnTo>
                        <a:pt x="204" y="464"/>
                      </a:lnTo>
                      <a:lnTo>
                        <a:pt x="198" y="468"/>
                      </a:lnTo>
                      <a:lnTo>
                        <a:pt x="194" y="472"/>
                      </a:lnTo>
                      <a:lnTo>
                        <a:pt x="192" y="478"/>
                      </a:lnTo>
                      <a:lnTo>
                        <a:pt x="194" y="484"/>
                      </a:lnTo>
                      <a:lnTo>
                        <a:pt x="196" y="486"/>
                      </a:lnTo>
                      <a:lnTo>
                        <a:pt x="188" y="488"/>
                      </a:lnTo>
                      <a:lnTo>
                        <a:pt x="186" y="490"/>
                      </a:lnTo>
                      <a:lnTo>
                        <a:pt x="184" y="492"/>
                      </a:lnTo>
                      <a:lnTo>
                        <a:pt x="182" y="496"/>
                      </a:lnTo>
                      <a:lnTo>
                        <a:pt x="178" y="500"/>
                      </a:lnTo>
                      <a:lnTo>
                        <a:pt x="174" y="502"/>
                      </a:lnTo>
                      <a:lnTo>
                        <a:pt x="170" y="502"/>
                      </a:lnTo>
                      <a:lnTo>
                        <a:pt x="164" y="500"/>
                      </a:lnTo>
                      <a:lnTo>
                        <a:pt x="160" y="496"/>
                      </a:lnTo>
                      <a:lnTo>
                        <a:pt x="154" y="490"/>
                      </a:lnTo>
                      <a:lnTo>
                        <a:pt x="150" y="482"/>
                      </a:lnTo>
                      <a:lnTo>
                        <a:pt x="142" y="466"/>
                      </a:lnTo>
                      <a:lnTo>
                        <a:pt x="138" y="450"/>
                      </a:lnTo>
                      <a:lnTo>
                        <a:pt x="134" y="438"/>
                      </a:lnTo>
                      <a:lnTo>
                        <a:pt x="126" y="420"/>
                      </a:lnTo>
                      <a:lnTo>
                        <a:pt x="118" y="404"/>
                      </a:lnTo>
                      <a:lnTo>
                        <a:pt x="110" y="388"/>
                      </a:lnTo>
                      <a:lnTo>
                        <a:pt x="100" y="360"/>
                      </a:lnTo>
                      <a:lnTo>
                        <a:pt x="86" y="332"/>
                      </a:lnTo>
                      <a:lnTo>
                        <a:pt x="82" y="316"/>
                      </a:lnTo>
                      <a:lnTo>
                        <a:pt x="78" y="302"/>
                      </a:lnTo>
                      <a:lnTo>
                        <a:pt x="76" y="284"/>
                      </a:lnTo>
                      <a:lnTo>
                        <a:pt x="76" y="268"/>
                      </a:lnTo>
                      <a:lnTo>
                        <a:pt x="74" y="260"/>
                      </a:lnTo>
                      <a:lnTo>
                        <a:pt x="72" y="256"/>
                      </a:lnTo>
                      <a:lnTo>
                        <a:pt x="68" y="248"/>
                      </a:lnTo>
                      <a:lnTo>
                        <a:pt x="66" y="258"/>
                      </a:lnTo>
                      <a:lnTo>
                        <a:pt x="62" y="268"/>
                      </a:lnTo>
                      <a:lnTo>
                        <a:pt x="58" y="276"/>
                      </a:lnTo>
                      <a:lnTo>
                        <a:pt x="54" y="278"/>
                      </a:lnTo>
                      <a:lnTo>
                        <a:pt x="50" y="278"/>
                      </a:lnTo>
                      <a:lnTo>
                        <a:pt x="44" y="276"/>
                      </a:lnTo>
                      <a:lnTo>
                        <a:pt x="38" y="274"/>
                      </a:lnTo>
                      <a:lnTo>
                        <a:pt x="28" y="266"/>
                      </a:lnTo>
                      <a:lnTo>
                        <a:pt x="20" y="256"/>
                      </a:lnTo>
                      <a:lnTo>
                        <a:pt x="14" y="248"/>
                      </a:lnTo>
                      <a:lnTo>
                        <a:pt x="20" y="246"/>
                      </a:lnTo>
                      <a:lnTo>
                        <a:pt x="24" y="244"/>
                      </a:lnTo>
                      <a:lnTo>
                        <a:pt x="30" y="240"/>
                      </a:lnTo>
                      <a:lnTo>
                        <a:pt x="32" y="234"/>
                      </a:lnTo>
                      <a:lnTo>
                        <a:pt x="24" y="238"/>
                      </a:lnTo>
                      <a:lnTo>
                        <a:pt x="24" y="240"/>
                      </a:lnTo>
                      <a:lnTo>
                        <a:pt x="20" y="242"/>
                      </a:lnTo>
                      <a:lnTo>
                        <a:pt x="14" y="238"/>
                      </a:lnTo>
                      <a:lnTo>
                        <a:pt x="8" y="232"/>
                      </a:lnTo>
                      <a:lnTo>
                        <a:pt x="2" y="224"/>
                      </a:lnTo>
                      <a:lnTo>
                        <a:pt x="0" y="220"/>
                      </a:lnTo>
                      <a:lnTo>
                        <a:pt x="0" y="214"/>
                      </a:lnTo>
                      <a:lnTo>
                        <a:pt x="2" y="212"/>
                      </a:lnTo>
                      <a:lnTo>
                        <a:pt x="4" y="210"/>
                      </a:lnTo>
                      <a:lnTo>
                        <a:pt x="8" y="210"/>
                      </a:lnTo>
                      <a:lnTo>
                        <a:pt x="12" y="210"/>
                      </a:lnTo>
                      <a:lnTo>
                        <a:pt x="16" y="212"/>
                      </a:lnTo>
                      <a:lnTo>
                        <a:pt x="20" y="214"/>
                      </a:lnTo>
                      <a:lnTo>
                        <a:pt x="30" y="212"/>
                      </a:lnTo>
                      <a:lnTo>
                        <a:pt x="36" y="208"/>
                      </a:lnTo>
                      <a:lnTo>
                        <a:pt x="38" y="204"/>
                      </a:lnTo>
                      <a:lnTo>
                        <a:pt x="36" y="196"/>
                      </a:lnTo>
                      <a:lnTo>
                        <a:pt x="32" y="192"/>
                      </a:lnTo>
                      <a:lnTo>
                        <a:pt x="24" y="184"/>
                      </a:lnTo>
                      <a:lnTo>
                        <a:pt x="22" y="182"/>
                      </a:lnTo>
                      <a:lnTo>
                        <a:pt x="20" y="178"/>
                      </a:lnTo>
                      <a:lnTo>
                        <a:pt x="20" y="170"/>
                      </a:lnTo>
                      <a:lnTo>
                        <a:pt x="18" y="168"/>
                      </a:lnTo>
                      <a:lnTo>
                        <a:pt x="14" y="168"/>
                      </a:lnTo>
                      <a:lnTo>
                        <a:pt x="10" y="164"/>
                      </a:lnTo>
                      <a:lnTo>
                        <a:pt x="8" y="160"/>
                      </a:lnTo>
                      <a:lnTo>
                        <a:pt x="10" y="156"/>
                      </a:lnTo>
                      <a:lnTo>
                        <a:pt x="14" y="150"/>
                      </a:lnTo>
                      <a:lnTo>
                        <a:pt x="18" y="144"/>
                      </a:lnTo>
                      <a:lnTo>
                        <a:pt x="22" y="142"/>
                      </a:lnTo>
                      <a:lnTo>
                        <a:pt x="26" y="144"/>
                      </a:lnTo>
                      <a:lnTo>
                        <a:pt x="30" y="146"/>
                      </a:lnTo>
                      <a:lnTo>
                        <a:pt x="34" y="146"/>
                      </a:lnTo>
                      <a:lnTo>
                        <a:pt x="38" y="142"/>
                      </a:lnTo>
                      <a:lnTo>
                        <a:pt x="44" y="136"/>
                      </a:lnTo>
                      <a:lnTo>
                        <a:pt x="52" y="124"/>
                      </a:lnTo>
                      <a:lnTo>
                        <a:pt x="56" y="118"/>
                      </a:lnTo>
                      <a:lnTo>
                        <a:pt x="58" y="110"/>
                      </a:lnTo>
                      <a:lnTo>
                        <a:pt x="62" y="104"/>
                      </a:lnTo>
                      <a:lnTo>
                        <a:pt x="66" y="98"/>
                      </a:lnTo>
                      <a:lnTo>
                        <a:pt x="68" y="92"/>
                      </a:lnTo>
                      <a:lnTo>
                        <a:pt x="72" y="88"/>
                      </a:lnTo>
                      <a:lnTo>
                        <a:pt x="72" y="74"/>
                      </a:lnTo>
                      <a:lnTo>
                        <a:pt x="74" y="70"/>
                      </a:lnTo>
                      <a:lnTo>
                        <a:pt x="78" y="68"/>
                      </a:lnTo>
                      <a:lnTo>
                        <a:pt x="78" y="66"/>
                      </a:lnTo>
                      <a:lnTo>
                        <a:pt x="80" y="62"/>
                      </a:lnTo>
                      <a:lnTo>
                        <a:pt x="72" y="58"/>
                      </a:lnTo>
                      <a:lnTo>
                        <a:pt x="62" y="50"/>
                      </a:lnTo>
                      <a:lnTo>
                        <a:pt x="54" y="38"/>
                      </a:lnTo>
                      <a:lnTo>
                        <a:pt x="52" y="34"/>
                      </a:lnTo>
                      <a:lnTo>
                        <a:pt x="52" y="30"/>
                      </a:lnTo>
                      <a:lnTo>
                        <a:pt x="50" y="28"/>
                      </a:lnTo>
                      <a:lnTo>
                        <a:pt x="54" y="22"/>
                      </a:lnTo>
                      <a:lnTo>
                        <a:pt x="58" y="18"/>
                      </a:lnTo>
                      <a:lnTo>
                        <a:pt x="62" y="20"/>
                      </a:lnTo>
                      <a:lnTo>
                        <a:pt x="66" y="22"/>
                      </a:lnTo>
                      <a:lnTo>
                        <a:pt x="68" y="22"/>
                      </a:lnTo>
                      <a:lnTo>
                        <a:pt x="72" y="24"/>
                      </a:lnTo>
                      <a:lnTo>
                        <a:pt x="80" y="22"/>
                      </a:lnTo>
                      <a:lnTo>
                        <a:pt x="88" y="18"/>
                      </a:lnTo>
                      <a:lnTo>
                        <a:pt x="98" y="10"/>
                      </a:lnTo>
                      <a:lnTo>
                        <a:pt x="108" y="4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8" y="0"/>
                      </a:lnTo>
                      <a:lnTo>
                        <a:pt x="134" y="4"/>
                      </a:lnTo>
                      <a:lnTo>
                        <a:pt x="136" y="4"/>
                      </a:lnTo>
                      <a:lnTo>
                        <a:pt x="142" y="6"/>
                      </a:lnTo>
                      <a:lnTo>
                        <a:pt x="142" y="12"/>
                      </a:lnTo>
                      <a:lnTo>
                        <a:pt x="140" y="16"/>
                      </a:lnTo>
                      <a:lnTo>
                        <a:pt x="134" y="24"/>
                      </a:lnTo>
                      <a:lnTo>
                        <a:pt x="132" y="32"/>
                      </a:lnTo>
                      <a:lnTo>
                        <a:pt x="130" y="38"/>
                      </a:lnTo>
                      <a:lnTo>
                        <a:pt x="132" y="42"/>
                      </a:lnTo>
                      <a:lnTo>
                        <a:pt x="134" y="48"/>
                      </a:lnTo>
                      <a:lnTo>
                        <a:pt x="142" y="56"/>
                      </a:lnTo>
                      <a:lnTo>
                        <a:pt x="140" y="58"/>
                      </a:lnTo>
                      <a:lnTo>
                        <a:pt x="138" y="58"/>
                      </a:lnTo>
                      <a:lnTo>
                        <a:pt x="132" y="60"/>
                      </a:lnTo>
                      <a:lnTo>
                        <a:pt x="134" y="68"/>
                      </a:lnTo>
                      <a:lnTo>
                        <a:pt x="134" y="72"/>
                      </a:lnTo>
                      <a:lnTo>
                        <a:pt x="136" y="76"/>
                      </a:lnTo>
                      <a:lnTo>
                        <a:pt x="138" y="80"/>
                      </a:lnTo>
                      <a:lnTo>
                        <a:pt x="146" y="84"/>
                      </a:lnTo>
                      <a:lnTo>
                        <a:pt x="156" y="88"/>
                      </a:lnTo>
                      <a:lnTo>
                        <a:pt x="164" y="96"/>
                      </a:lnTo>
                      <a:lnTo>
                        <a:pt x="172" y="104"/>
                      </a:lnTo>
                      <a:lnTo>
                        <a:pt x="168" y="112"/>
                      </a:lnTo>
                      <a:lnTo>
                        <a:pt x="166" y="122"/>
                      </a:lnTo>
                      <a:lnTo>
                        <a:pt x="168" y="126"/>
                      </a:lnTo>
                      <a:lnTo>
                        <a:pt x="170" y="128"/>
                      </a:lnTo>
                      <a:lnTo>
                        <a:pt x="176" y="132"/>
                      </a:lnTo>
                      <a:lnTo>
                        <a:pt x="198" y="142"/>
                      </a:lnTo>
                      <a:lnTo>
                        <a:pt x="210" y="150"/>
                      </a:lnTo>
                      <a:lnTo>
                        <a:pt x="220" y="154"/>
                      </a:lnTo>
                      <a:lnTo>
                        <a:pt x="230" y="150"/>
                      </a:lnTo>
                      <a:lnTo>
                        <a:pt x="234" y="152"/>
                      </a:lnTo>
                      <a:lnTo>
                        <a:pt x="238" y="152"/>
                      </a:lnTo>
                      <a:lnTo>
                        <a:pt x="244" y="158"/>
                      </a:lnTo>
                      <a:lnTo>
                        <a:pt x="248" y="164"/>
                      </a:lnTo>
                      <a:lnTo>
                        <a:pt x="264" y="168"/>
                      </a:lnTo>
                      <a:lnTo>
                        <a:pt x="278" y="170"/>
                      </a:lnTo>
                      <a:lnTo>
                        <a:pt x="288" y="170"/>
                      </a:lnTo>
                      <a:lnTo>
                        <a:pt x="296" y="170"/>
                      </a:lnTo>
                      <a:lnTo>
                        <a:pt x="298" y="168"/>
                      </a:lnTo>
                      <a:lnTo>
                        <a:pt x="298" y="166"/>
                      </a:lnTo>
                      <a:lnTo>
                        <a:pt x="298" y="162"/>
                      </a:lnTo>
                      <a:lnTo>
                        <a:pt x="296" y="158"/>
                      </a:lnTo>
                      <a:lnTo>
                        <a:pt x="294" y="154"/>
                      </a:lnTo>
                      <a:lnTo>
                        <a:pt x="294" y="148"/>
                      </a:lnTo>
                      <a:lnTo>
                        <a:pt x="294" y="144"/>
                      </a:lnTo>
                      <a:lnTo>
                        <a:pt x="298" y="142"/>
                      </a:lnTo>
                      <a:lnTo>
                        <a:pt x="304" y="140"/>
                      </a:lnTo>
                      <a:lnTo>
                        <a:pt x="306" y="148"/>
                      </a:lnTo>
                      <a:lnTo>
                        <a:pt x="308" y="158"/>
                      </a:lnTo>
                      <a:lnTo>
                        <a:pt x="314" y="164"/>
                      </a:lnTo>
                      <a:lnTo>
                        <a:pt x="318" y="166"/>
                      </a:lnTo>
                      <a:lnTo>
                        <a:pt x="322" y="166"/>
                      </a:lnTo>
                      <a:lnTo>
                        <a:pt x="342" y="166"/>
                      </a:lnTo>
                      <a:lnTo>
                        <a:pt x="348" y="166"/>
                      </a:lnTo>
                      <a:lnTo>
                        <a:pt x="352" y="164"/>
                      </a:lnTo>
                      <a:lnTo>
                        <a:pt x="354" y="162"/>
                      </a:lnTo>
                      <a:lnTo>
                        <a:pt x="358" y="158"/>
                      </a:lnTo>
                      <a:lnTo>
                        <a:pt x="360" y="150"/>
                      </a:lnTo>
                      <a:lnTo>
                        <a:pt x="364" y="140"/>
                      </a:lnTo>
                      <a:lnTo>
                        <a:pt x="368" y="134"/>
                      </a:lnTo>
                      <a:lnTo>
                        <a:pt x="376" y="126"/>
                      </a:lnTo>
                      <a:lnTo>
                        <a:pt x="382" y="122"/>
                      </a:lnTo>
                      <a:lnTo>
                        <a:pt x="392" y="118"/>
                      </a:lnTo>
                      <a:lnTo>
                        <a:pt x="394" y="120"/>
                      </a:lnTo>
                      <a:lnTo>
                        <a:pt x="396" y="120"/>
                      </a:lnTo>
                      <a:lnTo>
                        <a:pt x="400" y="122"/>
                      </a:lnTo>
                      <a:lnTo>
                        <a:pt x="402" y="120"/>
                      </a:lnTo>
                      <a:lnTo>
                        <a:pt x="406" y="118"/>
                      </a:lnTo>
                      <a:lnTo>
                        <a:pt x="406" y="116"/>
                      </a:lnTo>
                      <a:lnTo>
                        <a:pt x="412" y="116"/>
                      </a:lnTo>
                      <a:lnTo>
                        <a:pt x="420" y="124"/>
                      </a:lnTo>
                      <a:lnTo>
                        <a:pt x="420" y="128"/>
                      </a:lnTo>
                      <a:lnTo>
                        <a:pt x="420" y="130"/>
                      </a:lnTo>
                      <a:lnTo>
                        <a:pt x="424" y="134"/>
                      </a:lnTo>
                      <a:lnTo>
                        <a:pt x="430" y="136"/>
                      </a:lnTo>
                      <a:lnTo>
                        <a:pt x="434" y="136"/>
                      </a:lnTo>
                      <a:lnTo>
                        <a:pt x="434" y="1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0" name="iSḷîḑé">
                  <a:extLst>
                    <a:ext uri="{FF2B5EF4-FFF2-40B4-BE49-F238E27FC236}">
                      <a16:creationId xmlns:a16="http://schemas.microsoft.com/office/drawing/2014/main" id="{64820E5B-3504-4585-9856-71543322D96A}"/>
                    </a:ext>
                  </a:extLst>
                </p:cNvPr>
                <p:cNvSpPr/>
                <p:nvPr/>
              </p:nvSpPr>
              <p:spPr bwMode="auto">
                <a:xfrm>
                  <a:off x="6751104" y="2999016"/>
                  <a:ext cx="89519" cy="47636"/>
                </a:xfrm>
                <a:custGeom>
                  <a:avLst/>
                  <a:gdLst>
                    <a:gd name="T0" fmla="*/ 2147483647 w 50"/>
                    <a:gd name="T1" fmla="*/ 2147483647 h 28"/>
                    <a:gd name="T2" fmla="*/ 2147483647 w 50"/>
                    <a:gd name="T3" fmla="*/ 2147483647 h 28"/>
                    <a:gd name="T4" fmla="*/ 2147483647 w 50"/>
                    <a:gd name="T5" fmla="*/ 2147483647 h 28"/>
                    <a:gd name="T6" fmla="*/ 2147483647 w 50"/>
                    <a:gd name="T7" fmla="*/ 2147483647 h 28"/>
                    <a:gd name="T8" fmla="*/ 2147483647 w 50"/>
                    <a:gd name="T9" fmla="*/ 0 h 28"/>
                    <a:gd name="T10" fmla="*/ 2147483647 w 50"/>
                    <a:gd name="T11" fmla="*/ 2147483647 h 28"/>
                    <a:gd name="T12" fmla="*/ 2147483647 w 50"/>
                    <a:gd name="T13" fmla="*/ 2147483647 h 28"/>
                    <a:gd name="T14" fmla="*/ 2147483647 w 50"/>
                    <a:gd name="T15" fmla="*/ 2147483647 h 28"/>
                    <a:gd name="T16" fmla="*/ 0 w 50"/>
                    <a:gd name="T17" fmla="*/ 2147483647 h 28"/>
                    <a:gd name="T18" fmla="*/ 2147483647 w 50"/>
                    <a:gd name="T19" fmla="*/ 2147483647 h 28"/>
                    <a:gd name="T20" fmla="*/ 2147483647 w 50"/>
                    <a:gd name="T21" fmla="*/ 2147483647 h 28"/>
                    <a:gd name="T22" fmla="*/ 2147483647 w 50"/>
                    <a:gd name="T23" fmla="*/ 2147483647 h 28"/>
                    <a:gd name="T24" fmla="*/ 2147483647 w 50"/>
                    <a:gd name="T25" fmla="*/ 2147483647 h 28"/>
                    <a:gd name="T26" fmla="*/ 2147483647 w 50"/>
                    <a:gd name="T27" fmla="*/ 2147483647 h 28"/>
                    <a:gd name="T28" fmla="*/ 2147483647 w 50"/>
                    <a:gd name="T29" fmla="*/ 2147483647 h 28"/>
                    <a:gd name="T30" fmla="*/ 2147483647 w 50"/>
                    <a:gd name="T31" fmla="*/ 2147483647 h 28"/>
                    <a:gd name="T32" fmla="*/ 2147483647 w 50"/>
                    <a:gd name="T33" fmla="*/ 2147483647 h 28"/>
                    <a:gd name="T34" fmla="*/ 2147483647 w 50"/>
                    <a:gd name="T35" fmla="*/ 2147483647 h 2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0"/>
                    <a:gd name="T55" fmla="*/ 0 h 28"/>
                    <a:gd name="T56" fmla="*/ 50 w 50"/>
                    <a:gd name="T57" fmla="*/ 28 h 2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0" h="28">
                      <a:moveTo>
                        <a:pt x="50" y="20"/>
                      </a:moveTo>
                      <a:lnTo>
                        <a:pt x="46" y="14"/>
                      </a:lnTo>
                      <a:lnTo>
                        <a:pt x="36" y="6"/>
                      </a:lnTo>
                      <a:lnTo>
                        <a:pt x="26" y="2"/>
                      </a:lnTo>
                      <a:lnTo>
                        <a:pt x="16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4" y="10"/>
                      </a:lnTo>
                      <a:lnTo>
                        <a:pt x="0" y="14"/>
                      </a:lnTo>
                      <a:lnTo>
                        <a:pt x="2" y="18"/>
                      </a:lnTo>
                      <a:lnTo>
                        <a:pt x="2" y="20"/>
                      </a:lnTo>
                      <a:lnTo>
                        <a:pt x="10" y="28"/>
                      </a:lnTo>
                      <a:lnTo>
                        <a:pt x="16" y="28"/>
                      </a:lnTo>
                      <a:lnTo>
                        <a:pt x="36" y="28"/>
                      </a:lnTo>
                      <a:lnTo>
                        <a:pt x="42" y="28"/>
                      </a:lnTo>
                      <a:lnTo>
                        <a:pt x="46" y="26"/>
                      </a:lnTo>
                      <a:lnTo>
                        <a:pt x="50" y="22"/>
                      </a:lnTo>
                      <a:lnTo>
                        <a:pt x="5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1" name="íṥḷîdé">
                  <a:extLst>
                    <a:ext uri="{FF2B5EF4-FFF2-40B4-BE49-F238E27FC236}">
                      <a16:creationId xmlns:a16="http://schemas.microsoft.com/office/drawing/2014/main" id="{7FFF2FC5-8CD7-4D92-B48D-5D6974E3CC45}"/>
                    </a:ext>
                  </a:extLst>
                </p:cNvPr>
                <p:cNvSpPr/>
                <p:nvPr/>
              </p:nvSpPr>
              <p:spPr bwMode="auto">
                <a:xfrm>
                  <a:off x="6508715" y="2935969"/>
                  <a:ext cx="229996" cy="116288"/>
                </a:xfrm>
                <a:custGeom>
                  <a:avLst/>
                  <a:gdLst>
                    <a:gd name="T0" fmla="*/ 2147483647 w 132"/>
                    <a:gd name="T1" fmla="*/ 2147483647 h 70"/>
                    <a:gd name="T2" fmla="*/ 2147483647 w 132"/>
                    <a:gd name="T3" fmla="*/ 2147483647 h 70"/>
                    <a:gd name="T4" fmla="*/ 2147483647 w 132"/>
                    <a:gd name="T5" fmla="*/ 2147483647 h 70"/>
                    <a:gd name="T6" fmla="*/ 2147483647 w 132"/>
                    <a:gd name="T7" fmla="*/ 2147483647 h 70"/>
                    <a:gd name="T8" fmla="*/ 2147483647 w 132"/>
                    <a:gd name="T9" fmla="*/ 2147483647 h 70"/>
                    <a:gd name="T10" fmla="*/ 2147483647 w 132"/>
                    <a:gd name="T11" fmla="*/ 2147483647 h 70"/>
                    <a:gd name="T12" fmla="*/ 2147483647 w 132"/>
                    <a:gd name="T13" fmla="*/ 2147483647 h 70"/>
                    <a:gd name="T14" fmla="*/ 2147483647 w 132"/>
                    <a:gd name="T15" fmla="*/ 2147483647 h 70"/>
                    <a:gd name="T16" fmla="*/ 2147483647 w 132"/>
                    <a:gd name="T17" fmla="*/ 2147483647 h 70"/>
                    <a:gd name="T18" fmla="*/ 2147483647 w 132"/>
                    <a:gd name="T19" fmla="*/ 2147483647 h 70"/>
                    <a:gd name="T20" fmla="*/ 2147483647 w 132"/>
                    <a:gd name="T21" fmla="*/ 2147483647 h 70"/>
                    <a:gd name="T22" fmla="*/ 2147483647 w 132"/>
                    <a:gd name="T23" fmla="*/ 2147483647 h 70"/>
                    <a:gd name="T24" fmla="*/ 2147483647 w 132"/>
                    <a:gd name="T25" fmla="*/ 2147483647 h 70"/>
                    <a:gd name="T26" fmla="*/ 2147483647 w 132"/>
                    <a:gd name="T27" fmla="*/ 2147483647 h 70"/>
                    <a:gd name="T28" fmla="*/ 2147483647 w 132"/>
                    <a:gd name="T29" fmla="*/ 2147483647 h 70"/>
                    <a:gd name="T30" fmla="*/ 2147483647 w 132"/>
                    <a:gd name="T31" fmla="*/ 0 h 70"/>
                    <a:gd name="T32" fmla="*/ 2147483647 w 132"/>
                    <a:gd name="T33" fmla="*/ 0 h 70"/>
                    <a:gd name="T34" fmla="*/ 2147483647 w 132"/>
                    <a:gd name="T35" fmla="*/ 2147483647 h 70"/>
                    <a:gd name="T36" fmla="*/ 2147483647 w 132"/>
                    <a:gd name="T37" fmla="*/ 2147483647 h 70"/>
                    <a:gd name="T38" fmla="*/ 2147483647 w 132"/>
                    <a:gd name="T39" fmla="*/ 2147483647 h 70"/>
                    <a:gd name="T40" fmla="*/ 2147483647 w 132"/>
                    <a:gd name="T41" fmla="*/ 2147483647 h 70"/>
                    <a:gd name="T42" fmla="*/ 2147483647 w 132"/>
                    <a:gd name="T43" fmla="*/ 2147483647 h 70"/>
                    <a:gd name="T44" fmla="*/ 0 w 132"/>
                    <a:gd name="T45" fmla="*/ 2147483647 h 70"/>
                    <a:gd name="T46" fmla="*/ 2147483647 w 132"/>
                    <a:gd name="T47" fmla="*/ 2147483647 h 70"/>
                    <a:gd name="T48" fmla="*/ 2147483647 w 132"/>
                    <a:gd name="T49" fmla="*/ 2147483647 h 70"/>
                    <a:gd name="T50" fmla="*/ 2147483647 w 132"/>
                    <a:gd name="T51" fmla="*/ 2147483647 h 70"/>
                    <a:gd name="T52" fmla="*/ 2147483647 w 132"/>
                    <a:gd name="T53" fmla="*/ 2147483647 h 70"/>
                    <a:gd name="T54" fmla="*/ 2147483647 w 132"/>
                    <a:gd name="T55" fmla="*/ 2147483647 h 70"/>
                    <a:gd name="T56" fmla="*/ 2147483647 w 132"/>
                    <a:gd name="T57" fmla="*/ 2147483647 h 70"/>
                    <a:gd name="T58" fmla="*/ 2147483647 w 132"/>
                    <a:gd name="T59" fmla="*/ 2147483647 h 70"/>
                    <a:gd name="T60" fmla="*/ 2147483647 w 132"/>
                    <a:gd name="T61" fmla="*/ 2147483647 h 70"/>
                    <a:gd name="T62" fmla="*/ 2147483647 w 132"/>
                    <a:gd name="T63" fmla="*/ 2147483647 h 70"/>
                    <a:gd name="T64" fmla="*/ 2147483647 w 132"/>
                    <a:gd name="T65" fmla="*/ 2147483647 h 70"/>
                    <a:gd name="T66" fmla="*/ 2147483647 w 132"/>
                    <a:gd name="T67" fmla="*/ 2147483647 h 70"/>
                    <a:gd name="T68" fmla="*/ 2147483647 w 132"/>
                    <a:gd name="T69" fmla="*/ 2147483647 h 70"/>
                    <a:gd name="T70" fmla="*/ 2147483647 w 132"/>
                    <a:gd name="T71" fmla="*/ 2147483647 h 70"/>
                    <a:gd name="T72" fmla="*/ 2147483647 w 132"/>
                    <a:gd name="T73" fmla="*/ 2147483647 h 70"/>
                    <a:gd name="T74" fmla="*/ 2147483647 w 132"/>
                    <a:gd name="T75" fmla="*/ 2147483647 h 70"/>
                    <a:gd name="T76" fmla="*/ 2147483647 w 132"/>
                    <a:gd name="T77" fmla="*/ 2147483647 h 70"/>
                    <a:gd name="T78" fmla="*/ 2147483647 w 132"/>
                    <a:gd name="T79" fmla="*/ 2147483647 h 70"/>
                    <a:gd name="T80" fmla="*/ 2147483647 w 132"/>
                    <a:gd name="T81" fmla="*/ 2147483647 h 70"/>
                    <a:gd name="T82" fmla="*/ 2147483647 w 132"/>
                    <a:gd name="T83" fmla="*/ 2147483647 h 70"/>
                    <a:gd name="T84" fmla="*/ 2147483647 w 132"/>
                    <a:gd name="T85" fmla="*/ 2147483647 h 70"/>
                    <a:gd name="T86" fmla="*/ 2147483647 w 132"/>
                    <a:gd name="T87" fmla="*/ 2147483647 h 70"/>
                    <a:gd name="T88" fmla="*/ 2147483647 w 132"/>
                    <a:gd name="T89" fmla="*/ 2147483647 h 7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32"/>
                    <a:gd name="T136" fmla="*/ 0 h 70"/>
                    <a:gd name="T137" fmla="*/ 132 w 132"/>
                    <a:gd name="T138" fmla="*/ 70 h 70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32" h="70">
                      <a:moveTo>
                        <a:pt x="128" y="46"/>
                      </a:moveTo>
                      <a:lnTo>
                        <a:pt x="110" y="46"/>
                      </a:lnTo>
                      <a:lnTo>
                        <a:pt x="104" y="44"/>
                      </a:lnTo>
                      <a:lnTo>
                        <a:pt x="98" y="40"/>
                      </a:lnTo>
                      <a:lnTo>
                        <a:pt x="96" y="40"/>
                      </a:lnTo>
                      <a:lnTo>
                        <a:pt x="94" y="40"/>
                      </a:lnTo>
                      <a:lnTo>
                        <a:pt x="90" y="40"/>
                      </a:lnTo>
                      <a:lnTo>
                        <a:pt x="84" y="38"/>
                      </a:lnTo>
                      <a:lnTo>
                        <a:pt x="80" y="36"/>
                      </a:lnTo>
                      <a:lnTo>
                        <a:pt x="76" y="32"/>
                      </a:lnTo>
                      <a:lnTo>
                        <a:pt x="74" y="30"/>
                      </a:lnTo>
                      <a:lnTo>
                        <a:pt x="62" y="26"/>
                      </a:lnTo>
                      <a:lnTo>
                        <a:pt x="52" y="22"/>
                      </a:lnTo>
                      <a:lnTo>
                        <a:pt x="44" y="16"/>
                      </a:lnTo>
                      <a:lnTo>
                        <a:pt x="34" y="8"/>
                      </a:lnTo>
                      <a:lnTo>
                        <a:pt x="22" y="0"/>
                      </a:lnTo>
                      <a:lnTo>
                        <a:pt x="20" y="0"/>
                      </a:lnTo>
                      <a:lnTo>
                        <a:pt x="18" y="2"/>
                      </a:lnTo>
                      <a:lnTo>
                        <a:pt x="16" y="4"/>
                      </a:lnTo>
                      <a:lnTo>
                        <a:pt x="12" y="4"/>
                      </a:lnTo>
                      <a:lnTo>
                        <a:pt x="6" y="4"/>
                      </a:lnTo>
                      <a:lnTo>
                        <a:pt x="2" y="12"/>
                      </a:lnTo>
                      <a:lnTo>
                        <a:pt x="0" y="22"/>
                      </a:lnTo>
                      <a:lnTo>
                        <a:pt x="2" y="26"/>
                      </a:lnTo>
                      <a:lnTo>
                        <a:pt x="4" y="28"/>
                      </a:lnTo>
                      <a:lnTo>
                        <a:pt x="10" y="32"/>
                      </a:lnTo>
                      <a:lnTo>
                        <a:pt x="32" y="42"/>
                      </a:lnTo>
                      <a:lnTo>
                        <a:pt x="44" y="50"/>
                      </a:lnTo>
                      <a:lnTo>
                        <a:pt x="54" y="54"/>
                      </a:lnTo>
                      <a:lnTo>
                        <a:pt x="64" y="50"/>
                      </a:lnTo>
                      <a:lnTo>
                        <a:pt x="68" y="52"/>
                      </a:lnTo>
                      <a:lnTo>
                        <a:pt x="72" y="52"/>
                      </a:lnTo>
                      <a:lnTo>
                        <a:pt x="78" y="58"/>
                      </a:lnTo>
                      <a:lnTo>
                        <a:pt x="82" y="64"/>
                      </a:lnTo>
                      <a:lnTo>
                        <a:pt x="98" y="68"/>
                      </a:lnTo>
                      <a:lnTo>
                        <a:pt x="112" y="70"/>
                      </a:lnTo>
                      <a:lnTo>
                        <a:pt x="122" y="70"/>
                      </a:lnTo>
                      <a:lnTo>
                        <a:pt x="130" y="70"/>
                      </a:lnTo>
                      <a:lnTo>
                        <a:pt x="132" y="68"/>
                      </a:lnTo>
                      <a:lnTo>
                        <a:pt x="132" y="66"/>
                      </a:lnTo>
                      <a:lnTo>
                        <a:pt x="132" y="62"/>
                      </a:lnTo>
                      <a:lnTo>
                        <a:pt x="130" y="58"/>
                      </a:lnTo>
                      <a:lnTo>
                        <a:pt x="128" y="54"/>
                      </a:lnTo>
                      <a:lnTo>
                        <a:pt x="128" y="48"/>
                      </a:lnTo>
                      <a:lnTo>
                        <a:pt x="128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2" name="íŝľïḑé">
                  <a:extLst>
                    <a:ext uri="{FF2B5EF4-FFF2-40B4-BE49-F238E27FC236}">
                      <a16:creationId xmlns:a16="http://schemas.microsoft.com/office/drawing/2014/main" id="{699C5887-2EC7-47F8-BC74-AE4DD6881025}"/>
                    </a:ext>
                  </a:extLst>
                </p:cNvPr>
                <p:cNvSpPr/>
                <p:nvPr/>
              </p:nvSpPr>
              <p:spPr bwMode="auto">
                <a:xfrm>
                  <a:off x="5979863" y="2732816"/>
                  <a:ext cx="420050" cy="403504"/>
                </a:xfrm>
                <a:custGeom>
                  <a:avLst/>
                  <a:gdLst>
                    <a:gd name="T0" fmla="*/ 2147483647 w 240"/>
                    <a:gd name="T1" fmla="*/ 2147483647 h 242"/>
                    <a:gd name="T2" fmla="*/ 2147483647 w 240"/>
                    <a:gd name="T3" fmla="*/ 2147483647 h 242"/>
                    <a:gd name="T4" fmla="*/ 2147483647 w 240"/>
                    <a:gd name="T5" fmla="*/ 2147483647 h 242"/>
                    <a:gd name="T6" fmla="*/ 2147483647 w 240"/>
                    <a:gd name="T7" fmla="*/ 2147483647 h 242"/>
                    <a:gd name="T8" fmla="*/ 2147483647 w 240"/>
                    <a:gd name="T9" fmla="*/ 2147483647 h 242"/>
                    <a:gd name="T10" fmla="*/ 2147483647 w 240"/>
                    <a:gd name="T11" fmla="*/ 2147483647 h 242"/>
                    <a:gd name="T12" fmla="*/ 2147483647 w 240"/>
                    <a:gd name="T13" fmla="*/ 2147483647 h 242"/>
                    <a:gd name="T14" fmla="*/ 2147483647 w 240"/>
                    <a:gd name="T15" fmla="*/ 2147483647 h 242"/>
                    <a:gd name="T16" fmla="*/ 2147483647 w 240"/>
                    <a:gd name="T17" fmla="*/ 2147483647 h 242"/>
                    <a:gd name="T18" fmla="*/ 2147483647 w 240"/>
                    <a:gd name="T19" fmla="*/ 2147483647 h 242"/>
                    <a:gd name="T20" fmla="*/ 2147483647 w 240"/>
                    <a:gd name="T21" fmla="*/ 2147483647 h 242"/>
                    <a:gd name="T22" fmla="*/ 2147483647 w 240"/>
                    <a:gd name="T23" fmla="*/ 2147483647 h 242"/>
                    <a:gd name="T24" fmla="*/ 2147483647 w 240"/>
                    <a:gd name="T25" fmla="*/ 2147483647 h 242"/>
                    <a:gd name="T26" fmla="*/ 2147483647 w 240"/>
                    <a:gd name="T27" fmla="*/ 2147483647 h 242"/>
                    <a:gd name="T28" fmla="*/ 2147483647 w 240"/>
                    <a:gd name="T29" fmla="*/ 2147483647 h 242"/>
                    <a:gd name="T30" fmla="*/ 2147483647 w 240"/>
                    <a:gd name="T31" fmla="*/ 2147483647 h 242"/>
                    <a:gd name="T32" fmla="*/ 2147483647 w 240"/>
                    <a:gd name="T33" fmla="*/ 2147483647 h 242"/>
                    <a:gd name="T34" fmla="*/ 2147483647 w 240"/>
                    <a:gd name="T35" fmla="*/ 2147483647 h 242"/>
                    <a:gd name="T36" fmla="*/ 0 w 240"/>
                    <a:gd name="T37" fmla="*/ 2147483647 h 242"/>
                    <a:gd name="T38" fmla="*/ 2147483647 w 240"/>
                    <a:gd name="T39" fmla="*/ 2147483647 h 242"/>
                    <a:gd name="T40" fmla="*/ 2147483647 w 240"/>
                    <a:gd name="T41" fmla="*/ 2147483647 h 242"/>
                    <a:gd name="T42" fmla="*/ 2147483647 w 240"/>
                    <a:gd name="T43" fmla="*/ 2147483647 h 242"/>
                    <a:gd name="T44" fmla="*/ 2147483647 w 240"/>
                    <a:gd name="T45" fmla="*/ 2147483647 h 242"/>
                    <a:gd name="T46" fmla="*/ 2147483647 w 240"/>
                    <a:gd name="T47" fmla="*/ 2147483647 h 242"/>
                    <a:gd name="T48" fmla="*/ 2147483647 w 240"/>
                    <a:gd name="T49" fmla="*/ 2147483647 h 242"/>
                    <a:gd name="T50" fmla="*/ 2147483647 w 240"/>
                    <a:gd name="T51" fmla="*/ 2147483647 h 242"/>
                    <a:gd name="T52" fmla="*/ 2147483647 w 240"/>
                    <a:gd name="T53" fmla="*/ 2147483647 h 242"/>
                    <a:gd name="T54" fmla="*/ 2147483647 w 240"/>
                    <a:gd name="T55" fmla="*/ 2147483647 h 242"/>
                    <a:gd name="T56" fmla="*/ 2147483647 w 240"/>
                    <a:gd name="T57" fmla="*/ 2147483647 h 242"/>
                    <a:gd name="T58" fmla="*/ 2147483647 w 240"/>
                    <a:gd name="T59" fmla="*/ 2147483647 h 242"/>
                    <a:gd name="T60" fmla="*/ 2147483647 w 240"/>
                    <a:gd name="T61" fmla="*/ 2147483647 h 242"/>
                    <a:gd name="T62" fmla="*/ 2147483647 w 240"/>
                    <a:gd name="T63" fmla="*/ 2147483647 h 242"/>
                    <a:gd name="T64" fmla="*/ 2147483647 w 240"/>
                    <a:gd name="T65" fmla="*/ 2147483647 h 242"/>
                    <a:gd name="T66" fmla="*/ 2147483647 w 240"/>
                    <a:gd name="T67" fmla="*/ 2147483647 h 242"/>
                    <a:gd name="T68" fmla="*/ 2147483647 w 240"/>
                    <a:gd name="T69" fmla="*/ 2147483647 h 242"/>
                    <a:gd name="T70" fmla="*/ 2147483647 w 240"/>
                    <a:gd name="T71" fmla="*/ 2147483647 h 242"/>
                    <a:gd name="T72" fmla="*/ 2147483647 w 240"/>
                    <a:gd name="T73" fmla="*/ 2147483647 h 242"/>
                    <a:gd name="T74" fmla="*/ 2147483647 w 240"/>
                    <a:gd name="T75" fmla="*/ 2147483647 h 242"/>
                    <a:gd name="T76" fmla="*/ 2147483647 w 240"/>
                    <a:gd name="T77" fmla="*/ 2147483647 h 242"/>
                    <a:gd name="T78" fmla="*/ 2147483647 w 240"/>
                    <a:gd name="T79" fmla="*/ 2147483647 h 242"/>
                    <a:gd name="T80" fmla="*/ 2147483647 w 240"/>
                    <a:gd name="T81" fmla="*/ 2147483647 h 242"/>
                    <a:gd name="T82" fmla="*/ 2147483647 w 240"/>
                    <a:gd name="T83" fmla="*/ 2147483647 h 242"/>
                    <a:gd name="T84" fmla="*/ 2147483647 w 240"/>
                    <a:gd name="T85" fmla="*/ 2147483647 h 242"/>
                    <a:gd name="T86" fmla="*/ 2147483647 w 240"/>
                    <a:gd name="T87" fmla="*/ 2147483647 h 242"/>
                    <a:gd name="T88" fmla="*/ 2147483647 w 240"/>
                    <a:gd name="T89" fmla="*/ 2147483647 h 242"/>
                    <a:gd name="T90" fmla="*/ 2147483647 w 240"/>
                    <a:gd name="T91" fmla="*/ 2147483647 h 242"/>
                    <a:gd name="T92" fmla="*/ 2147483647 w 240"/>
                    <a:gd name="T93" fmla="*/ 2147483647 h 242"/>
                    <a:gd name="T94" fmla="*/ 2147483647 w 240"/>
                    <a:gd name="T95" fmla="*/ 2147483647 h 242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40"/>
                    <a:gd name="T145" fmla="*/ 0 h 242"/>
                    <a:gd name="T146" fmla="*/ 240 w 240"/>
                    <a:gd name="T147" fmla="*/ 242 h 242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40" h="242">
                      <a:moveTo>
                        <a:pt x="238" y="28"/>
                      </a:moveTo>
                      <a:lnTo>
                        <a:pt x="234" y="26"/>
                      </a:lnTo>
                      <a:lnTo>
                        <a:pt x="230" y="26"/>
                      </a:lnTo>
                      <a:lnTo>
                        <a:pt x="224" y="24"/>
                      </a:lnTo>
                      <a:lnTo>
                        <a:pt x="218" y="24"/>
                      </a:lnTo>
                      <a:lnTo>
                        <a:pt x="214" y="22"/>
                      </a:lnTo>
                      <a:lnTo>
                        <a:pt x="210" y="18"/>
                      </a:lnTo>
                      <a:lnTo>
                        <a:pt x="206" y="10"/>
                      </a:lnTo>
                      <a:lnTo>
                        <a:pt x="200" y="4"/>
                      </a:lnTo>
                      <a:lnTo>
                        <a:pt x="192" y="0"/>
                      </a:lnTo>
                      <a:lnTo>
                        <a:pt x="184" y="0"/>
                      </a:lnTo>
                      <a:lnTo>
                        <a:pt x="174" y="2"/>
                      </a:lnTo>
                      <a:lnTo>
                        <a:pt x="164" y="2"/>
                      </a:lnTo>
                      <a:lnTo>
                        <a:pt x="154" y="4"/>
                      </a:lnTo>
                      <a:lnTo>
                        <a:pt x="148" y="6"/>
                      </a:lnTo>
                      <a:lnTo>
                        <a:pt x="142" y="8"/>
                      </a:lnTo>
                      <a:lnTo>
                        <a:pt x="140" y="12"/>
                      </a:lnTo>
                      <a:lnTo>
                        <a:pt x="138" y="16"/>
                      </a:lnTo>
                      <a:lnTo>
                        <a:pt x="140" y="20"/>
                      </a:lnTo>
                      <a:lnTo>
                        <a:pt x="142" y="24"/>
                      </a:lnTo>
                      <a:lnTo>
                        <a:pt x="146" y="28"/>
                      </a:lnTo>
                      <a:lnTo>
                        <a:pt x="148" y="34"/>
                      </a:lnTo>
                      <a:lnTo>
                        <a:pt x="146" y="40"/>
                      </a:lnTo>
                      <a:lnTo>
                        <a:pt x="140" y="48"/>
                      </a:lnTo>
                      <a:lnTo>
                        <a:pt x="136" y="54"/>
                      </a:lnTo>
                      <a:lnTo>
                        <a:pt x="132" y="60"/>
                      </a:lnTo>
                      <a:lnTo>
                        <a:pt x="132" y="64"/>
                      </a:lnTo>
                      <a:lnTo>
                        <a:pt x="132" y="68"/>
                      </a:lnTo>
                      <a:lnTo>
                        <a:pt x="132" y="70"/>
                      </a:lnTo>
                      <a:lnTo>
                        <a:pt x="126" y="76"/>
                      </a:lnTo>
                      <a:lnTo>
                        <a:pt x="124" y="80"/>
                      </a:lnTo>
                      <a:lnTo>
                        <a:pt x="122" y="84"/>
                      </a:lnTo>
                      <a:lnTo>
                        <a:pt x="122" y="88"/>
                      </a:lnTo>
                      <a:lnTo>
                        <a:pt x="126" y="90"/>
                      </a:lnTo>
                      <a:lnTo>
                        <a:pt x="124" y="94"/>
                      </a:lnTo>
                      <a:lnTo>
                        <a:pt x="120" y="96"/>
                      </a:lnTo>
                      <a:lnTo>
                        <a:pt x="114" y="96"/>
                      </a:lnTo>
                      <a:lnTo>
                        <a:pt x="106" y="96"/>
                      </a:lnTo>
                      <a:lnTo>
                        <a:pt x="104" y="100"/>
                      </a:lnTo>
                      <a:lnTo>
                        <a:pt x="100" y="104"/>
                      </a:lnTo>
                      <a:lnTo>
                        <a:pt x="98" y="106"/>
                      </a:lnTo>
                      <a:lnTo>
                        <a:pt x="96" y="108"/>
                      </a:lnTo>
                      <a:lnTo>
                        <a:pt x="90" y="108"/>
                      </a:lnTo>
                      <a:lnTo>
                        <a:pt x="86" y="108"/>
                      </a:lnTo>
                      <a:lnTo>
                        <a:pt x="82" y="112"/>
                      </a:lnTo>
                      <a:lnTo>
                        <a:pt x="80" y="116"/>
                      </a:lnTo>
                      <a:lnTo>
                        <a:pt x="82" y="120"/>
                      </a:lnTo>
                      <a:lnTo>
                        <a:pt x="84" y="126"/>
                      </a:lnTo>
                      <a:lnTo>
                        <a:pt x="84" y="128"/>
                      </a:lnTo>
                      <a:lnTo>
                        <a:pt x="80" y="132"/>
                      </a:lnTo>
                      <a:lnTo>
                        <a:pt x="68" y="136"/>
                      </a:lnTo>
                      <a:lnTo>
                        <a:pt x="54" y="138"/>
                      </a:lnTo>
                      <a:lnTo>
                        <a:pt x="44" y="138"/>
                      </a:lnTo>
                      <a:lnTo>
                        <a:pt x="34" y="138"/>
                      </a:lnTo>
                      <a:lnTo>
                        <a:pt x="24" y="136"/>
                      </a:lnTo>
                      <a:lnTo>
                        <a:pt x="12" y="136"/>
                      </a:lnTo>
                      <a:lnTo>
                        <a:pt x="0" y="134"/>
                      </a:lnTo>
                      <a:lnTo>
                        <a:pt x="6" y="136"/>
                      </a:lnTo>
                      <a:lnTo>
                        <a:pt x="12" y="140"/>
                      </a:lnTo>
                      <a:lnTo>
                        <a:pt x="18" y="148"/>
                      </a:lnTo>
                      <a:lnTo>
                        <a:pt x="24" y="154"/>
                      </a:lnTo>
                      <a:lnTo>
                        <a:pt x="28" y="154"/>
                      </a:lnTo>
                      <a:lnTo>
                        <a:pt x="32" y="156"/>
                      </a:lnTo>
                      <a:lnTo>
                        <a:pt x="34" y="162"/>
                      </a:lnTo>
                      <a:lnTo>
                        <a:pt x="36" y="170"/>
                      </a:lnTo>
                      <a:lnTo>
                        <a:pt x="42" y="174"/>
                      </a:lnTo>
                      <a:lnTo>
                        <a:pt x="46" y="178"/>
                      </a:lnTo>
                      <a:lnTo>
                        <a:pt x="44" y="182"/>
                      </a:lnTo>
                      <a:lnTo>
                        <a:pt x="40" y="184"/>
                      </a:lnTo>
                      <a:lnTo>
                        <a:pt x="30" y="190"/>
                      </a:lnTo>
                      <a:lnTo>
                        <a:pt x="26" y="192"/>
                      </a:lnTo>
                      <a:lnTo>
                        <a:pt x="24" y="198"/>
                      </a:lnTo>
                      <a:lnTo>
                        <a:pt x="22" y="202"/>
                      </a:lnTo>
                      <a:lnTo>
                        <a:pt x="22" y="210"/>
                      </a:lnTo>
                      <a:lnTo>
                        <a:pt x="30" y="216"/>
                      </a:lnTo>
                      <a:lnTo>
                        <a:pt x="34" y="216"/>
                      </a:lnTo>
                      <a:lnTo>
                        <a:pt x="42" y="218"/>
                      </a:lnTo>
                      <a:lnTo>
                        <a:pt x="72" y="218"/>
                      </a:lnTo>
                      <a:lnTo>
                        <a:pt x="80" y="216"/>
                      </a:lnTo>
                      <a:lnTo>
                        <a:pt x="88" y="214"/>
                      </a:lnTo>
                      <a:lnTo>
                        <a:pt x="104" y="208"/>
                      </a:lnTo>
                      <a:lnTo>
                        <a:pt x="108" y="220"/>
                      </a:lnTo>
                      <a:lnTo>
                        <a:pt x="114" y="230"/>
                      </a:lnTo>
                      <a:lnTo>
                        <a:pt x="118" y="234"/>
                      </a:lnTo>
                      <a:lnTo>
                        <a:pt x="122" y="238"/>
                      </a:lnTo>
                      <a:lnTo>
                        <a:pt x="128" y="240"/>
                      </a:lnTo>
                      <a:lnTo>
                        <a:pt x="136" y="242"/>
                      </a:lnTo>
                      <a:lnTo>
                        <a:pt x="136" y="236"/>
                      </a:lnTo>
                      <a:lnTo>
                        <a:pt x="138" y="234"/>
                      </a:lnTo>
                      <a:lnTo>
                        <a:pt x="140" y="232"/>
                      </a:lnTo>
                      <a:lnTo>
                        <a:pt x="144" y="232"/>
                      </a:lnTo>
                      <a:lnTo>
                        <a:pt x="148" y="232"/>
                      </a:lnTo>
                      <a:lnTo>
                        <a:pt x="152" y="234"/>
                      </a:lnTo>
                      <a:lnTo>
                        <a:pt x="156" y="236"/>
                      </a:lnTo>
                      <a:lnTo>
                        <a:pt x="166" y="234"/>
                      </a:lnTo>
                      <a:lnTo>
                        <a:pt x="172" y="230"/>
                      </a:lnTo>
                      <a:lnTo>
                        <a:pt x="174" y="226"/>
                      </a:lnTo>
                      <a:lnTo>
                        <a:pt x="172" y="218"/>
                      </a:lnTo>
                      <a:lnTo>
                        <a:pt x="168" y="214"/>
                      </a:lnTo>
                      <a:lnTo>
                        <a:pt x="160" y="206"/>
                      </a:lnTo>
                      <a:lnTo>
                        <a:pt x="158" y="204"/>
                      </a:lnTo>
                      <a:lnTo>
                        <a:pt x="156" y="200"/>
                      </a:lnTo>
                      <a:lnTo>
                        <a:pt x="156" y="192"/>
                      </a:lnTo>
                      <a:lnTo>
                        <a:pt x="154" y="190"/>
                      </a:lnTo>
                      <a:lnTo>
                        <a:pt x="150" y="190"/>
                      </a:lnTo>
                      <a:lnTo>
                        <a:pt x="146" y="186"/>
                      </a:lnTo>
                      <a:lnTo>
                        <a:pt x="144" y="182"/>
                      </a:lnTo>
                      <a:lnTo>
                        <a:pt x="146" y="178"/>
                      </a:lnTo>
                      <a:lnTo>
                        <a:pt x="150" y="172"/>
                      </a:lnTo>
                      <a:lnTo>
                        <a:pt x="154" y="166"/>
                      </a:lnTo>
                      <a:lnTo>
                        <a:pt x="158" y="164"/>
                      </a:lnTo>
                      <a:lnTo>
                        <a:pt x="162" y="166"/>
                      </a:lnTo>
                      <a:lnTo>
                        <a:pt x="166" y="168"/>
                      </a:lnTo>
                      <a:lnTo>
                        <a:pt x="170" y="168"/>
                      </a:lnTo>
                      <a:lnTo>
                        <a:pt x="174" y="164"/>
                      </a:lnTo>
                      <a:lnTo>
                        <a:pt x="180" y="158"/>
                      </a:lnTo>
                      <a:lnTo>
                        <a:pt x="188" y="146"/>
                      </a:lnTo>
                      <a:lnTo>
                        <a:pt x="192" y="140"/>
                      </a:lnTo>
                      <a:lnTo>
                        <a:pt x="194" y="132"/>
                      </a:lnTo>
                      <a:lnTo>
                        <a:pt x="198" y="126"/>
                      </a:lnTo>
                      <a:lnTo>
                        <a:pt x="202" y="120"/>
                      </a:lnTo>
                      <a:lnTo>
                        <a:pt x="204" y="114"/>
                      </a:lnTo>
                      <a:lnTo>
                        <a:pt x="208" y="110"/>
                      </a:lnTo>
                      <a:lnTo>
                        <a:pt x="208" y="96"/>
                      </a:lnTo>
                      <a:lnTo>
                        <a:pt x="210" y="92"/>
                      </a:lnTo>
                      <a:lnTo>
                        <a:pt x="214" y="90"/>
                      </a:lnTo>
                      <a:lnTo>
                        <a:pt x="214" y="88"/>
                      </a:lnTo>
                      <a:lnTo>
                        <a:pt x="216" y="84"/>
                      </a:lnTo>
                      <a:lnTo>
                        <a:pt x="208" y="80"/>
                      </a:lnTo>
                      <a:lnTo>
                        <a:pt x="198" y="72"/>
                      </a:lnTo>
                      <a:lnTo>
                        <a:pt x="190" y="60"/>
                      </a:lnTo>
                      <a:lnTo>
                        <a:pt x="188" y="56"/>
                      </a:lnTo>
                      <a:lnTo>
                        <a:pt x="188" y="52"/>
                      </a:lnTo>
                      <a:lnTo>
                        <a:pt x="186" y="50"/>
                      </a:lnTo>
                      <a:lnTo>
                        <a:pt x="190" y="44"/>
                      </a:lnTo>
                      <a:lnTo>
                        <a:pt x="194" y="40"/>
                      </a:lnTo>
                      <a:lnTo>
                        <a:pt x="198" y="42"/>
                      </a:lnTo>
                      <a:lnTo>
                        <a:pt x="202" y="44"/>
                      </a:lnTo>
                      <a:lnTo>
                        <a:pt x="204" y="44"/>
                      </a:lnTo>
                      <a:lnTo>
                        <a:pt x="208" y="46"/>
                      </a:lnTo>
                      <a:lnTo>
                        <a:pt x="216" y="44"/>
                      </a:lnTo>
                      <a:lnTo>
                        <a:pt x="224" y="40"/>
                      </a:lnTo>
                      <a:lnTo>
                        <a:pt x="240" y="28"/>
                      </a:lnTo>
                      <a:lnTo>
                        <a:pt x="23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3" name="îŝḷïḑe">
                  <a:extLst>
                    <a:ext uri="{FF2B5EF4-FFF2-40B4-BE49-F238E27FC236}">
                      <a16:creationId xmlns:a16="http://schemas.microsoft.com/office/drawing/2014/main" id="{6BD57A77-EA16-46B9-A8F6-6676D0B67F9B}"/>
                    </a:ext>
                  </a:extLst>
                </p:cNvPr>
                <p:cNvSpPr/>
                <p:nvPr/>
              </p:nvSpPr>
              <p:spPr bwMode="auto">
                <a:xfrm>
                  <a:off x="5952319" y="2680977"/>
                  <a:ext cx="349813" cy="281612"/>
                </a:xfrm>
                <a:custGeom>
                  <a:avLst/>
                  <a:gdLst>
                    <a:gd name="T0" fmla="*/ 2147483647 w 200"/>
                    <a:gd name="T1" fmla="*/ 2147483647 h 168"/>
                    <a:gd name="T2" fmla="*/ 2147483647 w 200"/>
                    <a:gd name="T3" fmla="*/ 2147483647 h 168"/>
                    <a:gd name="T4" fmla="*/ 2147483647 w 200"/>
                    <a:gd name="T5" fmla="*/ 2147483647 h 168"/>
                    <a:gd name="T6" fmla="*/ 2147483647 w 200"/>
                    <a:gd name="T7" fmla="*/ 2147483647 h 168"/>
                    <a:gd name="T8" fmla="*/ 2147483647 w 200"/>
                    <a:gd name="T9" fmla="*/ 0 h 168"/>
                    <a:gd name="T10" fmla="*/ 2147483647 w 200"/>
                    <a:gd name="T11" fmla="*/ 2147483647 h 168"/>
                    <a:gd name="T12" fmla="*/ 2147483647 w 200"/>
                    <a:gd name="T13" fmla="*/ 2147483647 h 168"/>
                    <a:gd name="T14" fmla="*/ 2147483647 w 200"/>
                    <a:gd name="T15" fmla="*/ 2147483647 h 168"/>
                    <a:gd name="T16" fmla="*/ 2147483647 w 200"/>
                    <a:gd name="T17" fmla="*/ 2147483647 h 168"/>
                    <a:gd name="T18" fmla="*/ 2147483647 w 200"/>
                    <a:gd name="T19" fmla="*/ 2147483647 h 168"/>
                    <a:gd name="T20" fmla="*/ 2147483647 w 200"/>
                    <a:gd name="T21" fmla="*/ 2147483647 h 168"/>
                    <a:gd name="T22" fmla="*/ 2147483647 w 200"/>
                    <a:gd name="T23" fmla="*/ 2147483647 h 168"/>
                    <a:gd name="T24" fmla="*/ 2147483647 w 200"/>
                    <a:gd name="T25" fmla="*/ 2147483647 h 168"/>
                    <a:gd name="T26" fmla="*/ 2147483647 w 200"/>
                    <a:gd name="T27" fmla="*/ 2147483647 h 168"/>
                    <a:gd name="T28" fmla="*/ 0 w 200"/>
                    <a:gd name="T29" fmla="*/ 2147483647 h 168"/>
                    <a:gd name="T30" fmla="*/ 2147483647 w 200"/>
                    <a:gd name="T31" fmla="*/ 2147483647 h 168"/>
                    <a:gd name="T32" fmla="*/ 2147483647 w 200"/>
                    <a:gd name="T33" fmla="*/ 2147483647 h 168"/>
                    <a:gd name="T34" fmla="*/ 2147483647 w 200"/>
                    <a:gd name="T35" fmla="*/ 2147483647 h 168"/>
                    <a:gd name="T36" fmla="*/ 2147483647 w 200"/>
                    <a:gd name="T37" fmla="*/ 2147483647 h 168"/>
                    <a:gd name="T38" fmla="*/ 2147483647 w 200"/>
                    <a:gd name="T39" fmla="*/ 2147483647 h 168"/>
                    <a:gd name="T40" fmla="*/ 2147483647 w 200"/>
                    <a:gd name="T41" fmla="*/ 2147483647 h 168"/>
                    <a:gd name="T42" fmla="*/ 2147483647 w 200"/>
                    <a:gd name="T43" fmla="*/ 2147483647 h 168"/>
                    <a:gd name="T44" fmla="*/ 2147483647 w 200"/>
                    <a:gd name="T45" fmla="*/ 2147483647 h 168"/>
                    <a:gd name="T46" fmla="*/ 2147483647 w 200"/>
                    <a:gd name="T47" fmla="*/ 2147483647 h 168"/>
                    <a:gd name="T48" fmla="*/ 2147483647 w 200"/>
                    <a:gd name="T49" fmla="*/ 2147483647 h 168"/>
                    <a:gd name="T50" fmla="*/ 2147483647 w 200"/>
                    <a:gd name="T51" fmla="*/ 2147483647 h 168"/>
                    <a:gd name="T52" fmla="*/ 2147483647 w 200"/>
                    <a:gd name="T53" fmla="*/ 2147483647 h 168"/>
                    <a:gd name="T54" fmla="*/ 2147483647 w 200"/>
                    <a:gd name="T55" fmla="*/ 2147483647 h 168"/>
                    <a:gd name="T56" fmla="*/ 2147483647 w 200"/>
                    <a:gd name="T57" fmla="*/ 2147483647 h 168"/>
                    <a:gd name="T58" fmla="*/ 2147483647 w 200"/>
                    <a:gd name="T59" fmla="*/ 2147483647 h 168"/>
                    <a:gd name="T60" fmla="*/ 2147483647 w 200"/>
                    <a:gd name="T61" fmla="*/ 2147483647 h 168"/>
                    <a:gd name="T62" fmla="*/ 2147483647 w 200"/>
                    <a:gd name="T63" fmla="*/ 2147483647 h 168"/>
                    <a:gd name="T64" fmla="*/ 2147483647 w 200"/>
                    <a:gd name="T65" fmla="*/ 2147483647 h 168"/>
                    <a:gd name="T66" fmla="*/ 2147483647 w 200"/>
                    <a:gd name="T67" fmla="*/ 2147483647 h 168"/>
                    <a:gd name="T68" fmla="*/ 2147483647 w 200"/>
                    <a:gd name="T69" fmla="*/ 2147483647 h 168"/>
                    <a:gd name="T70" fmla="*/ 2147483647 w 200"/>
                    <a:gd name="T71" fmla="*/ 2147483647 h 168"/>
                    <a:gd name="T72" fmla="*/ 2147483647 w 200"/>
                    <a:gd name="T73" fmla="*/ 2147483647 h 168"/>
                    <a:gd name="T74" fmla="*/ 2147483647 w 200"/>
                    <a:gd name="T75" fmla="*/ 2147483647 h 168"/>
                    <a:gd name="T76" fmla="*/ 2147483647 w 200"/>
                    <a:gd name="T77" fmla="*/ 2147483647 h 168"/>
                    <a:gd name="T78" fmla="*/ 2147483647 w 200"/>
                    <a:gd name="T79" fmla="*/ 2147483647 h 168"/>
                    <a:gd name="T80" fmla="*/ 2147483647 w 200"/>
                    <a:gd name="T81" fmla="*/ 2147483647 h 168"/>
                    <a:gd name="T82" fmla="*/ 2147483647 w 200"/>
                    <a:gd name="T83" fmla="*/ 2147483647 h 168"/>
                    <a:gd name="T84" fmla="*/ 2147483647 w 200"/>
                    <a:gd name="T85" fmla="*/ 2147483647 h 168"/>
                    <a:gd name="T86" fmla="*/ 2147483647 w 200"/>
                    <a:gd name="T87" fmla="*/ 2147483647 h 168"/>
                    <a:gd name="T88" fmla="*/ 2147483647 w 200"/>
                    <a:gd name="T89" fmla="*/ 2147483647 h 168"/>
                    <a:gd name="T90" fmla="*/ 2147483647 w 200"/>
                    <a:gd name="T91" fmla="*/ 2147483647 h 168"/>
                    <a:gd name="T92" fmla="*/ 2147483647 w 200"/>
                    <a:gd name="T93" fmla="*/ 2147483647 h 168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200"/>
                    <a:gd name="T142" fmla="*/ 0 h 168"/>
                    <a:gd name="T143" fmla="*/ 200 w 200"/>
                    <a:gd name="T144" fmla="*/ 168 h 168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200" h="168">
                      <a:moveTo>
                        <a:pt x="184" y="22"/>
                      </a:moveTo>
                      <a:lnTo>
                        <a:pt x="174" y="26"/>
                      </a:lnTo>
                      <a:lnTo>
                        <a:pt x="168" y="26"/>
                      </a:lnTo>
                      <a:lnTo>
                        <a:pt x="160" y="28"/>
                      </a:lnTo>
                      <a:lnTo>
                        <a:pt x="156" y="26"/>
                      </a:lnTo>
                      <a:lnTo>
                        <a:pt x="152" y="24"/>
                      </a:lnTo>
                      <a:lnTo>
                        <a:pt x="148" y="18"/>
                      </a:lnTo>
                      <a:lnTo>
                        <a:pt x="144" y="8"/>
                      </a:lnTo>
                      <a:lnTo>
                        <a:pt x="142" y="0"/>
                      </a:lnTo>
                      <a:lnTo>
                        <a:pt x="136" y="0"/>
                      </a:lnTo>
                      <a:lnTo>
                        <a:pt x="130" y="6"/>
                      </a:lnTo>
                      <a:lnTo>
                        <a:pt x="122" y="16"/>
                      </a:lnTo>
                      <a:lnTo>
                        <a:pt x="114" y="24"/>
                      </a:lnTo>
                      <a:lnTo>
                        <a:pt x="108" y="26"/>
                      </a:lnTo>
                      <a:lnTo>
                        <a:pt x="102" y="28"/>
                      </a:lnTo>
                      <a:lnTo>
                        <a:pt x="74" y="28"/>
                      </a:lnTo>
                      <a:lnTo>
                        <a:pt x="60" y="20"/>
                      </a:lnTo>
                      <a:lnTo>
                        <a:pt x="46" y="42"/>
                      </a:lnTo>
                      <a:lnTo>
                        <a:pt x="40" y="50"/>
                      </a:lnTo>
                      <a:lnTo>
                        <a:pt x="36" y="54"/>
                      </a:lnTo>
                      <a:lnTo>
                        <a:pt x="30" y="56"/>
                      </a:lnTo>
                      <a:lnTo>
                        <a:pt x="24" y="58"/>
                      </a:lnTo>
                      <a:lnTo>
                        <a:pt x="16" y="56"/>
                      </a:lnTo>
                      <a:lnTo>
                        <a:pt x="12" y="56"/>
                      </a:lnTo>
                      <a:lnTo>
                        <a:pt x="10" y="56"/>
                      </a:lnTo>
                      <a:lnTo>
                        <a:pt x="4" y="58"/>
                      </a:lnTo>
                      <a:lnTo>
                        <a:pt x="4" y="50"/>
                      </a:lnTo>
                      <a:lnTo>
                        <a:pt x="4" y="56"/>
                      </a:lnTo>
                      <a:lnTo>
                        <a:pt x="0" y="72"/>
                      </a:lnTo>
                      <a:lnTo>
                        <a:pt x="0" y="84"/>
                      </a:lnTo>
                      <a:lnTo>
                        <a:pt x="0" y="92"/>
                      </a:lnTo>
                      <a:lnTo>
                        <a:pt x="4" y="104"/>
                      </a:lnTo>
                      <a:lnTo>
                        <a:pt x="8" y="116"/>
                      </a:lnTo>
                      <a:lnTo>
                        <a:pt x="10" y="122"/>
                      </a:lnTo>
                      <a:lnTo>
                        <a:pt x="12" y="126"/>
                      </a:lnTo>
                      <a:lnTo>
                        <a:pt x="18" y="130"/>
                      </a:lnTo>
                      <a:lnTo>
                        <a:pt x="26" y="132"/>
                      </a:lnTo>
                      <a:lnTo>
                        <a:pt x="26" y="136"/>
                      </a:lnTo>
                      <a:lnTo>
                        <a:pt x="24" y="138"/>
                      </a:lnTo>
                      <a:lnTo>
                        <a:pt x="18" y="146"/>
                      </a:lnTo>
                      <a:lnTo>
                        <a:pt x="14" y="152"/>
                      </a:lnTo>
                      <a:lnTo>
                        <a:pt x="12" y="156"/>
                      </a:lnTo>
                      <a:lnTo>
                        <a:pt x="12" y="160"/>
                      </a:lnTo>
                      <a:lnTo>
                        <a:pt x="12" y="162"/>
                      </a:lnTo>
                      <a:lnTo>
                        <a:pt x="16" y="164"/>
                      </a:lnTo>
                      <a:lnTo>
                        <a:pt x="28" y="166"/>
                      </a:lnTo>
                      <a:lnTo>
                        <a:pt x="40" y="166"/>
                      </a:lnTo>
                      <a:lnTo>
                        <a:pt x="50" y="168"/>
                      </a:lnTo>
                      <a:lnTo>
                        <a:pt x="60" y="168"/>
                      </a:lnTo>
                      <a:lnTo>
                        <a:pt x="70" y="168"/>
                      </a:lnTo>
                      <a:lnTo>
                        <a:pt x="84" y="166"/>
                      </a:lnTo>
                      <a:lnTo>
                        <a:pt x="96" y="162"/>
                      </a:lnTo>
                      <a:lnTo>
                        <a:pt x="100" y="158"/>
                      </a:lnTo>
                      <a:lnTo>
                        <a:pt x="100" y="156"/>
                      </a:lnTo>
                      <a:lnTo>
                        <a:pt x="98" y="150"/>
                      </a:lnTo>
                      <a:lnTo>
                        <a:pt x="96" y="146"/>
                      </a:lnTo>
                      <a:lnTo>
                        <a:pt x="98" y="142"/>
                      </a:lnTo>
                      <a:lnTo>
                        <a:pt x="102" y="138"/>
                      </a:lnTo>
                      <a:lnTo>
                        <a:pt x="106" y="138"/>
                      </a:lnTo>
                      <a:lnTo>
                        <a:pt x="112" y="138"/>
                      </a:lnTo>
                      <a:lnTo>
                        <a:pt x="114" y="136"/>
                      </a:lnTo>
                      <a:lnTo>
                        <a:pt x="116" y="134"/>
                      </a:lnTo>
                      <a:lnTo>
                        <a:pt x="120" y="130"/>
                      </a:lnTo>
                      <a:lnTo>
                        <a:pt x="122" y="126"/>
                      </a:lnTo>
                      <a:lnTo>
                        <a:pt x="130" y="126"/>
                      </a:lnTo>
                      <a:lnTo>
                        <a:pt x="136" y="126"/>
                      </a:lnTo>
                      <a:lnTo>
                        <a:pt x="140" y="124"/>
                      </a:lnTo>
                      <a:lnTo>
                        <a:pt x="142" y="120"/>
                      </a:lnTo>
                      <a:lnTo>
                        <a:pt x="138" y="118"/>
                      </a:lnTo>
                      <a:lnTo>
                        <a:pt x="138" y="114"/>
                      </a:lnTo>
                      <a:lnTo>
                        <a:pt x="140" y="110"/>
                      </a:lnTo>
                      <a:lnTo>
                        <a:pt x="142" y="106"/>
                      </a:lnTo>
                      <a:lnTo>
                        <a:pt x="148" y="100"/>
                      </a:lnTo>
                      <a:lnTo>
                        <a:pt x="148" y="98"/>
                      </a:lnTo>
                      <a:lnTo>
                        <a:pt x="148" y="94"/>
                      </a:lnTo>
                      <a:lnTo>
                        <a:pt x="148" y="90"/>
                      </a:lnTo>
                      <a:lnTo>
                        <a:pt x="152" y="84"/>
                      </a:lnTo>
                      <a:lnTo>
                        <a:pt x="156" y="78"/>
                      </a:lnTo>
                      <a:lnTo>
                        <a:pt x="162" y="70"/>
                      </a:lnTo>
                      <a:lnTo>
                        <a:pt x="164" y="64"/>
                      </a:lnTo>
                      <a:lnTo>
                        <a:pt x="162" y="58"/>
                      </a:lnTo>
                      <a:lnTo>
                        <a:pt x="158" y="54"/>
                      </a:lnTo>
                      <a:lnTo>
                        <a:pt x="156" y="50"/>
                      </a:lnTo>
                      <a:lnTo>
                        <a:pt x="154" y="46"/>
                      </a:lnTo>
                      <a:lnTo>
                        <a:pt x="156" y="42"/>
                      </a:lnTo>
                      <a:lnTo>
                        <a:pt x="158" y="38"/>
                      </a:lnTo>
                      <a:lnTo>
                        <a:pt x="164" y="36"/>
                      </a:lnTo>
                      <a:lnTo>
                        <a:pt x="170" y="34"/>
                      </a:lnTo>
                      <a:lnTo>
                        <a:pt x="180" y="32"/>
                      </a:lnTo>
                      <a:lnTo>
                        <a:pt x="190" y="32"/>
                      </a:lnTo>
                      <a:lnTo>
                        <a:pt x="200" y="30"/>
                      </a:lnTo>
                      <a:lnTo>
                        <a:pt x="200" y="28"/>
                      </a:lnTo>
                      <a:lnTo>
                        <a:pt x="192" y="26"/>
                      </a:lnTo>
                      <a:lnTo>
                        <a:pt x="18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4" name="îśḻíďe">
                  <a:extLst>
                    <a:ext uri="{FF2B5EF4-FFF2-40B4-BE49-F238E27FC236}">
                      <a16:creationId xmlns:a16="http://schemas.microsoft.com/office/drawing/2014/main" id="{1D41AF37-30DA-4A6B-A790-030D30D1538D}"/>
                    </a:ext>
                  </a:extLst>
                </p:cNvPr>
                <p:cNvSpPr/>
                <p:nvPr/>
              </p:nvSpPr>
              <p:spPr bwMode="auto">
                <a:xfrm>
                  <a:off x="6486679" y="2277473"/>
                  <a:ext cx="841479" cy="311036"/>
                </a:xfrm>
                <a:custGeom>
                  <a:avLst/>
                  <a:gdLst>
                    <a:gd name="T0" fmla="*/ 2147483647 w 482"/>
                    <a:gd name="T1" fmla="*/ 2147483647 h 186"/>
                    <a:gd name="T2" fmla="*/ 2147483647 w 482"/>
                    <a:gd name="T3" fmla="*/ 2147483647 h 186"/>
                    <a:gd name="T4" fmla="*/ 2147483647 w 482"/>
                    <a:gd name="T5" fmla="*/ 2147483647 h 186"/>
                    <a:gd name="T6" fmla="*/ 2147483647 w 482"/>
                    <a:gd name="T7" fmla="*/ 2147483647 h 186"/>
                    <a:gd name="T8" fmla="*/ 2147483647 w 482"/>
                    <a:gd name="T9" fmla="*/ 2147483647 h 186"/>
                    <a:gd name="T10" fmla="*/ 2147483647 w 482"/>
                    <a:gd name="T11" fmla="*/ 2147483647 h 186"/>
                    <a:gd name="T12" fmla="*/ 2147483647 w 482"/>
                    <a:gd name="T13" fmla="*/ 2147483647 h 186"/>
                    <a:gd name="T14" fmla="*/ 2147483647 w 482"/>
                    <a:gd name="T15" fmla="*/ 2147483647 h 186"/>
                    <a:gd name="T16" fmla="*/ 2147483647 w 482"/>
                    <a:gd name="T17" fmla="*/ 2147483647 h 186"/>
                    <a:gd name="T18" fmla="*/ 2147483647 w 482"/>
                    <a:gd name="T19" fmla="*/ 2147483647 h 186"/>
                    <a:gd name="T20" fmla="*/ 2147483647 w 482"/>
                    <a:gd name="T21" fmla="*/ 2147483647 h 186"/>
                    <a:gd name="T22" fmla="*/ 2147483647 w 482"/>
                    <a:gd name="T23" fmla="*/ 2147483647 h 186"/>
                    <a:gd name="T24" fmla="*/ 2147483647 w 482"/>
                    <a:gd name="T25" fmla="*/ 2147483647 h 186"/>
                    <a:gd name="T26" fmla="*/ 2147483647 w 482"/>
                    <a:gd name="T27" fmla="*/ 2147483647 h 186"/>
                    <a:gd name="T28" fmla="*/ 2147483647 w 482"/>
                    <a:gd name="T29" fmla="*/ 2147483647 h 186"/>
                    <a:gd name="T30" fmla="*/ 2147483647 w 482"/>
                    <a:gd name="T31" fmla="*/ 2147483647 h 186"/>
                    <a:gd name="T32" fmla="*/ 2147483647 w 482"/>
                    <a:gd name="T33" fmla="*/ 2147483647 h 186"/>
                    <a:gd name="T34" fmla="*/ 2147483647 w 482"/>
                    <a:gd name="T35" fmla="*/ 2147483647 h 186"/>
                    <a:gd name="T36" fmla="*/ 2147483647 w 482"/>
                    <a:gd name="T37" fmla="*/ 2147483647 h 186"/>
                    <a:gd name="T38" fmla="*/ 2147483647 w 482"/>
                    <a:gd name="T39" fmla="*/ 2147483647 h 186"/>
                    <a:gd name="T40" fmla="*/ 2147483647 w 482"/>
                    <a:gd name="T41" fmla="*/ 2147483647 h 186"/>
                    <a:gd name="T42" fmla="*/ 2147483647 w 482"/>
                    <a:gd name="T43" fmla="*/ 2147483647 h 186"/>
                    <a:gd name="T44" fmla="*/ 2147483647 w 482"/>
                    <a:gd name="T45" fmla="*/ 2147483647 h 186"/>
                    <a:gd name="T46" fmla="*/ 2147483647 w 482"/>
                    <a:gd name="T47" fmla="*/ 2147483647 h 186"/>
                    <a:gd name="T48" fmla="*/ 2147483647 w 482"/>
                    <a:gd name="T49" fmla="*/ 2147483647 h 186"/>
                    <a:gd name="T50" fmla="*/ 2147483647 w 482"/>
                    <a:gd name="T51" fmla="*/ 2147483647 h 186"/>
                    <a:gd name="T52" fmla="*/ 2147483647 w 482"/>
                    <a:gd name="T53" fmla="*/ 2147483647 h 186"/>
                    <a:gd name="T54" fmla="*/ 2147483647 w 482"/>
                    <a:gd name="T55" fmla="*/ 2147483647 h 186"/>
                    <a:gd name="T56" fmla="*/ 2147483647 w 482"/>
                    <a:gd name="T57" fmla="*/ 2147483647 h 186"/>
                    <a:gd name="T58" fmla="*/ 2147483647 w 482"/>
                    <a:gd name="T59" fmla="*/ 2147483647 h 186"/>
                    <a:gd name="T60" fmla="*/ 2147483647 w 482"/>
                    <a:gd name="T61" fmla="*/ 2147483647 h 186"/>
                    <a:gd name="T62" fmla="*/ 2147483647 w 482"/>
                    <a:gd name="T63" fmla="*/ 2147483647 h 186"/>
                    <a:gd name="T64" fmla="*/ 2147483647 w 482"/>
                    <a:gd name="T65" fmla="*/ 2147483647 h 186"/>
                    <a:gd name="T66" fmla="*/ 2147483647 w 482"/>
                    <a:gd name="T67" fmla="*/ 2147483647 h 186"/>
                    <a:gd name="T68" fmla="*/ 2147483647 w 482"/>
                    <a:gd name="T69" fmla="*/ 2147483647 h 186"/>
                    <a:gd name="T70" fmla="*/ 2147483647 w 482"/>
                    <a:gd name="T71" fmla="*/ 2147483647 h 186"/>
                    <a:gd name="T72" fmla="*/ 2147483647 w 482"/>
                    <a:gd name="T73" fmla="*/ 2147483647 h 186"/>
                    <a:gd name="T74" fmla="*/ 2147483647 w 482"/>
                    <a:gd name="T75" fmla="*/ 2147483647 h 186"/>
                    <a:gd name="T76" fmla="*/ 2147483647 w 482"/>
                    <a:gd name="T77" fmla="*/ 2147483647 h 186"/>
                    <a:gd name="T78" fmla="*/ 2147483647 w 482"/>
                    <a:gd name="T79" fmla="*/ 2147483647 h 186"/>
                    <a:gd name="T80" fmla="*/ 2147483647 w 482"/>
                    <a:gd name="T81" fmla="*/ 2147483647 h 186"/>
                    <a:gd name="T82" fmla="*/ 2147483647 w 482"/>
                    <a:gd name="T83" fmla="*/ 2147483647 h 186"/>
                    <a:gd name="T84" fmla="*/ 2147483647 w 482"/>
                    <a:gd name="T85" fmla="*/ 2147483647 h 186"/>
                    <a:gd name="T86" fmla="*/ 2147483647 w 482"/>
                    <a:gd name="T87" fmla="*/ 2147483647 h 186"/>
                    <a:gd name="T88" fmla="*/ 2147483647 w 482"/>
                    <a:gd name="T89" fmla="*/ 2147483647 h 186"/>
                    <a:gd name="T90" fmla="*/ 2147483647 w 482"/>
                    <a:gd name="T91" fmla="*/ 2147483647 h 186"/>
                    <a:gd name="T92" fmla="*/ 2147483647 w 482"/>
                    <a:gd name="T93" fmla="*/ 2147483647 h 186"/>
                    <a:gd name="T94" fmla="*/ 2147483647 w 482"/>
                    <a:gd name="T95" fmla="*/ 2147483647 h 186"/>
                    <a:gd name="T96" fmla="*/ 2147483647 w 482"/>
                    <a:gd name="T97" fmla="*/ 2147483647 h 186"/>
                    <a:gd name="T98" fmla="*/ 2147483647 w 482"/>
                    <a:gd name="T99" fmla="*/ 0 h 186"/>
                    <a:gd name="T100" fmla="*/ 2147483647 w 482"/>
                    <a:gd name="T101" fmla="*/ 2147483647 h 186"/>
                    <a:gd name="T102" fmla="*/ 2147483647 w 482"/>
                    <a:gd name="T103" fmla="*/ 2147483647 h 186"/>
                    <a:gd name="T104" fmla="*/ 2147483647 w 482"/>
                    <a:gd name="T105" fmla="*/ 2147483647 h 186"/>
                    <a:gd name="T106" fmla="*/ 2147483647 w 482"/>
                    <a:gd name="T107" fmla="*/ 2147483647 h 186"/>
                    <a:gd name="T108" fmla="*/ 2147483647 w 482"/>
                    <a:gd name="T109" fmla="*/ 2147483647 h 186"/>
                    <a:gd name="T110" fmla="*/ 2147483647 w 482"/>
                    <a:gd name="T111" fmla="*/ 2147483647 h 186"/>
                    <a:gd name="T112" fmla="*/ 2147483647 w 482"/>
                    <a:gd name="T113" fmla="*/ 2147483647 h 186"/>
                    <a:gd name="T114" fmla="*/ 2147483647 w 482"/>
                    <a:gd name="T115" fmla="*/ 2147483647 h 186"/>
                    <a:gd name="T116" fmla="*/ 2147483647 w 482"/>
                    <a:gd name="T117" fmla="*/ 2147483647 h 186"/>
                    <a:gd name="T118" fmla="*/ 2147483647 w 482"/>
                    <a:gd name="T119" fmla="*/ 2147483647 h 186"/>
                    <a:gd name="T120" fmla="*/ 2147483647 w 482"/>
                    <a:gd name="T121" fmla="*/ 2147483647 h 186"/>
                    <a:gd name="T122" fmla="*/ 2147483647 w 482"/>
                    <a:gd name="T123" fmla="*/ 2147483647 h 186"/>
                    <a:gd name="T124" fmla="*/ 0 w 482"/>
                    <a:gd name="T125" fmla="*/ 2147483647 h 18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482"/>
                    <a:gd name="T190" fmla="*/ 0 h 186"/>
                    <a:gd name="T191" fmla="*/ 482 w 482"/>
                    <a:gd name="T192" fmla="*/ 186 h 18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482" h="186">
                      <a:moveTo>
                        <a:pt x="0" y="50"/>
                      </a:moveTo>
                      <a:lnTo>
                        <a:pt x="4" y="56"/>
                      </a:lnTo>
                      <a:lnTo>
                        <a:pt x="6" y="60"/>
                      </a:lnTo>
                      <a:lnTo>
                        <a:pt x="12" y="64"/>
                      </a:lnTo>
                      <a:lnTo>
                        <a:pt x="20" y="66"/>
                      </a:lnTo>
                      <a:lnTo>
                        <a:pt x="34" y="72"/>
                      </a:lnTo>
                      <a:lnTo>
                        <a:pt x="40" y="74"/>
                      </a:lnTo>
                      <a:lnTo>
                        <a:pt x="48" y="78"/>
                      </a:lnTo>
                      <a:lnTo>
                        <a:pt x="60" y="86"/>
                      </a:lnTo>
                      <a:lnTo>
                        <a:pt x="64" y="92"/>
                      </a:lnTo>
                      <a:lnTo>
                        <a:pt x="68" y="100"/>
                      </a:lnTo>
                      <a:lnTo>
                        <a:pt x="72" y="114"/>
                      </a:lnTo>
                      <a:lnTo>
                        <a:pt x="76" y="120"/>
                      </a:lnTo>
                      <a:lnTo>
                        <a:pt x="80" y="126"/>
                      </a:lnTo>
                      <a:lnTo>
                        <a:pt x="110" y="126"/>
                      </a:lnTo>
                      <a:lnTo>
                        <a:pt x="118" y="130"/>
                      </a:lnTo>
                      <a:lnTo>
                        <a:pt x="128" y="134"/>
                      </a:lnTo>
                      <a:lnTo>
                        <a:pt x="138" y="134"/>
                      </a:lnTo>
                      <a:lnTo>
                        <a:pt x="146" y="140"/>
                      </a:lnTo>
                      <a:lnTo>
                        <a:pt x="156" y="146"/>
                      </a:lnTo>
                      <a:lnTo>
                        <a:pt x="164" y="154"/>
                      </a:lnTo>
                      <a:lnTo>
                        <a:pt x="172" y="162"/>
                      </a:lnTo>
                      <a:lnTo>
                        <a:pt x="180" y="166"/>
                      </a:lnTo>
                      <a:lnTo>
                        <a:pt x="214" y="166"/>
                      </a:lnTo>
                      <a:lnTo>
                        <a:pt x="214" y="168"/>
                      </a:lnTo>
                      <a:lnTo>
                        <a:pt x="258" y="168"/>
                      </a:lnTo>
                      <a:lnTo>
                        <a:pt x="268" y="174"/>
                      </a:lnTo>
                      <a:lnTo>
                        <a:pt x="280" y="180"/>
                      </a:lnTo>
                      <a:lnTo>
                        <a:pt x="296" y="184"/>
                      </a:lnTo>
                      <a:lnTo>
                        <a:pt x="310" y="186"/>
                      </a:lnTo>
                      <a:lnTo>
                        <a:pt x="318" y="184"/>
                      </a:lnTo>
                      <a:lnTo>
                        <a:pt x="324" y="180"/>
                      </a:lnTo>
                      <a:lnTo>
                        <a:pt x="334" y="172"/>
                      </a:lnTo>
                      <a:lnTo>
                        <a:pt x="362" y="172"/>
                      </a:lnTo>
                      <a:lnTo>
                        <a:pt x="374" y="168"/>
                      </a:lnTo>
                      <a:lnTo>
                        <a:pt x="384" y="162"/>
                      </a:lnTo>
                      <a:lnTo>
                        <a:pt x="392" y="156"/>
                      </a:lnTo>
                      <a:lnTo>
                        <a:pt x="396" y="150"/>
                      </a:lnTo>
                      <a:lnTo>
                        <a:pt x="396" y="146"/>
                      </a:lnTo>
                      <a:lnTo>
                        <a:pt x="396" y="142"/>
                      </a:lnTo>
                      <a:lnTo>
                        <a:pt x="394" y="140"/>
                      </a:lnTo>
                      <a:lnTo>
                        <a:pt x="390" y="138"/>
                      </a:lnTo>
                      <a:lnTo>
                        <a:pt x="384" y="134"/>
                      </a:lnTo>
                      <a:lnTo>
                        <a:pt x="382" y="134"/>
                      </a:lnTo>
                      <a:lnTo>
                        <a:pt x="382" y="130"/>
                      </a:lnTo>
                      <a:lnTo>
                        <a:pt x="384" y="126"/>
                      </a:lnTo>
                      <a:lnTo>
                        <a:pt x="388" y="124"/>
                      </a:lnTo>
                      <a:lnTo>
                        <a:pt x="390" y="124"/>
                      </a:lnTo>
                      <a:lnTo>
                        <a:pt x="394" y="126"/>
                      </a:lnTo>
                      <a:lnTo>
                        <a:pt x="398" y="128"/>
                      </a:lnTo>
                      <a:lnTo>
                        <a:pt x="404" y="128"/>
                      </a:lnTo>
                      <a:lnTo>
                        <a:pt x="410" y="126"/>
                      </a:lnTo>
                      <a:lnTo>
                        <a:pt x="416" y="124"/>
                      </a:lnTo>
                      <a:lnTo>
                        <a:pt x="418" y="120"/>
                      </a:lnTo>
                      <a:lnTo>
                        <a:pt x="422" y="118"/>
                      </a:lnTo>
                      <a:lnTo>
                        <a:pt x="432" y="116"/>
                      </a:lnTo>
                      <a:lnTo>
                        <a:pt x="436" y="116"/>
                      </a:lnTo>
                      <a:lnTo>
                        <a:pt x="440" y="114"/>
                      </a:lnTo>
                      <a:lnTo>
                        <a:pt x="440" y="108"/>
                      </a:lnTo>
                      <a:lnTo>
                        <a:pt x="442" y="106"/>
                      </a:lnTo>
                      <a:lnTo>
                        <a:pt x="442" y="102"/>
                      </a:lnTo>
                      <a:lnTo>
                        <a:pt x="444" y="98"/>
                      </a:lnTo>
                      <a:lnTo>
                        <a:pt x="462" y="96"/>
                      </a:lnTo>
                      <a:lnTo>
                        <a:pt x="482" y="94"/>
                      </a:lnTo>
                      <a:lnTo>
                        <a:pt x="476" y="86"/>
                      </a:lnTo>
                      <a:lnTo>
                        <a:pt x="468" y="80"/>
                      </a:lnTo>
                      <a:lnTo>
                        <a:pt x="458" y="74"/>
                      </a:lnTo>
                      <a:lnTo>
                        <a:pt x="448" y="72"/>
                      </a:lnTo>
                      <a:lnTo>
                        <a:pt x="442" y="74"/>
                      </a:lnTo>
                      <a:lnTo>
                        <a:pt x="434" y="76"/>
                      </a:lnTo>
                      <a:lnTo>
                        <a:pt x="416" y="76"/>
                      </a:lnTo>
                      <a:lnTo>
                        <a:pt x="410" y="76"/>
                      </a:lnTo>
                      <a:lnTo>
                        <a:pt x="408" y="72"/>
                      </a:lnTo>
                      <a:lnTo>
                        <a:pt x="404" y="68"/>
                      </a:lnTo>
                      <a:lnTo>
                        <a:pt x="404" y="62"/>
                      </a:lnTo>
                      <a:lnTo>
                        <a:pt x="402" y="40"/>
                      </a:lnTo>
                      <a:lnTo>
                        <a:pt x="384" y="32"/>
                      </a:lnTo>
                      <a:lnTo>
                        <a:pt x="374" y="30"/>
                      </a:lnTo>
                      <a:lnTo>
                        <a:pt x="368" y="30"/>
                      </a:lnTo>
                      <a:lnTo>
                        <a:pt x="362" y="30"/>
                      </a:lnTo>
                      <a:lnTo>
                        <a:pt x="356" y="32"/>
                      </a:lnTo>
                      <a:lnTo>
                        <a:pt x="344" y="40"/>
                      </a:lnTo>
                      <a:lnTo>
                        <a:pt x="334" y="48"/>
                      </a:lnTo>
                      <a:lnTo>
                        <a:pt x="326" y="50"/>
                      </a:lnTo>
                      <a:lnTo>
                        <a:pt x="318" y="50"/>
                      </a:lnTo>
                      <a:lnTo>
                        <a:pt x="304" y="48"/>
                      </a:lnTo>
                      <a:lnTo>
                        <a:pt x="290" y="46"/>
                      </a:lnTo>
                      <a:lnTo>
                        <a:pt x="264" y="34"/>
                      </a:lnTo>
                      <a:lnTo>
                        <a:pt x="252" y="28"/>
                      </a:lnTo>
                      <a:lnTo>
                        <a:pt x="240" y="26"/>
                      </a:lnTo>
                      <a:lnTo>
                        <a:pt x="226" y="24"/>
                      </a:lnTo>
                      <a:lnTo>
                        <a:pt x="212" y="26"/>
                      </a:lnTo>
                      <a:lnTo>
                        <a:pt x="204" y="28"/>
                      </a:lnTo>
                      <a:lnTo>
                        <a:pt x="198" y="26"/>
                      </a:lnTo>
                      <a:lnTo>
                        <a:pt x="196" y="24"/>
                      </a:lnTo>
                      <a:lnTo>
                        <a:pt x="192" y="22"/>
                      </a:lnTo>
                      <a:lnTo>
                        <a:pt x="186" y="14"/>
                      </a:lnTo>
                      <a:lnTo>
                        <a:pt x="180" y="8"/>
                      </a:lnTo>
                      <a:lnTo>
                        <a:pt x="170" y="4"/>
                      </a:lnTo>
                      <a:lnTo>
                        <a:pt x="152" y="0"/>
                      </a:lnTo>
                      <a:lnTo>
                        <a:pt x="134" y="0"/>
                      </a:lnTo>
                      <a:lnTo>
                        <a:pt x="128" y="2"/>
                      </a:lnTo>
                      <a:lnTo>
                        <a:pt x="126" y="2"/>
                      </a:lnTo>
                      <a:lnTo>
                        <a:pt x="124" y="4"/>
                      </a:lnTo>
                      <a:lnTo>
                        <a:pt x="126" y="8"/>
                      </a:lnTo>
                      <a:lnTo>
                        <a:pt x="128" y="12"/>
                      </a:lnTo>
                      <a:lnTo>
                        <a:pt x="132" y="18"/>
                      </a:lnTo>
                      <a:lnTo>
                        <a:pt x="138" y="24"/>
                      </a:lnTo>
                      <a:lnTo>
                        <a:pt x="140" y="26"/>
                      </a:lnTo>
                      <a:lnTo>
                        <a:pt x="140" y="30"/>
                      </a:lnTo>
                      <a:lnTo>
                        <a:pt x="138" y="34"/>
                      </a:lnTo>
                      <a:lnTo>
                        <a:pt x="134" y="36"/>
                      </a:lnTo>
                      <a:lnTo>
                        <a:pt x="130" y="38"/>
                      </a:lnTo>
                      <a:lnTo>
                        <a:pt x="124" y="38"/>
                      </a:lnTo>
                      <a:lnTo>
                        <a:pt x="114" y="38"/>
                      </a:lnTo>
                      <a:lnTo>
                        <a:pt x="104" y="36"/>
                      </a:lnTo>
                      <a:lnTo>
                        <a:pt x="86" y="30"/>
                      </a:lnTo>
                      <a:lnTo>
                        <a:pt x="68" y="24"/>
                      </a:lnTo>
                      <a:lnTo>
                        <a:pt x="62" y="24"/>
                      </a:lnTo>
                      <a:lnTo>
                        <a:pt x="54" y="22"/>
                      </a:lnTo>
                      <a:lnTo>
                        <a:pt x="46" y="24"/>
                      </a:lnTo>
                      <a:lnTo>
                        <a:pt x="38" y="24"/>
                      </a:lnTo>
                      <a:lnTo>
                        <a:pt x="24" y="30"/>
                      </a:lnTo>
                      <a:lnTo>
                        <a:pt x="10" y="42"/>
                      </a:lnTo>
                      <a:lnTo>
                        <a:pt x="0" y="52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5" name="ïslîḑè">
                  <a:extLst>
                    <a:ext uri="{FF2B5EF4-FFF2-40B4-BE49-F238E27FC236}">
                      <a16:creationId xmlns:a16="http://schemas.microsoft.com/office/drawing/2014/main" id="{969ABDF5-EA5B-4F2E-B225-EFCBA5CC7541}"/>
                    </a:ext>
                  </a:extLst>
                </p:cNvPr>
                <p:cNvSpPr/>
                <p:nvPr/>
              </p:nvSpPr>
              <p:spPr bwMode="auto">
                <a:xfrm>
                  <a:off x="7559530" y="2545074"/>
                  <a:ext cx="132212" cy="152715"/>
                </a:xfrm>
                <a:custGeom>
                  <a:avLst/>
                  <a:gdLst>
                    <a:gd name="T0" fmla="*/ 2147483647 w 76"/>
                    <a:gd name="T1" fmla="*/ 2147483647 h 92"/>
                    <a:gd name="T2" fmla="*/ 2147483647 w 76"/>
                    <a:gd name="T3" fmla="*/ 2147483647 h 92"/>
                    <a:gd name="T4" fmla="*/ 2147483647 w 76"/>
                    <a:gd name="T5" fmla="*/ 2147483647 h 92"/>
                    <a:gd name="T6" fmla="*/ 2147483647 w 76"/>
                    <a:gd name="T7" fmla="*/ 2147483647 h 92"/>
                    <a:gd name="T8" fmla="*/ 2147483647 w 76"/>
                    <a:gd name="T9" fmla="*/ 2147483647 h 92"/>
                    <a:gd name="T10" fmla="*/ 2147483647 w 76"/>
                    <a:gd name="T11" fmla="*/ 2147483647 h 92"/>
                    <a:gd name="T12" fmla="*/ 2147483647 w 76"/>
                    <a:gd name="T13" fmla="*/ 2147483647 h 92"/>
                    <a:gd name="T14" fmla="*/ 2147483647 w 76"/>
                    <a:gd name="T15" fmla="*/ 2147483647 h 92"/>
                    <a:gd name="T16" fmla="*/ 2147483647 w 76"/>
                    <a:gd name="T17" fmla="*/ 2147483647 h 92"/>
                    <a:gd name="T18" fmla="*/ 2147483647 w 76"/>
                    <a:gd name="T19" fmla="*/ 2147483647 h 92"/>
                    <a:gd name="T20" fmla="*/ 2147483647 w 76"/>
                    <a:gd name="T21" fmla="*/ 2147483647 h 92"/>
                    <a:gd name="T22" fmla="*/ 2147483647 w 76"/>
                    <a:gd name="T23" fmla="*/ 2147483647 h 92"/>
                    <a:gd name="T24" fmla="*/ 2147483647 w 76"/>
                    <a:gd name="T25" fmla="*/ 2147483647 h 92"/>
                    <a:gd name="T26" fmla="*/ 2147483647 w 76"/>
                    <a:gd name="T27" fmla="*/ 2147483647 h 92"/>
                    <a:gd name="T28" fmla="*/ 2147483647 w 76"/>
                    <a:gd name="T29" fmla="*/ 2147483647 h 92"/>
                    <a:gd name="T30" fmla="*/ 2147483647 w 76"/>
                    <a:gd name="T31" fmla="*/ 0 h 92"/>
                    <a:gd name="T32" fmla="*/ 2147483647 w 76"/>
                    <a:gd name="T33" fmla="*/ 2147483647 h 92"/>
                    <a:gd name="T34" fmla="*/ 2147483647 w 76"/>
                    <a:gd name="T35" fmla="*/ 2147483647 h 92"/>
                    <a:gd name="T36" fmla="*/ 2147483647 w 76"/>
                    <a:gd name="T37" fmla="*/ 2147483647 h 92"/>
                    <a:gd name="T38" fmla="*/ 2147483647 w 76"/>
                    <a:gd name="T39" fmla="*/ 2147483647 h 92"/>
                    <a:gd name="T40" fmla="*/ 2147483647 w 76"/>
                    <a:gd name="T41" fmla="*/ 2147483647 h 92"/>
                    <a:gd name="T42" fmla="*/ 2147483647 w 76"/>
                    <a:gd name="T43" fmla="*/ 2147483647 h 92"/>
                    <a:gd name="T44" fmla="*/ 2147483647 w 76"/>
                    <a:gd name="T45" fmla="*/ 2147483647 h 92"/>
                    <a:gd name="T46" fmla="*/ 2147483647 w 76"/>
                    <a:gd name="T47" fmla="*/ 2147483647 h 92"/>
                    <a:gd name="T48" fmla="*/ 2147483647 w 76"/>
                    <a:gd name="T49" fmla="*/ 2147483647 h 92"/>
                    <a:gd name="T50" fmla="*/ 2147483647 w 76"/>
                    <a:gd name="T51" fmla="*/ 2147483647 h 92"/>
                    <a:gd name="T52" fmla="*/ 2147483647 w 76"/>
                    <a:gd name="T53" fmla="*/ 2147483647 h 92"/>
                    <a:gd name="T54" fmla="*/ 2147483647 w 76"/>
                    <a:gd name="T55" fmla="*/ 2147483647 h 92"/>
                    <a:gd name="T56" fmla="*/ 2147483647 w 76"/>
                    <a:gd name="T57" fmla="*/ 2147483647 h 92"/>
                    <a:gd name="T58" fmla="*/ 2147483647 w 76"/>
                    <a:gd name="T59" fmla="*/ 2147483647 h 92"/>
                    <a:gd name="T60" fmla="*/ 0 w 76"/>
                    <a:gd name="T61" fmla="*/ 2147483647 h 92"/>
                    <a:gd name="T62" fmla="*/ 2147483647 w 76"/>
                    <a:gd name="T63" fmla="*/ 2147483647 h 92"/>
                    <a:gd name="T64" fmla="*/ 2147483647 w 76"/>
                    <a:gd name="T65" fmla="*/ 2147483647 h 92"/>
                    <a:gd name="T66" fmla="*/ 2147483647 w 76"/>
                    <a:gd name="T67" fmla="*/ 2147483647 h 92"/>
                    <a:gd name="T68" fmla="*/ 2147483647 w 76"/>
                    <a:gd name="T69" fmla="*/ 2147483647 h 92"/>
                    <a:gd name="T70" fmla="*/ 2147483647 w 76"/>
                    <a:gd name="T71" fmla="*/ 2147483647 h 92"/>
                    <a:gd name="T72" fmla="*/ 2147483647 w 76"/>
                    <a:gd name="T73" fmla="*/ 2147483647 h 92"/>
                    <a:gd name="T74" fmla="*/ 2147483647 w 76"/>
                    <a:gd name="T75" fmla="*/ 2147483647 h 92"/>
                    <a:gd name="T76" fmla="*/ 2147483647 w 76"/>
                    <a:gd name="T77" fmla="*/ 2147483647 h 92"/>
                    <a:gd name="T78" fmla="*/ 2147483647 w 76"/>
                    <a:gd name="T79" fmla="*/ 2147483647 h 92"/>
                    <a:gd name="T80" fmla="*/ 2147483647 w 76"/>
                    <a:gd name="T81" fmla="*/ 2147483647 h 92"/>
                    <a:gd name="T82" fmla="*/ 2147483647 w 76"/>
                    <a:gd name="T83" fmla="*/ 2147483647 h 92"/>
                    <a:gd name="T84" fmla="*/ 2147483647 w 76"/>
                    <a:gd name="T85" fmla="*/ 2147483647 h 92"/>
                    <a:gd name="T86" fmla="*/ 2147483647 w 76"/>
                    <a:gd name="T87" fmla="*/ 2147483647 h 92"/>
                    <a:gd name="T88" fmla="*/ 2147483647 w 76"/>
                    <a:gd name="T89" fmla="*/ 2147483647 h 92"/>
                    <a:gd name="T90" fmla="*/ 2147483647 w 76"/>
                    <a:gd name="T91" fmla="*/ 2147483647 h 92"/>
                    <a:gd name="T92" fmla="*/ 2147483647 w 76"/>
                    <a:gd name="T93" fmla="*/ 2147483647 h 9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76"/>
                    <a:gd name="T142" fmla="*/ 0 h 92"/>
                    <a:gd name="T143" fmla="*/ 76 w 76"/>
                    <a:gd name="T144" fmla="*/ 92 h 92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76" h="92">
                      <a:moveTo>
                        <a:pt x="70" y="78"/>
                      </a:moveTo>
                      <a:lnTo>
                        <a:pt x="62" y="70"/>
                      </a:lnTo>
                      <a:lnTo>
                        <a:pt x="54" y="64"/>
                      </a:lnTo>
                      <a:lnTo>
                        <a:pt x="56" y="60"/>
                      </a:lnTo>
                      <a:lnTo>
                        <a:pt x="58" y="58"/>
                      </a:lnTo>
                      <a:lnTo>
                        <a:pt x="66" y="54"/>
                      </a:lnTo>
                      <a:lnTo>
                        <a:pt x="74" y="50"/>
                      </a:lnTo>
                      <a:lnTo>
                        <a:pt x="76" y="46"/>
                      </a:lnTo>
                      <a:lnTo>
                        <a:pt x="76" y="42"/>
                      </a:lnTo>
                      <a:lnTo>
                        <a:pt x="76" y="36"/>
                      </a:lnTo>
                      <a:lnTo>
                        <a:pt x="74" y="32"/>
                      </a:lnTo>
                      <a:lnTo>
                        <a:pt x="70" y="28"/>
                      </a:lnTo>
                      <a:lnTo>
                        <a:pt x="70" y="24"/>
                      </a:lnTo>
                      <a:lnTo>
                        <a:pt x="70" y="16"/>
                      </a:lnTo>
                      <a:lnTo>
                        <a:pt x="74" y="8"/>
                      </a:lnTo>
                      <a:lnTo>
                        <a:pt x="70" y="0"/>
                      </a:lnTo>
                      <a:lnTo>
                        <a:pt x="70" y="2"/>
                      </a:lnTo>
                      <a:lnTo>
                        <a:pt x="66" y="4"/>
                      </a:lnTo>
                      <a:lnTo>
                        <a:pt x="62" y="6"/>
                      </a:lnTo>
                      <a:lnTo>
                        <a:pt x="58" y="4"/>
                      </a:lnTo>
                      <a:lnTo>
                        <a:pt x="54" y="2"/>
                      </a:lnTo>
                      <a:lnTo>
                        <a:pt x="48" y="12"/>
                      </a:lnTo>
                      <a:lnTo>
                        <a:pt x="44" y="18"/>
                      </a:lnTo>
                      <a:lnTo>
                        <a:pt x="42" y="22"/>
                      </a:lnTo>
                      <a:lnTo>
                        <a:pt x="44" y="28"/>
                      </a:lnTo>
                      <a:lnTo>
                        <a:pt x="32" y="28"/>
                      </a:lnTo>
                      <a:lnTo>
                        <a:pt x="26" y="26"/>
                      </a:lnTo>
                      <a:lnTo>
                        <a:pt x="22" y="24"/>
                      </a:lnTo>
                      <a:lnTo>
                        <a:pt x="12" y="36"/>
                      </a:lnTo>
                      <a:lnTo>
                        <a:pt x="4" y="48"/>
                      </a:lnTo>
                      <a:lnTo>
                        <a:pt x="0" y="56"/>
                      </a:lnTo>
                      <a:lnTo>
                        <a:pt x="10" y="56"/>
                      </a:lnTo>
                      <a:lnTo>
                        <a:pt x="18" y="60"/>
                      </a:lnTo>
                      <a:lnTo>
                        <a:pt x="24" y="70"/>
                      </a:lnTo>
                      <a:lnTo>
                        <a:pt x="28" y="80"/>
                      </a:lnTo>
                      <a:lnTo>
                        <a:pt x="24" y="84"/>
                      </a:lnTo>
                      <a:lnTo>
                        <a:pt x="24" y="86"/>
                      </a:lnTo>
                      <a:lnTo>
                        <a:pt x="26" y="88"/>
                      </a:lnTo>
                      <a:lnTo>
                        <a:pt x="32" y="90"/>
                      </a:lnTo>
                      <a:lnTo>
                        <a:pt x="46" y="90"/>
                      </a:lnTo>
                      <a:lnTo>
                        <a:pt x="56" y="92"/>
                      </a:lnTo>
                      <a:lnTo>
                        <a:pt x="56" y="88"/>
                      </a:lnTo>
                      <a:lnTo>
                        <a:pt x="68" y="88"/>
                      </a:lnTo>
                      <a:lnTo>
                        <a:pt x="72" y="86"/>
                      </a:lnTo>
                      <a:lnTo>
                        <a:pt x="74" y="84"/>
                      </a:lnTo>
                      <a:lnTo>
                        <a:pt x="74" y="80"/>
                      </a:lnTo>
                      <a:lnTo>
                        <a:pt x="7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6" name="ïṩľiḋe">
                  <a:extLst>
                    <a:ext uri="{FF2B5EF4-FFF2-40B4-BE49-F238E27FC236}">
                      <a16:creationId xmlns:a16="http://schemas.microsoft.com/office/drawing/2014/main" id="{FE4D5578-781B-44FC-9864-C8DD12E85BF1}"/>
                    </a:ext>
                  </a:extLst>
                </p:cNvPr>
                <p:cNvSpPr/>
                <p:nvPr/>
              </p:nvSpPr>
              <p:spPr bwMode="auto">
                <a:xfrm>
                  <a:off x="7655935" y="2678176"/>
                  <a:ext cx="112932" cy="127496"/>
                </a:xfrm>
                <a:custGeom>
                  <a:avLst/>
                  <a:gdLst>
                    <a:gd name="T0" fmla="*/ 2147483647 w 64"/>
                    <a:gd name="T1" fmla="*/ 0 h 76"/>
                    <a:gd name="T2" fmla="*/ 2147483647 w 64"/>
                    <a:gd name="T3" fmla="*/ 2147483647 h 76"/>
                    <a:gd name="T4" fmla="*/ 2147483647 w 64"/>
                    <a:gd name="T5" fmla="*/ 2147483647 h 76"/>
                    <a:gd name="T6" fmla="*/ 2147483647 w 64"/>
                    <a:gd name="T7" fmla="*/ 2147483647 h 76"/>
                    <a:gd name="T8" fmla="*/ 2147483647 w 64"/>
                    <a:gd name="T9" fmla="*/ 2147483647 h 76"/>
                    <a:gd name="T10" fmla="*/ 0 w 64"/>
                    <a:gd name="T11" fmla="*/ 2147483647 h 76"/>
                    <a:gd name="T12" fmla="*/ 0 w 64"/>
                    <a:gd name="T13" fmla="*/ 2147483647 h 76"/>
                    <a:gd name="T14" fmla="*/ 2147483647 w 64"/>
                    <a:gd name="T15" fmla="*/ 2147483647 h 76"/>
                    <a:gd name="T16" fmla="*/ 2147483647 w 64"/>
                    <a:gd name="T17" fmla="*/ 2147483647 h 76"/>
                    <a:gd name="T18" fmla="*/ 2147483647 w 64"/>
                    <a:gd name="T19" fmla="*/ 2147483647 h 76"/>
                    <a:gd name="T20" fmla="*/ 2147483647 w 64"/>
                    <a:gd name="T21" fmla="*/ 2147483647 h 76"/>
                    <a:gd name="T22" fmla="*/ 2147483647 w 64"/>
                    <a:gd name="T23" fmla="*/ 2147483647 h 76"/>
                    <a:gd name="T24" fmla="*/ 2147483647 w 64"/>
                    <a:gd name="T25" fmla="*/ 2147483647 h 76"/>
                    <a:gd name="T26" fmla="*/ 2147483647 w 64"/>
                    <a:gd name="T27" fmla="*/ 2147483647 h 76"/>
                    <a:gd name="T28" fmla="*/ 2147483647 w 64"/>
                    <a:gd name="T29" fmla="*/ 2147483647 h 76"/>
                    <a:gd name="T30" fmla="*/ 2147483647 w 64"/>
                    <a:gd name="T31" fmla="*/ 2147483647 h 76"/>
                    <a:gd name="T32" fmla="*/ 2147483647 w 64"/>
                    <a:gd name="T33" fmla="*/ 2147483647 h 76"/>
                    <a:gd name="T34" fmla="*/ 2147483647 w 64"/>
                    <a:gd name="T35" fmla="*/ 2147483647 h 76"/>
                    <a:gd name="T36" fmla="*/ 2147483647 w 64"/>
                    <a:gd name="T37" fmla="*/ 2147483647 h 76"/>
                    <a:gd name="T38" fmla="*/ 2147483647 w 64"/>
                    <a:gd name="T39" fmla="*/ 2147483647 h 76"/>
                    <a:gd name="T40" fmla="*/ 2147483647 w 64"/>
                    <a:gd name="T41" fmla="*/ 2147483647 h 76"/>
                    <a:gd name="T42" fmla="*/ 2147483647 w 64"/>
                    <a:gd name="T43" fmla="*/ 2147483647 h 76"/>
                    <a:gd name="T44" fmla="*/ 2147483647 w 64"/>
                    <a:gd name="T45" fmla="*/ 2147483647 h 76"/>
                    <a:gd name="T46" fmla="*/ 2147483647 w 64"/>
                    <a:gd name="T47" fmla="*/ 2147483647 h 76"/>
                    <a:gd name="T48" fmla="*/ 2147483647 w 64"/>
                    <a:gd name="T49" fmla="*/ 0 h 7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4"/>
                    <a:gd name="T76" fmla="*/ 0 h 76"/>
                    <a:gd name="T77" fmla="*/ 64 w 64"/>
                    <a:gd name="T78" fmla="*/ 76 h 7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4" h="76">
                      <a:moveTo>
                        <a:pt x="18" y="0"/>
                      </a:moveTo>
                      <a:lnTo>
                        <a:pt x="18" y="2"/>
                      </a:lnTo>
                      <a:lnTo>
                        <a:pt x="18" y="4"/>
                      </a:lnTo>
                      <a:lnTo>
                        <a:pt x="16" y="6"/>
                      </a:lnTo>
                      <a:lnTo>
                        <a:pt x="12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6" y="28"/>
                      </a:lnTo>
                      <a:lnTo>
                        <a:pt x="8" y="40"/>
                      </a:lnTo>
                      <a:lnTo>
                        <a:pt x="14" y="56"/>
                      </a:lnTo>
                      <a:lnTo>
                        <a:pt x="20" y="70"/>
                      </a:lnTo>
                      <a:lnTo>
                        <a:pt x="24" y="74"/>
                      </a:lnTo>
                      <a:lnTo>
                        <a:pt x="30" y="76"/>
                      </a:lnTo>
                      <a:lnTo>
                        <a:pt x="40" y="74"/>
                      </a:lnTo>
                      <a:lnTo>
                        <a:pt x="50" y="70"/>
                      </a:lnTo>
                      <a:lnTo>
                        <a:pt x="60" y="64"/>
                      </a:lnTo>
                      <a:lnTo>
                        <a:pt x="64" y="60"/>
                      </a:lnTo>
                      <a:lnTo>
                        <a:pt x="64" y="58"/>
                      </a:lnTo>
                      <a:lnTo>
                        <a:pt x="64" y="50"/>
                      </a:lnTo>
                      <a:lnTo>
                        <a:pt x="58" y="42"/>
                      </a:lnTo>
                      <a:lnTo>
                        <a:pt x="52" y="32"/>
                      </a:lnTo>
                      <a:lnTo>
                        <a:pt x="46" y="26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7" name="íṣḻíďè">
                  <a:extLst>
                    <a:ext uri="{FF2B5EF4-FFF2-40B4-BE49-F238E27FC236}">
                      <a16:creationId xmlns:a16="http://schemas.microsoft.com/office/drawing/2014/main" id="{F6B7BC81-3DD1-416D-A802-61FC5CB11CDE}"/>
                    </a:ext>
                  </a:extLst>
                </p:cNvPr>
                <p:cNvSpPr/>
                <p:nvPr/>
              </p:nvSpPr>
              <p:spPr bwMode="auto">
                <a:xfrm>
                  <a:off x="4945574" y="3161539"/>
                  <a:ext cx="461368" cy="591247"/>
                </a:xfrm>
                <a:custGeom>
                  <a:avLst/>
                  <a:gdLst>
                    <a:gd name="T0" fmla="*/ 2147483647 w 264"/>
                    <a:gd name="T1" fmla="*/ 2147483647 h 354"/>
                    <a:gd name="T2" fmla="*/ 2147483647 w 264"/>
                    <a:gd name="T3" fmla="*/ 2147483647 h 354"/>
                    <a:gd name="T4" fmla="*/ 2147483647 w 264"/>
                    <a:gd name="T5" fmla="*/ 2147483647 h 354"/>
                    <a:gd name="T6" fmla="*/ 2147483647 w 264"/>
                    <a:gd name="T7" fmla="*/ 2147483647 h 354"/>
                    <a:gd name="T8" fmla="*/ 2147483647 w 264"/>
                    <a:gd name="T9" fmla="*/ 2147483647 h 354"/>
                    <a:gd name="T10" fmla="*/ 2147483647 w 264"/>
                    <a:gd name="T11" fmla="*/ 2147483647 h 354"/>
                    <a:gd name="T12" fmla="*/ 2147483647 w 264"/>
                    <a:gd name="T13" fmla="*/ 2147483647 h 354"/>
                    <a:gd name="T14" fmla="*/ 2147483647 w 264"/>
                    <a:gd name="T15" fmla="*/ 2147483647 h 354"/>
                    <a:gd name="T16" fmla="*/ 2147483647 w 264"/>
                    <a:gd name="T17" fmla="*/ 2147483647 h 354"/>
                    <a:gd name="T18" fmla="*/ 2147483647 w 264"/>
                    <a:gd name="T19" fmla="*/ 2147483647 h 354"/>
                    <a:gd name="T20" fmla="*/ 2147483647 w 264"/>
                    <a:gd name="T21" fmla="*/ 2147483647 h 354"/>
                    <a:gd name="T22" fmla="*/ 2147483647 w 264"/>
                    <a:gd name="T23" fmla="*/ 2147483647 h 354"/>
                    <a:gd name="T24" fmla="*/ 2147483647 w 264"/>
                    <a:gd name="T25" fmla="*/ 2147483647 h 354"/>
                    <a:gd name="T26" fmla="*/ 2147483647 w 264"/>
                    <a:gd name="T27" fmla="*/ 2147483647 h 354"/>
                    <a:gd name="T28" fmla="*/ 2147483647 w 264"/>
                    <a:gd name="T29" fmla="*/ 2147483647 h 354"/>
                    <a:gd name="T30" fmla="*/ 2147483647 w 264"/>
                    <a:gd name="T31" fmla="*/ 2147483647 h 354"/>
                    <a:gd name="T32" fmla="*/ 2147483647 w 264"/>
                    <a:gd name="T33" fmla="*/ 2147483647 h 354"/>
                    <a:gd name="T34" fmla="*/ 2147483647 w 264"/>
                    <a:gd name="T35" fmla="*/ 2147483647 h 354"/>
                    <a:gd name="T36" fmla="*/ 2147483647 w 264"/>
                    <a:gd name="T37" fmla="*/ 2147483647 h 354"/>
                    <a:gd name="T38" fmla="*/ 2147483647 w 264"/>
                    <a:gd name="T39" fmla="*/ 2147483647 h 354"/>
                    <a:gd name="T40" fmla="*/ 2147483647 w 264"/>
                    <a:gd name="T41" fmla="*/ 2147483647 h 354"/>
                    <a:gd name="T42" fmla="*/ 2147483647 w 264"/>
                    <a:gd name="T43" fmla="*/ 2147483647 h 354"/>
                    <a:gd name="T44" fmla="*/ 2147483647 w 264"/>
                    <a:gd name="T45" fmla="*/ 2147483647 h 354"/>
                    <a:gd name="T46" fmla="*/ 2147483647 w 264"/>
                    <a:gd name="T47" fmla="*/ 2147483647 h 354"/>
                    <a:gd name="T48" fmla="*/ 2147483647 w 264"/>
                    <a:gd name="T49" fmla="*/ 2147483647 h 354"/>
                    <a:gd name="T50" fmla="*/ 2147483647 w 264"/>
                    <a:gd name="T51" fmla="*/ 2147483647 h 354"/>
                    <a:gd name="T52" fmla="*/ 2147483647 w 264"/>
                    <a:gd name="T53" fmla="*/ 2147483647 h 354"/>
                    <a:gd name="T54" fmla="*/ 2147483647 w 264"/>
                    <a:gd name="T55" fmla="*/ 2147483647 h 354"/>
                    <a:gd name="T56" fmla="*/ 2147483647 w 264"/>
                    <a:gd name="T57" fmla="*/ 2147483647 h 354"/>
                    <a:gd name="T58" fmla="*/ 2147483647 w 264"/>
                    <a:gd name="T59" fmla="*/ 2147483647 h 354"/>
                    <a:gd name="T60" fmla="*/ 2147483647 w 264"/>
                    <a:gd name="T61" fmla="*/ 2147483647 h 354"/>
                    <a:gd name="T62" fmla="*/ 2147483647 w 264"/>
                    <a:gd name="T63" fmla="*/ 2147483647 h 354"/>
                    <a:gd name="T64" fmla="*/ 2147483647 w 264"/>
                    <a:gd name="T65" fmla="*/ 2147483647 h 354"/>
                    <a:gd name="T66" fmla="*/ 2147483647 w 264"/>
                    <a:gd name="T67" fmla="*/ 2147483647 h 354"/>
                    <a:gd name="T68" fmla="*/ 2147483647 w 264"/>
                    <a:gd name="T69" fmla="*/ 2147483647 h 354"/>
                    <a:gd name="T70" fmla="*/ 2147483647 w 264"/>
                    <a:gd name="T71" fmla="*/ 2147483647 h 354"/>
                    <a:gd name="T72" fmla="*/ 2147483647 w 264"/>
                    <a:gd name="T73" fmla="*/ 2147483647 h 354"/>
                    <a:gd name="T74" fmla="*/ 2147483647 w 264"/>
                    <a:gd name="T75" fmla="*/ 2147483647 h 354"/>
                    <a:gd name="T76" fmla="*/ 2147483647 w 264"/>
                    <a:gd name="T77" fmla="*/ 2147483647 h 354"/>
                    <a:gd name="T78" fmla="*/ 2147483647 w 264"/>
                    <a:gd name="T79" fmla="*/ 2147483647 h 354"/>
                    <a:gd name="T80" fmla="*/ 2147483647 w 264"/>
                    <a:gd name="T81" fmla="*/ 2147483647 h 354"/>
                    <a:gd name="T82" fmla="*/ 2147483647 w 264"/>
                    <a:gd name="T83" fmla="*/ 2147483647 h 354"/>
                    <a:gd name="T84" fmla="*/ 2147483647 w 264"/>
                    <a:gd name="T85" fmla="*/ 2147483647 h 354"/>
                    <a:gd name="T86" fmla="*/ 2147483647 w 264"/>
                    <a:gd name="T87" fmla="*/ 2147483647 h 354"/>
                    <a:gd name="T88" fmla="*/ 2147483647 w 264"/>
                    <a:gd name="T89" fmla="*/ 2147483647 h 354"/>
                    <a:gd name="T90" fmla="*/ 2147483647 w 264"/>
                    <a:gd name="T91" fmla="*/ 0 h 354"/>
                    <a:gd name="T92" fmla="*/ 2147483647 w 264"/>
                    <a:gd name="T93" fmla="*/ 2147483647 h 354"/>
                    <a:gd name="T94" fmla="*/ 2147483647 w 264"/>
                    <a:gd name="T95" fmla="*/ 2147483647 h 354"/>
                    <a:gd name="T96" fmla="*/ 2147483647 w 264"/>
                    <a:gd name="T97" fmla="*/ 2147483647 h 354"/>
                    <a:gd name="T98" fmla="*/ 2147483647 w 264"/>
                    <a:gd name="T99" fmla="*/ 2147483647 h 354"/>
                    <a:gd name="T100" fmla="*/ 2147483647 w 264"/>
                    <a:gd name="T101" fmla="*/ 2147483647 h 354"/>
                    <a:gd name="T102" fmla="*/ 2147483647 w 264"/>
                    <a:gd name="T103" fmla="*/ 2147483647 h 354"/>
                    <a:gd name="T104" fmla="*/ 2147483647 w 264"/>
                    <a:gd name="T105" fmla="*/ 2147483647 h 354"/>
                    <a:gd name="T106" fmla="*/ 2147483647 w 264"/>
                    <a:gd name="T107" fmla="*/ 2147483647 h 354"/>
                    <a:gd name="T108" fmla="*/ 2147483647 w 264"/>
                    <a:gd name="T109" fmla="*/ 2147483647 h 354"/>
                    <a:gd name="T110" fmla="*/ 0 w 264"/>
                    <a:gd name="T111" fmla="*/ 2147483647 h 354"/>
                    <a:gd name="T112" fmla="*/ 2147483647 w 264"/>
                    <a:gd name="T113" fmla="*/ 2147483647 h 354"/>
                    <a:gd name="T114" fmla="*/ 2147483647 w 264"/>
                    <a:gd name="T115" fmla="*/ 2147483647 h 354"/>
                    <a:gd name="T116" fmla="*/ 2147483647 w 264"/>
                    <a:gd name="T117" fmla="*/ 2147483647 h 354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64"/>
                    <a:gd name="T178" fmla="*/ 0 h 354"/>
                    <a:gd name="T179" fmla="*/ 264 w 264"/>
                    <a:gd name="T180" fmla="*/ 354 h 354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64" h="354">
                      <a:moveTo>
                        <a:pt x="18" y="220"/>
                      </a:moveTo>
                      <a:lnTo>
                        <a:pt x="20" y="220"/>
                      </a:lnTo>
                      <a:lnTo>
                        <a:pt x="20" y="226"/>
                      </a:lnTo>
                      <a:lnTo>
                        <a:pt x="24" y="232"/>
                      </a:lnTo>
                      <a:lnTo>
                        <a:pt x="26" y="240"/>
                      </a:lnTo>
                      <a:lnTo>
                        <a:pt x="28" y="248"/>
                      </a:lnTo>
                      <a:lnTo>
                        <a:pt x="28" y="260"/>
                      </a:lnTo>
                      <a:lnTo>
                        <a:pt x="40" y="260"/>
                      </a:lnTo>
                      <a:lnTo>
                        <a:pt x="40" y="264"/>
                      </a:lnTo>
                      <a:lnTo>
                        <a:pt x="42" y="266"/>
                      </a:lnTo>
                      <a:lnTo>
                        <a:pt x="46" y="270"/>
                      </a:lnTo>
                      <a:lnTo>
                        <a:pt x="52" y="274"/>
                      </a:lnTo>
                      <a:lnTo>
                        <a:pt x="54" y="276"/>
                      </a:lnTo>
                      <a:lnTo>
                        <a:pt x="54" y="282"/>
                      </a:lnTo>
                      <a:lnTo>
                        <a:pt x="58" y="288"/>
                      </a:lnTo>
                      <a:lnTo>
                        <a:pt x="62" y="290"/>
                      </a:lnTo>
                      <a:lnTo>
                        <a:pt x="70" y="300"/>
                      </a:lnTo>
                      <a:lnTo>
                        <a:pt x="80" y="308"/>
                      </a:lnTo>
                      <a:lnTo>
                        <a:pt x="84" y="312"/>
                      </a:lnTo>
                      <a:lnTo>
                        <a:pt x="88" y="316"/>
                      </a:lnTo>
                      <a:lnTo>
                        <a:pt x="88" y="322"/>
                      </a:lnTo>
                      <a:lnTo>
                        <a:pt x="88" y="326"/>
                      </a:lnTo>
                      <a:lnTo>
                        <a:pt x="90" y="328"/>
                      </a:lnTo>
                      <a:lnTo>
                        <a:pt x="98" y="336"/>
                      </a:lnTo>
                      <a:lnTo>
                        <a:pt x="104" y="338"/>
                      </a:lnTo>
                      <a:lnTo>
                        <a:pt x="112" y="342"/>
                      </a:lnTo>
                      <a:lnTo>
                        <a:pt x="112" y="338"/>
                      </a:lnTo>
                      <a:lnTo>
                        <a:pt x="116" y="338"/>
                      </a:lnTo>
                      <a:lnTo>
                        <a:pt x="120" y="342"/>
                      </a:lnTo>
                      <a:lnTo>
                        <a:pt x="124" y="338"/>
                      </a:lnTo>
                      <a:lnTo>
                        <a:pt x="132" y="338"/>
                      </a:lnTo>
                      <a:lnTo>
                        <a:pt x="134" y="342"/>
                      </a:lnTo>
                      <a:lnTo>
                        <a:pt x="136" y="346"/>
                      </a:lnTo>
                      <a:lnTo>
                        <a:pt x="146" y="354"/>
                      </a:lnTo>
                      <a:lnTo>
                        <a:pt x="150" y="352"/>
                      </a:lnTo>
                      <a:lnTo>
                        <a:pt x="156" y="350"/>
                      </a:lnTo>
                      <a:lnTo>
                        <a:pt x="178" y="350"/>
                      </a:lnTo>
                      <a:lnTo>
                        <a:pt x="186" y="350"/>
                      </a:lnTo>
                      <a:lnTo>
                        <a:pt x="192" y="346"/>
                      </a:lnTo>
                      <a:lnTo>
                        <a:pt x="198" y="342"/>
                      </a:lnTo>
                      <a:lnTo>
                        <a:pt x="202" y="338"/>
                      </a:lnTo>
                      <a:lnTo>
                        <a:pt x="228" y="338"/>
                      </a:lnTo>
                      <a:lnTo>
                        <a:pt x="224" y="330"/>
                      </a:lnTo>
                      <a:lnTo>
                        <a:pt x="220" y="324"/>
                      </a:lnTo>
                      <a:lnTo>
                        <a:pt x="216" y="318"/>
                      </a:lnTo>
                      <a:lnTo>
                        <a:pt x="212" y="314"/>
                      </a:lnTo>
                      <a:lnTo>
                        <a:pt x="210" y="300"/>
                      </a:lnTo>
                      <a:lnTo>
                        <a:pt x="206" y="296"/>
                      </a:lnTo>
                      <a:lnTo>
                        <a:pt x="204" y="292"/>
                      </a:lnTo>
                      <a:lnTo>
                        <a:pt x="190" y="284"/>
                      </a:lnTo>
                      <a:lnTo>
                        <a:pt x="184" y="278"/>
                      </a:lnTo>
                      <a:lnTo>
                        <a:pt x="180" y="274"/>
                      </a:lnTo>
                      <a:lnTo>
                        <a:pt x="180" y="272"/>
                      </a:lnTo>
                      <a:lnTo>
                        <a:pt x="182" y="270"/>
                      </a:lnTo>
                      <a:lnTo>
                        <a:pt x="186" y="268"/>
                      </a:lnTo>
                      <a:lnTo>
                        <a:pt x="192" y="266"/>
                      </a:lnTo>
                      <a:lnTo>
                        <a:pt x="196" y="262"/>
                      </a:lnTo>
                      <a:lnTo>
                        <a:pt x="198" y="252"/>
                      </a:lnTo>
                      <a:lnTo>
                        <a:pt x="198" y="244"/>
                      </a:lnTo>
                      <a:lnTo>
                        <a:pt x="198" y="234"/>
                      </a:lnTo>
                      <a:lnTo>
                        <a:pt x="200" y="226"/>
                      </a:lnTo>
                      <a:lnTo>
                        <a:pt x="204" y="224"/>
                      </a:lnTo>
                      <a:lnTo>
                        <a:pt x="210" y="222"/>
                      </a:lnTo>
                      <a:lnTo>
                        <a:pt x="212" y="212"/>
                      </a:lnTo>
                      <a:lnTo>
                        <a:pt x="214" y="204"/>
                      </a:lnTo>
                      <a:lnTo>
                        <a:pt x="222" y="190"/>
                      </a:lnTo>
                      <a:lnTo>
                        <a:pt x="232" y="178"/>
                      </a:lnTo>
                      <a:lnTo>
                        <a:pt x="232" y="170"/>
                      </a:lnTo>
                      <a:lnTo>
                        <a:pt x="232" y="162"/>
                      </a:lnTo>
                      <a:lnTo>
                        <a:pt x="232" y="138"/>
                      </a:lnTo>
                      <a:lnTo>
                        <a:pt x="234" y="134"/>
                      </a:lnTo>
                      <a:lnTo>
                        <a:pt x="236" y="126"/>
                      </a:lnTo>
                      <a:lnTo>
                        <a:pt x="238" y="120"/>
                      </a:lnTo>
                      <a:lnTo>
                        <a:pt x="238" y="108"/>
                      </a:lnTo>
                      <a:lnTo>
                        <a:pt x="246" y="106"/>
                      </a:lnTo>
                      <a:lnTo>
                        <a:pt x="254" y="102"/>
                      </a:lnTo>
                      <a:lnTo>
                        <a:pt x="260" y="96"/>
                      </a:lnTo>
                      <a:lnTo>
                        <a:pt x="264" y="92"/>
                      </a:lnTo>
                      <a:lnTo>
                        <a:pt x="260" y="88"/>
                      </a:lnTo>
                      <a:lnTo>
                        <a:pt x="258" y="84"/>
                      </a:lnTo>
                      <a:lnTo>
                        <a:pt x="254" y="80"/>
                      </a:lnTo>
                      <a:lnTo>
                        <a:pt x="250" y="76"/>
                      </a:lnTo>
                      <a:lnTo>
                        <a:pt x="246" y="68"/>
                      </a:lnTo>
                      <a:lnTo>
                        <a:pt x="242" y="58"/>
                      </a:lnTo>
                      <a:lnTo>
                        <a:pt x="238" y="38"/>
                      </a:lnTo>
                      <a:lnTo>
                        <a:pt x="236" y="28"/>
                      </a:lnTo>
                      <a:lnTo>
                        <a:pt x="232" y="18"/>
                      </a:lnTo>
                      <a:lnTo>
                        <a:pt x="230" y="12"/>
                      </a:lnTo>
                      <a:lnTo>
                        <a:pt x="222" y="8"/>
                      </a:lnTo>
                      <a:lnTo>
                        <a:pt x="216" y="4"/>
                      </a:lnTo>
                      <a:lnTo>
                        <a:pt x="212" y="0"/>
                      </a:lnTo>
                      <a:lnTo>
                        <a:pt x="206" y="0"/>
                      </a:lnTo>
                      <a:lnTo>
                        <a:pt x="204" y="4"/>
                      </a:lnTo>
                      <a:lnTo>
                        <a:pt x="194" y="10"/>
                      </a:lnTo>
                      <a:lnTo>
                        <a:pt x="188" y="16"/>
                      </a:lnTo>
                      <a:lnTo>
                        <a:pt x="178" y="22"/>
                      </a:lnTo>
                      <a:lnTo>
                        <a:pt x="174" y="16"/>
                      </a:lnTo>
                      <a:lnTo>
                        <a:pt x="44" y="16"/>
                      </a:lnTo>
                      <a:lnTo>
                        <a:pt x="44" y="54"/>
                      </a:lnTo>
                      <a:lnTo>
                        <a:pt x="32" y="54"/>
                      </a:lnTo>
                      <a:lnTo>
                        <a:pt x="28" y="62"/>
                      </a:lnTo>
                      <a:lnTo>
                        <a:pt x="34" y="130"/>
                      </a:lnTo>
                      <a:lnTo>
                        <a:pt x="24" y="132"/>
                      </a:lnTo>
                      <a:lnTo>
                        <a:pt x="18" y="136"/>
                      </a:lnTo>
                      <a:lnTo>
                        <a:pt x="14" y="142"/>
                      </a:lnTo>
                      <a:lnTo>
                        <a:pt x="12" y="150"/>
                      </a:lnTo>
                      <a:lnTo>
                        <a:pt x="8" y="156"/>
                      </a:lnTo>
                      <a:lnTo>
                        <a:pt x="6" y="164"/>
                      </a:lnTo>
                      <a:lnTo>
                        <a:pt x="6" y="182"/>
                      </a:lnTo>
                      <a:lnTo>
                        <a:pt x="4" y="186"/>
                      </a:lnTo>
                      <a:lnTo>
                        <a:pt x="0" y="192"/>
                      </a:lnTo>
                      <a:lnTo>
                        <a:pt x="0" y="194"/>
                      </a:lnTo>
                      <a:lnTo>
                        <a:pt x="2" y="194"/>
                      </a:lnTo>
                      <a:lnTo>
                        <a:pt x="10" y="198"/>
                      </a:lnTo>
                      <a:lnTo>
                        <a:pt x="12" y="206"/>
                      </a:lnTo>
                      <a:lnTo>
                        <a:pt x="14" y="208"/>
                      </a:lnTo>
                      <a:lnTo>
                        <a:pt x="16" y="212"/>
                      </a:lnTo>
                      <a:lnTo>
                        <a:pt x="18" y="218"/>
                      </a:lnTo>
                      <a:lnTo>
                        <a:pt x="18" y="2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8" name="ïṩļíḍè">
                  <a:extLst>
                    <a:ext uri="{FF2B5EF4-FFF2-40B4-BE49-F238E27FC236}">
                      <a16:creationId xmlns:a16="http://schemas.microsoft.com/office/drawing/2014/main" id="{F3C38693-8FCB-4FC3-8C2B-71E00E635303}"/>
                    </a:ext>
                  </a:extLst>
                </p:cNvPr>
                <p:cNvSpPr/>
                <p:nvPr/>
              </p:nvSpPr>
              <p:spPr bwMode="auto">
                <a:xfrm>
                  <a:off x="5488198" y="3497793"/>
                  <a:ext cx="291969" cy="404906"/>
                </a:xfrm>
                <a:custGeom>
                  <a:avLst/>
                  <a:gdLst>
                    <a:gd name="T0" fmla="*/ 2147483647 w 168"/>
                    <a:gd name="T1" fmla="*/ 2147483647 h 244"/>
                    <a:gd name="T2" fmla="*/ 2147483647 w 168"/>
                    <a:gd name="T3" fmla="*/ 2147483647 h 244"/>
                    <a:gd name="T4" fmla="*/ 2147483647 w 168"/>
                    <a:gd name="T5" fmla="*/ 2147483647 h 244"/>
                    <a:gd name="T6" fmla="*/ 2147483647 w 168"/>
                    <a:gd name="T7" fmla="*/ 2147483647 h 244"/>
                    <a:gd name="T8" fmla="*/ 2147483647 w 168"/>
                    <a:gd name="T9" fmla="*/ 2147483647 h 244"/>
                    <a:gd name="T10" fmla="*/ 2147483647 w 168"/>
                    <a:gd name="T11" fmla="*/ 2147483647 h 244"/>
                    <a:gd name="T12" fmla="*/ 2147483647 w 168"/>
                    <a:gd name="T13" fmla="*/ 2147483647 h 244"/>
                    <a:gd name="T14" fmla="*/ 2147483647 w 168"/>
                    <a:gd name="T15" fmla="*/ 2147483647 h 244"/>
                    <a:gd name="T16" fmla="*/ 2147483647 w 168"/>
                    <a:gd name="T17" fmla="*/ 2147483647 h 244"/>
                    <a:gd name="T18" fmla="*/ 2147483647 w 168"/>
                    <a:gd name="T19" fmla="*/ 2147483647 h 244"/>
                    <a:gd name="T20" fmla="*/ 2147483647 w 168"/>
                    <a:gd name="T21" fmla="*/ 2147483647 h 244"/>
                    <a:gd name="T22" fmla="*/ 2147483647 w 168"/>
                    <a:gd name="T23" fmla="*/ 2147483647 h 244"/>
                    <a:gd name="T24" fmla="*/ 2147483647 w 168"/>
                    <a:gd name="T25" fmla="*/ 2147483647 h 244"/>
                    <a:gd name="T26" fmla="*/ 2147483647 w 168"/>
                    <a:gd name="T27" fmla="*/ 2147483647 h 244"/>
                    <a:gd name="T28" fmla="*/ 2147483647 w 168"/>
                    <a:gd name="T29" fmla="*/ 2147483647 h 244"/>
                    <a:gd name="T30" fmla="*/ 2147483647 w 168"/>
                    <a:gd name="T31" fmla="*/ 2147483647 h 244"/>
                    <a:gd name="T32" fmla="*/ 2147483647 w 168"/>
                    <a:gd name="T33" fmla="*/ 2147483647 h 244"/>
                    <a:gd name="T34" fmla="*/ 2147483647 w 168"/>
                    <a:gd name="T35" fmla="*/ 2147483647 h 244"/>
                    <a:gd name="T36" fmla="*/ 2147483647 w 168"/>
                    <a:gd name="T37" fmla="*/ 2147483647 h 244"/>
                    <a:gd name="T38" fmla="*/ 2147483647 w 168"/>
                    <a:gd name="T39" fmla="*/ 2147483647 h 244"/>
                    <a:gd name="T40" fmla="*/ 2147483647 w 168"/>
                    <a:gd name="T41" fmla="*/ 2147483647 h 244"/>
                    <a:gd name="T42" fmla="*/ 2147483647 w 168"/>
                    <a:gd name="T43" fmla="*/ 2147483647 h 244"/>
                    <a:gd name="T44" fmla="*/ 2147483647 w 168"/>
                    <a:gd name="T45" fmla="*/ 2147483647 h 244"/>
                    <a:gd name="T46" fmla="*/ 2147483647 w 168"/>
                    <a:gd name="T47" fmla="*/ 2147483647 h 244"/>
                    <a:gd name="T48" fmla="*/ 2147483647 w 168"/>
                    <a:gd name="T49" fmla="*/ 2147483647 h 244"/>
                    <a:gd name="T50" fmla="*/ 2147483647 w 168"/>
                    <a:gd name="T51" fmla="*/ 2147483647 h 244"/>
                    <a:gd name="T52" fmla="*/ 2147483647 w 168"/>
                    <a:gd name="T53" fmla="*/ 2147483647 h 244"/>
                    <a:gd name="T54" fmla="*/ 2147483647 w 168"/>
                    <a:gd name="T55" fmla="*/ 2147483647 h 244"/>
                    <a:gd name="T56" fmla="*/ 2147483647 w 168"/>
                    <a:gd name="T57" fmla="*/ 2147483647 h 244"/>
                    <a:gd name="T58" fmla="*/ 2147483647 w 168"/>
                    <a:gd name="T59" fmla="*/ 2147483647 h 244"/>
                    <a:gd name="T60" fmla="*/ 2147483647 w 168"/>
                    <a:gd name="T61" fmla="*/ 2147483647 h 244"/>
                    <a:gd name="T62" fmla="*/ 2147483647 w 168"/>
                    <a:gd name="T63" fmla="*/ 2147483647 h 244"/>
                    <a:gd name="T64" fmla="*/ 0 w 168"/>
                    <a:gd name="T65" fmla="*/ 2147483647 h 244"/>
                    <a:gd name="T66" fmla="*/ 2147483647 w 168"/>
                    <a:gd name="T67" fmla="*/ 2147483647 h 244"/>
                    <a:gd name="T68" fmla="*/ 2147483647 w 168"/>
                    <a:gd name="T69" fmla="*/ 2147483647 h 24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68"/>
                    <a:gd name="T106" fmla="*/ 0 h 244"/>
                    <a:gd name="T107" fmla="*/ 168 w 168"/>
                    <a:gd name="T108" fmla="*/ 244 h 24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68" h="244">
                      <a:moveTo>
                        <a:pt x="18" y="146"/>
                      </a:moveTo>
                      <a:lnTo>
                        <a:pt x="24" y="142"/>
                      </a:lnTo>
                      <a:lnTo>
                        <a:pt x="32" y="138"/>
                      </a:lnTo>
                      <a:lnTo>
                        <a:pt x="38" y="134"/>
                      </a:lnTo>
                      <a:lnTo>
                        <a:pt x="44" y="130"/>
                      </a:lnTo>
                      <a:lnTo>
                        <a:pt x="50" y="128"/>
                      </a:lnTo>
                      <a:lnTo>
                        <a:pt x="56" y="128"/>
                      </a:lnTo>
                      <a:lnTo>
                        <a:pt x="60" y="130"/>
                      </a:lnTo>
                      <a:lnTo>
                        <a:pt x="64" y="128"/>
                      </a:lnTo>
                      <a:lnTo>
                        <a:pt x="66" y="126"/>
                      </a:lnTo>
                      <a:lnTo>
                        <a:pt x="70" y="122"/>
                      </a:lnTo>
                      <a:lnTo>
                        <a:pt x="74" y="114"/>
                      </a:lnTo>
                      <a:lnTo>
                        <a:pt x="90" y="94"/>
                      </a:lnTo>
                      <a:lnTo>
                        <a:pt x="100" y="86"/>
                      </a:lnTo>
                      <a:lnTo>
                        <a:pt x="106" y="74"/>
                      </a:lnTo>
                      <a:lnTo>
                        <a:pt x="92" y="72"/>
                      </a:lnTo>
                      <a:lnTo>
                        <a:pt x="80" y="70"/>
                      </a:lnTo>
                      <a:lnTo>
                        <a:pt x="66" y="64"/>
                      </a:lnTo>
                      <a:lnTo>
                        <a:pt x="54" y="60"/>
                      </a:lnTo>
                      <a:lnTo>
                        <a:pt x="44" y="52"/>
                      </a:lnTo>
                      <a:lnTo>
                        <a:pt x="34" y="44"/>
                      </a:lnTo>
                      <a:lnTo>
                        <a:pt x="30" y="32"/>
                      </a:lnTo>
                      <a:lnTo>
                        <a:pt x="28" y="24"/>
                      </a:lnTo>
                      <a:lnTo>
                        <a:pt x="28" y="16"/>
                      </a:lnTo>
                      <a:lnTo>
                        <a:pt x="38" y="6"/>
                      </a:lnTo>
                      <a:lnTo>
                        <a:pt x="38" y="10"/>
                      </a:lnTo>
                      <a:lnTo>
                        <a:pt x="38" y="12"/>
                      </a:lnTo>
                      <a:lnTo>
                        <a:pt x="38" y="16"/>
                      </a:lnTo>
                      <a:lnTo>
                        <a:pt x="42" y="20"/>
                      </a:lnTo>
                      <a:lnTo>
                        <a:pt x="48" y="24"/>
                      </a:lnTo>
                      <a:lnTo>
                        <a:pt x="52" y="28"/>
                      </a:lnTo>
                      <a:lnTo>
                        <a:pt x="58" y="28"/>
                      </a:lnTo>
                      <a:lnTo>
                        <a:pt x="62" y="28"/>
                      </a:lnTo>
                      <a:lnTo>
                        <a:pt x="66" y="24"/>
                      </a:lnTo>
                      <a:lnTo>
                        <a:pt x="70" y="20"/>
                      </a:lnTo>
                      <a:lnTo>
                        <a:pt x="74" y="20"/>
                      </a:lnTo>
                      <a:lnTo>
                        <a:pt x="86" y="20"/>
                      </a:lnTo>
                      <a:lnTo>
                        <a:pt x="96" y="18"/>
                      </a:lnTo>
                      <a:lnTo>
                        <a:pt x="106" y="16"/>
                      </a:lnTo>
                      <a:lnTo>
                        <a:pt x="118" y="12"/>
                      </a:lnTo>
                      <a:lnTo>
                        <a:pt x="132" y="12"/>
                      </a:lnTo>
                      <a:lnTo>
                        <a:pt x="136" y="12"/>
                      </a:lnTo>
                      <a:lnTo>
                        <a:pt x="140" y="10"/>
                      </a:lnTo>
                      <a:lnTo>
                        <a:pt x="144" y="6"/>
                      </a:lnTo>
                      <a:lnTo>
                        <a:pt x="148" y="2"/>
                      </a:lnTo>
                      <a:lnTo>
                        <a:pt x="152" y="2"/>
                      </a:lnTo>
                      <a:lnTo>
                        <a:pt x="156" y="0"/>
                      </a:lnTo>
                      <a:lnTo>
                        <a:pt x="162" y="2"/>
                      </a:lnTo>
                      <a:lnTo>
                        <a:pt x="168" y="2"/>
                      </a:lnTo>
                      <a:lnTo>
                        <a:pt x="164" y="6"/>
                      </a:lnTo>
                      <a:lnTo>
                        <a:pt x="162" y="14"/>
                      </a:lnTo>
                      <a:lnTo>
                        <a:pt x="162" y="26"/>
                      </a:lnTo>
                      <a:lnTo>
                        <a:pt x="160" y="36"/>
                      </a:lnTo>
                      <a:lnTo>
                        <a:pt x="154" y="50"/>
                      </a:lnTo>
                      <a:lnTo>
                        <a:pt x="144" y="76"/>
                      </a:lnTo>
                      <a:lnTo>
                        <a:pt x="126" y="112"/>
                      </a:lnTo>
                      <a:lnTo>
                        <a:pt x="106" y="142"/>
                      </a:lnTo>
                      <a:lnTo>
                        <a:pt x="96" y="156"/>
                      </a:lnTo>
                      <a:lnTo>
                        <a:pt x="84" y="170"/>
                      </a:lnTo>
                      <a:lnTo>
                        <a:pt x="70" y="182"/>
                      </a:lnTo>
                      <a:lnTo>
                        <a:pt x="56" y="196"/>
                      </a:lnTo>
                      <a:lnTo>
                        <a:pt x="40" y="208"/>
                      </a:lnTo>
                      <a:lnTo>
                        <a:pt x="32" y="218"/>
                      </a:lnTo>
                      <a:lnTo>
                        <a:pt x="10" y="244"/>
                      </a:lnTo>
                      <a:lnTo>
                        <a:pt x="4" y="240"/>
                      </a:lnTo>
                      <a:lnTo>
                        <a:pt x="0" y="236"/>
                      </a:lnTo>
                      <a:lnTo>
                        <a:pt x="0" y="170"/>
                      </a:lnTo>
                      <a:lnTo>
                        <a:pt x="8" y="152"/>
                      </a:lnTo>
                      <a:lnTo>
                        <a:pt x="14" y="148"/>
                      </a:lnTo>
                      <a:lnTo>
                        <a:pt x="18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9" name="îSľîďe">
                  <a:extLst>
                    <a:ext uri="{FF2B5EF4-FFF2-40B4-BE49-F238E27FC236}">
                      <a16:creationId xmlns:a16="http://schemas.microsoft.com/office/drawing/2014/main" id="{EBECBEE6-FC52-46E5-9970-647876563FFE}"/>
                    </a:ext>
                  </a:extLst>
                </p:cNvPr>
                <p:cNvSpPr/>
                <p:nvPr/>
              </p:nvSpPr>
              <p:spPr bwMode="auto">
                <a:xfrm>
                  <a:off x="4601271" y="3793417"/>
                  <a:ext cx="50957" cy="40630"/>
                </a:xfrm>
                <a:custGeom>
                  <a:avLst/>
                  <a:gdLst>
                    <a:gd name="T0" fmla="*/ 2147483647 w 28"/>
                    <a:gd name="T1" fmla="*/ 2147483647 h 24"/>
                    <a:gd name="T2" fmla="*/ 2147483647 w 28"/>
                    <a:gd name="T3" fmla="*/ 2147483647 h 24"/>
                    <a:gd name="T4" fmla="*/ 2147483647 w 28"/>
                    <a:gd name="T5" fmla="*/ 2147483647 h 24"/>
                    <a:gd name="T6" fmla="*/ 0 w 28"/>
                    <a:gd name="T7" fmla="*/ 2147483647 h 24"/>
                    <a:gd name="T8" fmla="*/ 2147483647 w 28"/>
                    <a:gd name="T9" fmla="*/ 2147483647 h 24"/>
                    <a:gd name="T10" fmla="*/ 2147483647 w 28"/>
                    <a:gd name="T11" fmla="*/ 2147483647 h 24"/>
                    <a:gd name="T12" fmla="*/ 2147483647 w 28"/>
                    <a:gd name="T13" fmla="*/ 0 h 24"/>
                    <a:gd name="T14" fmla="*/ 2147483647 w 28"/>
                    <a:gd name="T15" fmla="*/ 2147483647 h 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"/>
                    <a:gd name="T25" fmla="*/ 0 h 24"/>
                    <a:gd name="T26" fmla="*/ 28 w 28"/>
                    <a:gd name="T27" fmla="*/ 24 h 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" h="24">
                      <a:moveTo>
                        <a:pt x="28" y="24"/>
                      </a:move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0" y="22"/>
                      </a:lnTo>
                      <a:lnTo>
                        <a:pt x="6" y="2"/>
                      </a:lnTo>
                      <a:lnTo>
                        <a:pt x="28" y="4"/>
                      </a:lnTo>
                      <a:lnTo>
                        <a:pt x="28" y="0"/>
                      </a:lnTo>
                      <a:lnTo>
                        <a:pt x="28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0" name="îşļîḓê">
                  <a:extLst>
                    <a:ext uri="{FF2B5EF4-FFF2-40B4-BE49-F238E27FC236}">
                      <a16:creationId xmlns:a16="http://schemas.microsoft.com/office/drawing/2014/main" id="{E5D7AE5F-8339-41AD-840C-EF4B6CBB690B}"/>
                    </a:ext>
                  </a:extLst>
                </p:cNvPr>
                <p:cNvSpPr/>
                <p:nvPr/>
              </p:nvSpPr>
              <p:spPr bwMode="auto">
                <a:xfrm>
                  <a:off x="5525382" y="4229145"/>
                  <a:ext cx="216223" cy="416114"/>
                </a:xfrm>
                <a:custGeom>
                  <a:avLst/>
                  <a:gdLst>
                    <a:gd name="T0" fmla="*/ 2147483647 w 124"/>
                    <a:gd name="T1" fmla="*/ 2147483647 h 250"/>
                    <a:gd name="T2" fmla="*/ 2147483647 w 124"/>
                    <a:gd name="T3" fmla="*/ 2147483647 h 250"/>
                    <a:gd name="T4" fmla="*/ 2147483647 w 124"/>
                    <a:gd name="T5" fmla="*/ 2147483647 h 250"/>
                    <a:gd name="T6" fmla="*/ 2147483647 w 124"/>
                    <a:gd name="T7" fmla="*/ 2147483647 h 250"/>
                    <a:gd name="T8" fmla="*/ 2147483647 w 124"/>
                    <a:gd name="T9" fmla="*/ 2147483647 h 250"/>
                    <a:gd name="T10" fmla="*/ 2147483647 w 124"/>
                    <a:gd name="T11" fmla="*/ 2147483647 h 250"/>
                    <a:gd name="T12" fmla="*/ 2147483647 w 124"/>
                    <a:gd name="T13" fmla="*/ 2147483647 h 250"/>
                    <a:gd name="T14" fmla="*/ 2147483647 w 124"/>
                    <a:gd name="T15" fmla="*/ 2147483647 h 250"/>
                    <a:gd name="T16" fmla="*/ 2147483647 w 124"/>
                    <a:gd name="T17" fmla="*/ 2147483647 h 250"/>
                    <a:gd name="T18" fmla="*/ 2147483647 w 124"/>
                    <a:gd name="T19" fmla="*/ 0 h 250"/>
                    <a:gd name="T20" fmla="*/ 2147483647 w 124"/>
                    <a:gd name="T21" fmla="*/ 2147483647 h 250"/>
                    <a:gd name="T22" fmla="*/ 2147483647 w 124"/>
                    <a:gd name="T23" fmla="*/ 2147483647 h 250"/>
                    <a:gd name="T24" fmla="*/ 2147483647 w 124"/>
                    <a:gd name="T25" fmla="*/ 2147483647 h 250"/>
                    <a:gd name="T26" fmla="*/ 2147483647 w 124"/>
                    <a:gd name="T27" fmla="*/ 2147483647 h 250"/>
                    <a:gd name="T28" fmla="*/ 2147483647 w 124"/>
                    <a:gd name="T29" fmla="*/ 2147483647 h 250"/>
                    <a:gd name="T30" fmla="*/ 2147483647 w 124"/>
                    <a:gd name="T31" fmla="*/ 2147483647 h 250"/>
                    <a:gd name="T32" fmla="*/ 2147483647 w 124"/>
                    <a:gd name="T33" fmla="*/ 2147483647 h 250"/>
                    <a:gd name="T34" fmla="*/ 2147483647 w 124"/>
                    <a:gd name="T35" fmla="*/ 2147483647 h 250"/>
                    <a:gd name="T36" fmla="*/ 2147483647 w 124"/>
                    <a:gd name="T37" fmla="*/ 2147483647 h 250"/>
                    <a:gd name="T38" fmla="*/ 2147483647 w 124"/>
                    <a:gd name="T39" fmla="*/ 2147483647 h 250"/>
                    <a:gd name="T40" fmla="*/ 2147483647 w 124"/>
                    <a:gd name="T41" fmla="*/ 2147483647 h 250"/>
                    <a:gd name="T42" fmla="*/ 2147483647 w 124"/>
                    <a:gd name="T43" fmla="*/ 2147483647 h 250"/>
                    <a:gd name="T44" fmla="*/ 2147483647 w 124"/>
                    <a:gd name="T45" fmla="*/ 2147483647 h 250"/>
                    <a:gd name="T46" fmla="*/ 2147483647 w 124"/>
                    <a:gd name="T47" fmla="*/ 2147483647 h 250"/>
                    <a:gd name="T48" fmla="*/ 2147483647 w 124"/>
                    <a:gd name="T49" fmla="*/ 2147483647 h 250"/>
                    <a:gd name="T50" fmla="*/ 2147483647 w 124"/>
                    <a:gd name="T51" fmla="*/ 2147483647 h 250"/>
                    <a:gd name="T52" fmla="*/ 2147483647 w 124"/>
                    <a:gd name="T53" fmla="*/ 2147483647 h 250"/>
                    <a:gd name="T54" fmla="*/ 2147483647 w 124"/>
                    <a:gd name="T55" fmla="*/ 2147483647 h 250"/>
                    <a:gd name="T56" fmla="*/ 0 w 124"/>
                    <a:gd name="T57" fmla="*/ 2147483647 h 250"/>
                    <a:gd name="T58" fmla="*/ 2147483647 w 124"/>
                    <a:gd name="T59" fmla="*/ 2147483647 h 250"/>
                    <a:gd name="T60" fmla="*/ 2147483647 w 124"/>
                    <a:gd name="T61" fmla="*/ 2147483647 h 250"/>
                    <a:gd name="T62" fmla="*/ 2147483647 w 124"/>
                    <a:gd name="T63" fmla="*/ 2147483647 h 250"/>
                    <a:gd name="T64" fmla="*/ 2147483647 w 124"/>
                    <a:gd name="T65" fmla="*/ 2147483647 h 250"/>
                    <a:gd name="T66" fmla="*/ 2147483647 w 124"/>
                    <a:gd name="T67" fmla="*/ 2147483647 h 250"/>
                    <a:gd name="T68" fmla="*/ 2147483647 w 124"/>
                    <a:gd name="T69" fmla="*/ 2147483647 h 25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24"/>
                    <a:gd name="T106" fmla="*/ 0 h 250"/>
                    <a:gd name="T107" fmla="*/ 124 w 124"/>
                    <a:gd name="T108" fmla="*/ 250 h 250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24" h="250">
                      <a:moveTo>
                        <a:pt x="26" y="84"/>
                      </a:moveTo>
                      <a:lnTo>
                        <a:pt x="30" y="84"/>
                      </a:lnTo>
                      <a:lnTo>
                        <a:pt x="32" y="82"/>
                      </a:lnTo>
                      <a:lnTo>
                        <a:pt x="38" y="76"/>
                      </a:lnTo>
                      <a:lnTo>
                        <a:pt x="40" y="70"/>
                      </a:lnTo>
                      <a:lnTo>
                        <a:pt x="44" y="68"/>
                      </a:lnTo>
                      <a:lnTo>
                        <a:pt x="48" y="68"/>
                      </a:lnTo>
                      <a:lnTo>
                        <a:pt x="56" y="68"/>
                      </a:lnTo>
                      <a:lnTo>
                        <a:pt x="62" y="66"/>
                      </a:lnTo>
                      <a:lnTo>
                        <a:pt x="64" y="64"/>
                      </a:lnTo>
                      <a:lnTo>
                        <a:pt x="74" y="56"/>
                      </a:lnTo>
                      <a:lnTo>
                        <a:pt x="88" y="32"/>
                      </a:lnTo>
                      <a:lnTo>
                        <a:pt x="90" y="30"/>
                      </a:lnTo>
                      <a:lnTo>
                        <a:pt x="92" y="28"/>
                      </a:lnTo>
                      <a:lnTo>
                        <a:pt x="96" y="26"/>
                      </a:lnTo>
                      <a:lnTo>
                        <a:pt x="100" y="26"/>
                      </a:lnTo>
                      <a:lnTo>
                        <a:pt x="104" y="18"/>
                      </a:lnTo>
                      <a:lnTo>
                        <a:pt x="104" y="12"/>
                      </a:lnTo>
                      <a:lnTo>
                        <a:pt x="106" y="6"/>
                      </a:lnTo>
                      <a:lnTo>
                        <a:pt x="110" y="0"/>
                      </a:lnTo>
                      <a:lnTo>
                        <a:pt x="110" y="8"/>
                      </a:lnTo>
                      <a:lnTo>
                        <a:pt x="112" y="16"/>
                      </a:lnTo>
                      <a:lnTo>
                        <a:pt x="118" y="32"/>
                      </a:lnTo>
                      <a:lnTo>
                        <a:pt x="122" y="52"/>
                      </a:lnTo>
                      <a:lnTo>
                        <a:pt x="124" y="58"/>
                      </a:lnTo>
                      <a:lnTo>
                        <a:pt x="124" y="68"/>
                      </a:lnTo>
                      <a:lnTo>
                        <a:pt x="122" y="72"/>
                      </a:lnTo>
                      <a:lnTo>
                        <a:pt x="120" y="74"/>
                      </a:lnTo>
                      <a:lnTo>
                        <a:pt x="118" y="72"/>
                      </a:lnTo>
                      <a:lnTo>
                        <a:pt x="118" y="70"/>
                      </a:lnTo>
                      <a:lnTo>
                        <a:pt x="116" y="64"/>
                      </a:lnTo>
                      <a:lnTo>
                        <a:pt x="112" y="68"/>
                      </a:lnTo>
                      <a:lnTo>
                        <a:pt x="110" y="70"/>
                      </a:lnTo>
                      <a:lnTo>
                        <a:pt x="110" y="78"/>
                      </a:lnTo>
                      <a:lnTo>
                        <a:pt x="110" y="82"/>
                      </a:lnTo>
                      <a:lnTo>
                        <a:pt x="112" y="86"/>
                      </a:lnTo>
                      <a:lnTo>
                        <a:pt x="114" y="86"/>
                      </a:lnTo>
                      <a:lnTo>
                        <a:pt x="114" y="90"/>
                      </a:lnTo>
                      <a:lnTo>
                        <a:pt x="112" y="96"/>
                      </a:lnTo>
                      <a:lnTo>
                        <a:pt x="106" y="106"/>
                      </a:lnTo>
                      <a:lnTo>
                        <a:pt x="98" y="118"/>
                      </a:lnTo>
                      <a:lnTo>
                        <a:pt x="82" y="162"/>
                      </a:lnTo>
                      <a:lnTo>
                        <a:pt x="74" y="182"/>
                      </a:lnTo>
                      <a:lnTo>
                        <a:pt x="70" y="206"/>
                      </a:lnTo>
                      <a:lnTo>
                        <a:pt x="66" y="216"/>
                      </a:lnTo>
                      <a:lnTo>
                        <a:pt x="64" y="222"/>
                      </a:lnTo>
                      <a:lnTo>
                        <a:pt x="60" y="230"/>
                      </a:lnTo>
                      <a:lnTo>
                        <a:pt x="58" y="240"/>
                      </a:lnTo>
                      <a:lnTo>
                        <a:pt x="48" y="242"/>
                      </a:lnTo>
                      <a:lnTo>
                        <a:pt x="42" y="246"/>
                      </a:lnTo>
                      <a:lnTo>
                        <a:pt x="38" y="250"/>
                      </a:lnTo>
                      <a:lnTo>
                        <a:pt x="28" y="250"/>
                      </a:lnTo>
                      <a:lnTo>
                        <a:pt x="20" y="250"/>
                      </a:lnTo>
                      <a:lnTo>
                        <a:pt x="14" y="244"/>
                      </a:lnTo>
                      <a:lnTo>
                        <a:pt x="10" y="238"/>
                      </a:lnTo>
                      <a:lnTo>
                        <a:pt x="8" y="228"/>
                      </a:lnTo>
                      <a:lnTo>
                        <a:pt x="2" y="210"/>
                      </a:lnTo>
                      <a:lnTo>
                        <a:pt x="0" y="192"/>
                      </a:lnTo>
                      <a:lnTo>
                        <a:pt x="2" y="182"/>
                      </a:lnTo>
                      <a:lnTo>
                        <a:pt x="6" y="174"/>
                      </a:lnTo>
                      <a:lnTo>
                        <a:pt x="10" y="168"/>
                      </a:lnTo>
                      <a:lnTo>
                        <a:pt x="12" y="164"/>
                      </a:lnTo>
                      <a:lnTo>
                        <a:pt x="22" y="152"/>
                      </a:lnTo>
                      <a:lnTo>
                        <a:pt x="24" y="144"/>
                      </a:lnTo>
                      <a:lnTo>
                        <a:pt x="26" y="136"/>
                      </a:lnTo>
                      <a:lnTo>
                        <a:pt x="24" y="128"/>
                      </a:lnTo>
                      <a:lnTo>
                        <a:pt x="20" y="120"/>
                      </a:lnTo>
                      <a:lnTo>
                        <a:pt x="18" y="114"/>
                      </a:lnTo>
                      <a:lnTo>
                        <a:pt x="16" y="108"/>
                      </a:lnTo>
                      <a:lnTo>
                        <a:pt x="26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1" name="íŝ1iḓe">
                  <a:extLst>
                    <a:ext uri="{FF2B5EF4-FFF2-40B4-BE49-F238E27FC236}">
                      <a16:creationId xmlns:a16="http://schemas.microsoft.com/office/drawing/2014/main" id="{BCD70D0B-3FDA-4EE2-B3A7-799E6E0A1337}"/>
                    </a:ext>
                  </a:extLst>
                </p:cNvPr>
                <p:cNvSpPr/>
                <p:nvPr/>
              </p:nvSpPr>
              <p:spPr bwMode="auto">
                <a:xfrm>
                  <a:off x="5002041" y="2895339"/>
                  <a:ext cx="316759" cy="305431"/>
                </a:xfrm>
                <a:custGeom>
                  <a:avLst/>
                  <a:gdLst>
                    <a:gd name="T0" fmla="*/ 2147483647 w 182"/>
                    <a:gd name="T1" fmla="*/ 2147483647 h 182"/>
                    <a:gd name="T2" fmla="*/ 2147483647 w 182"/>
                    <a:gd name="T3" fmla="*/ 2147483647 h 182"/>
                    <a:gd name="T4" fmla="*/ 2147483647 w 182"/>
                    <a:gd name="T5" fmla="*/ 2147483647 h 182"/>
                    <a:gd name="T6" fmla="*/ 2147483647 w 182"/>
                    <a:gd name="T7" fmla="*/ 2147483647 h 182"/>
                    <a:gd name="T8" fmla="*/ 2147483647 w 182"/>
                    <a:gd name="T9" fmla="*/ 2147483647 h 182"/>
                    <a:gd name="T10" fmla="*/ 2147483647 w 182"/>
                    <a:gd name="T11" fmla="*/ 2147483647 h 182"/>
                    <a:gd name="T12" fmla="*/ 0 w 182"/>
                    <a:gd name="T13" fmla="*/ 2147483647 h 182"/>
                    <a:gd name="T14" fmla="*/ 2147483647 w 182"/>
                    <a:gd name="T15" fmla="*/ 2147483647 h 182"/>
                    <a:gd name="T16" fmla="*/ 2147483647 w 182"/>
                    <a:gd name="T17" fmla="*/ 2147483647 h 182"/>
                    <a:gd name="T18" fmla="*/ 0 w 182"/>
                    <a:gd name="T19" fmla="*/ 2147483647 h 182"/>
                    <a:gd name="T20" fmla="*/ 2147483647 w 182"/>
                    <a:gd name="T21" fmla="*/ 0 h 182"/>
                    <a:gd name="T22" fmla="*/ 2147483647 w 182"/>
                    <a:gd name="T23" fmla="*/ 2147483647 h 182"/>
                    <a:gd name="T24" fmla="*/ 2147483647 w 182"/>
                    <a:gd name="T25" fmla="*/ 2147483647 h 182"/>
                    <a:gd name="T26" fmla="*/ 2147483647 w 182"/>
                    <a:gd name="T27" fmla="*/ 2147483647 h 182"/>
                    <a:gd name="T28" fmla="*/ 2147483647 w 182"/>
                    <a:gd name="T29" fmla="*/ 2147483647 h 182"/>
                    <a:gd name="T30" fmla="*/ 2147483647 w 182"/>
                    <a:gd name="T31" fmla="*/ 2147483647 h 182"/>
                    <a:gd name="T32" fmla="*/ 2147483647 w 182"/>
                    <a:gd name="T33" fmla="*/ 2147483647 h 182"/>
                    <a:gd name="T34" fmla="*/ 2147483647 w 182"/>
                    <a:gd name="T35" fmla="*/ 2147483647 h 182"/>
                    <a:gd name="T36" fmla="*/ 2147483647 w 182"/>
                    <a:gd name="T37" fmla="*/ 2147483647 h 182"/>
                    <a:gd name="T38" fmla="*/ 2147483647 w 182"/>
                    <a:gd name="T39" fmla="*/ 2147483647 h 182"/>
                    <a:gd name="T40" fmla="*/ 2147483647 w 182"/>
                    <a:gd name="T41" fmla="*/ 2147483647 h 182"/>
                    <a:gd name="T42" fmla="*/ 2147483647 w 182"/>
                    <a:gd name="T43" fmla="*/ 2147483647 h 182"/>
                    <a:gd name="T44" fmla="*/ 2147483647 w 182"/>
                    <a:gd name="T45" fmla="*/ 2147483647 h 182"/>
                    <a:gd name="T46" fmla="*/ 2147483647 w 182"/>
                    <a:gd name="T47" fmla="*/ 2147483647 h 182"/>
                    <a:gd name="T48" fmla="*/ 2147483647 w 182"/>
                    <a:gd name="T49" fmla="*/ 2147483647 h 182"/>
                    <a:gd name="T50" fmla="*/ 2147483647 w 182"/>
                    <a:gd name="T51" fmla="*/ 2147483647 h 182"/>
                    <a:gd name="T52" fmla="*/ 2147483647 w 182"/>
                    <a:gd name="T53" fmla="*/ 2147483647 h 182"/>
                    <a:gd name="T54" fmla="*/ 2147483647 w 182"/>
                    <a:gd name="T55" fmla="*/ 2147483647 h 182"/>
                    <a:gd name="T56" fmla="*/ 2147483647 w 182"/>
                    <a:gd name="T57" fmla="*/ 2147483647 h 182"/>
                    <a:gd name="T58" fmla="*/ 2147483647 w 182"/>
                    <a:gd name="T59" fmla="*/ 2147483647 h 182"/>
                    <a:gd name="T60" fmla="*/ 2147483647 w 182"/>
                    <a:gd name="T61" fmla="*/ 2147483647 h 182"/>
                    <a:gd name="T62" fmla="*/ 2147483647 w 182"/>
                    <a:gd name="T63" fmla="*/ 2147483647 h 18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82"/>
                    <a:gd name="T97" fmla="*/ 0 h 182"/>
                    <a:gd name="T98" fmla="*/ 182 w 182"/>
                    <a:gd name="T99" fmla="*/ 182 h 18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82" h="182">
                      <a:moveTo>
                        <a:pt x="180" y="160"/>
                      </a:moveTo>
                      <a:lnTo>
                        <a:pt x="174" y="160"/>
                      </a:lnTo>
                      <a:lnTo>
                        <a:pt x="172" y="164"/>
                      </a:lnTo>
                      <a:lnTo>
                        <a:pt x="162" y="170"/>
                      </a:lnTo>
                      <a:lnTo>
                        <a:pt x="156" y="176"/>
                      </a:lnTo>
                      <a:lnTo>
                        <a:pt x="146" y="182"/>
                      </a:lnTo>
                      <a:lnTo>
                        <a:pt x="142" y="176"/>
                      </a:lnTo>
                      <a:lnTo>
                        <a:pt x="12" y="176"/>
                      </a:lnTo>
                      <a:lnTo>
                        <a:pt x="8" y="50"/>
                      </a:lnTo>
                      <a:lnTo>
                        <a:pt x="8" y="44"/>
                      </a:lnTo>
                      <a:lnTo>
                        <a:pt x="4" y="40"/>
                      </a:lnTo>
                      <a:lnTo>
                        <a:pt x="2" y="38"/>
                      </a:lnTo>
                      <a:lnTo>
                        <a:pt x="0" y="30"/>
                      </a:lnTo>
                      <a:lnTo>
                        <a:pt x="0" y="26"/>
                      </a:lnTo>
                      <a:lnTo>
                        <a:pt x="2" y="22"/>
                      </a:lnTo>
                      <a:lnTo>
                        <a:pt x="4" y="18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0"/>
                      </a:lnTo>
                      <a:lnTo>
                        <a:pt x="36" y="8"/>
                      </a:lnTo>
                      <a:lnTo>
                        <a:pt x="54" y="12"/>
                      </a:lnTo>
                      <a:lnTo>
                        <a:pt x="68" y="14"/>
                      </a:lnTo>
                      <a:lnTo>
                        <a:pt x="76" y="12"/>
                      </a:lnTo>
                      <a:lnTo>
                        <a:pt x="84" y="8"/>
                      </a:lnTo>
                      <a:lnTo>
                        <a:pt x="92" y="4"/>
                      </a:lnTo>
                      <a:lnTo>
                        <a:pt x="100" y="2"/>
                      </a:lnTo>
                      <a:lnTo>
                        <a:pt x="104" y="2"/>
                      </a:lnTo>
                      <a:lnTo>
                        <a:pt x="108" y="6"/>
                      </a:lnTo>
                      <a:lnTo>
                        <a:pt x="112" y="8"/>
                      </a:lnTo>
                      <a:lnTo>
                        <a:pt x="118" y="10"/>
                      </a:lnTo>
                      <a:lnTo>
                        <a:pt x="124" y="10"/>
                      </a:lnTo>
                      <a:lnTo>
                        <a:pt x="132" y="8"/>
                      </a:lnTo>
                      <a:lnTo>
                        <a:pt x="138" y="8"/>
                      </a:lnTo>
                      <a:lnTo>
                        <a:pt x="140" y="8"/>
                      </a:lnTo>
                      <a:lnTo>
                        <a:pt x="142" y="10"/>
                      </a:lnTo>
                      <a:lnTo>
                        <a:pt x="146" y="14"/>
                      </a:lnTo>
                      <a:lnTo>
                        <a:pt x="152" y="22"/>
                      </a:lnTo>
                      <a:lnTo>
                        <a:pt x="156" y="32"/>
                      </a:lnTo>
                      <a:lnTo>
                        <a:pt x="158" y="42"/>
                      </a:lnTo>
                      <a:lnTo>
                        <a:pt x="154" y="56"/>
                      </a:lnTo>
                      <a:lnTo>
                        <a:pt x="154" y="64"/>
                      </a:lnTo>
                      <a:lnTo>
                        <a:pt x="158" y="66"/>
                      </a:lnTo>
                      <a:lnTo>
                        <a:pt x="152" y="68"/>
                      </a:lnTo>
                      <a:lnTo>
                        <a:pt x="152" y="66"/>
                      </a:lnTo>
                      <a:lnTo>
                        <a:pt x="150" y="66"/>
                      </a:lnTo>
                      <a:lnTo>
                        <a:pt x="146" y="66"/>
                      </a:lnTo>
                      <a:lnTo>
                        <a:pt x="142" y="64"/>
                      </a:lnTo>
                      <a:lnTo>
                        <a:pt x="134" y="52"/>
                      </a:lnTo>
                      <a:lnTo>
                        <a:pt x="128" y="40"/>
                      </a:lnTo>
                      <a:lnTo>
                        <a:pt x="120" y="32"/>
                      </a:lnTo>
                      <a:lnTo>
                        <a:pt x="122" y="38"/>
                      </a:lnTo>
                      <a:lnTo>
                        <a:pt x="124" y="46"/>
                      </a:lnTo>
                      <a:lnTo>
                        <a:pt x="136" y="66"/>
                      </a:lnTo>
                      <a:lnTo>
                        <a:pt x="156" y="102"/>
                      </a:lnTo>
                      <a:lnTo>
                        <a:pt x="162" y="112"/>
                      </a:lnTo>
                      <a:lnTo>
                        <a:pt x="168" y="120"/>
                      </a:lnTo>
                      <a:lnTo>
                        <a:pt x="174" y="126"/>
                      </a:lnTo>
                      <a:lnTo>
                        <a:pt x="176" y="138"/>
                      </a:lnTo>
                      <a:lnTo>
                        <a:pt x="178" y="150"/>
                      </a:lnTo>
                      <a:lnTo>
                        <a:pt x="182" y="160"/>
                      </a:lnTo>
                      <a:lnTo>
                        <a:pt x="18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2" name="iṡļîḓê">
                  <a:extLst>
                    <a:ext uri="{FF2B5EF4-FFF2-40B4-BE49-F238E27FC236}">
                      <a16:creationId xmlns:a16="http://schemas.microsoft.com/office/drawing/2014/main" id="{8BBF9A35-4714-4782-9F72-DA3DB950FAA7}"/>
                    </a:ext>
                  </a:extLst>
                </p:cNvPr>
                <p:cNvSpPr/>
                <p:nvPr/>
              </p:nvSpPr>
              <p:spPr bwMode="auto">
                <a:xfrm>
                  <a:off x="4591631" y="2844901"/>
                  <a:ext cx="432445" cy="420316"/>
                </a:xfrm>
                <a:custGeom>
                  <a:avLst/>
                  <a:gdLst>
                    <a:gd name="T0" fmla="*/ 2147483647 w 247"/>
                    <a:gd name="T1" fmla="*/ 2147483647 h 252"/>
                    <a:gd name="T2" fmla="*/ 2147483647 w 247"/>
                    <a:gd name="T3" fmla="*/ 2147483647 h 252"/>
                    <a:gd name="T4" fmla="*/ 2147483647 w 247"/>
                    <a:gd name="T5" fmla="*/ 2147483647 h 252"/>
                    <a:gd name="T6" fmla="*/ 2147483647 w 247"/>
                    <a:gd name="T7" fmla="*/ 2147483647 h 252"/>
                    <a:gd name="T8" fmla="*/ 2147483647 w 247"/>
                    <a:gd name="T9" fmla="*/ 2147483647 h 252"/>
                    <a:gd name="T10" fmla="*/ 2147483647 w 247"/>
                    <a:gd name="T11" fmla="*/ 2147483647 h 252"/>
                    <a:gd name="T12" fmla="*/ 2147483647 w 247"/>
                    <a:gd name="T13" fmla="*/ 2147483647 h 252"/>
                    <a:gd name="T14" fmla="*/ 2147483647 w 247"/>
                    <a:gd name="T15" fmla="*/ 2147483647 h 252"/>
                    <a:gd name="T16" fmla="*/ 2147483647 w 247"/>
                    <a:gd name="T17" fmla="*/ 2147483647 h 252"/>
                    <a:gd name="T18" fmla="*/ 2147483647 w 247"/>
                    <a:gd name="T19" fmla="*/ 2147483647 h 252"/>
                    <a:gd name="T20" fmla="*/ 2147483647 w 247"/>
                    <a:gd name="T21" fmla="*/ 2147483647 h 252"/>
                    <a:gd name="T22" fmla="*/ 2147483647 w 247"/>
                    <a:gd name="T23" fmla="*/ 2147483647 h 252"/>
                    <a:gd name="T24" fmla="*/ 2147483647 w 247"/>
                    <a:gd name="T25" fmla="*/ 2147483647 h 252"/>
                    <a:gd name="T26" fmla="*/ 2147483647 w 247"/>
                    <a:gd name="T27" fmla="*/ 2147483647 h 252"/>
                    <a:gd name="T28" fmla="*/ 2147483647 w 247"/>
                    <a:gd name="T29" fmla="*/ 2147483647 h 252"/>
                    <a:gd name="T30" fmla="*/ 2147483647 w 247"/>
                    <a:gd name="T31" fmla="*/ 2147483647 h 252"/>
                    <a:gd name="T32" fmla="*/ 2147483647 w 247"/>
                    <a:gd name="T33" fmla="*/ 2147483647 h 252"/>
                    <a:gd name="T34" fmla="*/ 2147483647 w 247"/>
                    <a:gd name="T35" fmla="*/ 2147483647 h 252"/>
                    <a:gd name="T36" fmla="*/ 2147483647 w 247"/>
                    <a:gd name="T37" fmla="*/ 2147483647 h 252"/>
                    <a:gd name="T38" fmla="*/ 2147483647 w 247"/>
                    <a:gd name="T39" fmla="*/ 2147483647 h 252"/>
                    <a:gd name="T40" fmla="*/ 2147483647 w 247"/>
                    <a:gd name="T41" fmla="*/ 2147483647 h 252"/>
                    <a:gd name="T42" fmla="*/ 2147483647 w 247"/>
                    <a:gd name="T43" fmla="*/ 2147483647 h 252"/>
                    <a:gd name="T44" fmla="*/ 2147483647 w 247"/>
                    <a:gd name="T45" fmla="*/ 2147483647 h 252"/>
                    <a:gd name="T46" fmla="*/ 2147483647 w 247"/>
                    <a:gd name="T47" fmla="*/ 2147483647 h 252"/>
                    <a:gd name="T48" fmla="*/ 2147483647 w 247"/>
                    <a:gd name="T49" fmla="*/ 0 h 252"/>
                    <a:gd name="T50" fmla="*/ 2147483647 w 247"/>
                    <a:gd name="T51" fmla="*/ 2147483647 h 252"/>
                    <a:gd name="T52" fmla="*/ 2147483647 w 247"/>
                    <a:gd name="T53" fmla="*/ 2147483647 h 252"/>
                    <a:gd name="T54" fmla="*/ 2147483647 w 247"/>
                    <a:gd name="T55" fmla="*/ 2147483647 h 252"/>
                    <a:gd name="T56" fmla="*/ 2147483647 w 247"/>
                    <a:gd name="T57" fmla="*/ 2147483647 h 252"/>
                    <a:gd name="T58" fmla="*/ 2147483647 w 247"/>
                    <a:gd name="T59" fmla="*/ 2147483647 h 252"/>
                    <a:gd name="T60" fmla="*/ 0 w 247"/>
                    <a:gd name="T61" fmla="*/ 2147483647 h 252"/>
                    <a:gd name="T62" fmla="*/ 2147483647 w 247"/>
                    <a:gd name="T63" fmla="*/ 2147483647 h 252"/>
                    <a:gd name="T64" fmla="*/ 2147483647 w 247"/>
                    <a:gd name="T65" fmla="*/ 2147483647 h 252"/>
                    <a:gd name="T66" fmla="*/ 2147483647 w 247"/>
                    <a:gd name="T67" fmla="*/ 2147483647 h 252"/>
                    <a:gd name="T68" fmla="*/ 2147483647 w 247"/>
                    <a:gd name="T69" fmla="*/ 2147483647 h 252"/>
                    <a:gd name="T70" fmla="*/ 2147483647 w 247"/>
                    <a:gd name="T71" fmla="*/ 2147483647 h 252"/>
                    <a:gd name="T72" fmla="*/ 2147483647 w 247"/>
                    <a:gd name="T73" fmla="*/ 2147483647 h 252"/>
                    <a:gd name="T74" fmla="*/ 2147483647 w 247"/>
                    <a:gd name="T75" fmla="*/ 2147483647 h 252"/>
                    <a:gd name="T76" fmla="*/ 2147483647 w 247"/>
                    <a:gd name="T77" fmla="*/ 2147483647 h 252"/>
                    <a:gd name="T78" fmla="*/ 2147483647 w 247"/>
                    <a:gd name="T79" fmla="*/ 2147483647 h 252"/>
                    <a:gd name="T80" fmla="*/ 2147483647 w 247"/>
                    <a:gd name="T81" fmla="*/ 2147483647 h 252"/>
                    <a:gd name="T82" fmla="*/ 2147483647 w 247"/>
                    <a:gd name="T83" fmla="*/ 2147483647 h 252"/>
                    <a:gd name="T84" fmla="*/ 2147483647 w 247"/>
                    <a:gd name="T85" fmla="*/ 2147483647 h 252"/>
                    <a:gd name="T86" fmla="*/ 2147483647 w 247"/>
                    <a:gd name="T87" fmla="*/ 2147483647 h 252"/>
                    <a:gd name="T88" fmla="*/ 2147483647 w 247"/>
                    <a:gd name="T89" fmla="*/ 2147483647 h 25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247"/>
                    <a:gd name="T136" fmla="*/ 0 h 252"/>
                    <a:gd name="T137" fmla="*/ 247 w 247"/>
                    <a:gd name="T138" fmla="*/ 252 h 252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247" h="252">
                      <a:moveTo>
                        <a:pt x="247" y="206"/>
                      </a:moveTo>
                      <a:lnTo>
                        <a:pt x="243" y="80"/>
                      </a:lnTo>
                      <a:lnTo>
                        <a:pt x="243" y="74"/>
                      </a:lnTo>
                      <a:lnTo>
                        <a:pt x="239" y="70"/>
                      </a:lnTo>
                      <a:lnTo>
                        <a:pt x="237" y="68"/>
                      </a:lnTo>
                      <a:lnTo>
                        <a:pt x="235" y="60"/>
                      </a:lnTo>
                      <a:lnTo>
                        <a:pt x="235" y="56"/>
                      </a:lnTo>
                      <a:lnTo>
                        <a:pt x="237" y="52"/>
                      </a:lnTo>
                      <a:lnTo>
                        <a:pt x="239" y="48"/>
                      </a:lnTo>
                      <a:lnTo>
                        <a:pt x="241" y="44"/>
                      </a:lnTo>
                      <a:lnTo>
                        <a:pt x="237" y="42"/>
                      </a:lnTo>
                      <a:lnTo>
                        <a:pt x="235" y="40"/>
                      </a:lnTo>
                      <a:lnTo>
                        <a:pt x="235" y="38"/>
                      </a:lnTo>
                      <a:lnTo>
                        <a:pt x="237" y="34"/>
                      </a:lnTo>
                      <a:lnTo>
                        <a:pt x="241" y="30"/>
                      </a:lnTo>
                      <a:lnTo>
                        <a:pt x="215" y="20"/>
                      </a:lnTo>
                      <a:lnTo>
                        <a:pt x="209" y="16"/>
                      </a:lnTo>
                      <a:lnTo>
                        <a:pt x="203" y="12"/>
                      </a:lnTo>
                      <a:lnTo>
                        <a:pt x="197" y="6"/>
                      </a:lnTo>
                      <a:lnTo>
                        <a:pt x="193" y="4"/>
                      </a:lnTo>
                      <a:lnTo>
                        <a:pt x="189" y="4"/>
                      </a:lnTo>
                      <a:lnTo>
                        <a:pt x="181" y="6"/>
                      </a:lnTo>
                      <a:lnTo>
                        <a:pt x="171" y="12"/>
                      </a:lnTo>
                      <a:lnTo>
                        <a:pt x="163" y="20"/>
                      </a:lnTo>
                      <a:lnTo>
                        <a:pt x="163" y="24"/>
                      </a:lnTo>
                      <a:lnTo>
                        <a:pt x="161" y="28"/>
                      </a:lnTo>
                      <a:lnTo>
                        <a:pt x="163" y="36"/>
                      </a:lnTo>
                      <a:lnTo>
                        <a:pt x="163" y="38"/>
                      </a:lnTo>
                      <a:lnTo>
                        <a:pt x="165" y="40"/>
                      </a:lnTo>
                      <a:lnTo>
                        <a:pt x="163" y="44"/>
                      </a:lnTo>
                      <a:lnTo>
                        <a:pt x="161" y="48"/>
                      </a:lnTo>
                      <a:lnTo>
                        <a:pt x="157" y="52"/>
                      </a:lnTo>
                      <a:lnTo>
                        <a:pt x="149" y="54"/>
                      </a:lnTo>
                      <a:lnTo>
                        <a:pt x="145" y="54"/>
                      </a:lnTo>
                      <a:lnTo>
                        <a:pt x="139" y="52"/>
                      </a:lnTo>
                      <a:lnTo>
                        <a:pt x="133" y="46"/>
                      </a:lnTo>
                      <a:lnTo>
                        <a:pt x="125" y="40"/>
                      </a:lnTo>
                      <a:lnTo>
                        <a:pt x="115" y="38"/>
                      </a:lnTo>
                      <a:lnTo>
                        <a:pt x="111" y="36"/>
                      </a:lnTo>
                      <a:lnTo>
                        <a:pt x="107" y="36"/>
                      </a:lnTo>
                      <a:lnTo>
                        <a:pt x="103" y="36"/>
                      </a:lnTo>
                      <a:lnTo>
                        <a:pt x="99" y="34"/>
                      </a:lnTo>
                      <a:lnTo>
                        <a:pt x="93" y="30"/>
                      </a:lnTo>
                      <a:lnTo>
                        <a:pt x="89" y="24"/>
                      </a:lnTo>
                      <a:lnTo>
                        <a:pt x="85" y="18"/>
                      </a:lnTo>
                      <a:lnTo>
                        <a:pt x="81" y="16"/>
                      </a:lnTo>
                      <a:lnTo>
                        <a:pt x="77" y="14"/>
                      </a:lnTo>
                      <a:lnTo>
                        <a:pt x="53" y="10"/>
                      </a:lnTo>
                      <a:lnTo>
                        <a:pt x="42" y="6"/>
                      </a:lnTo>
                      <a:lnTo>
                        <a:pt x="30" y="0"/>
                      </a:lnTo>
                      <a:lnTo>
                        <a:pt x="26" y="4"/>
                      </a:lnTo>
                      <a:lnTo>
                        <a:pt x="26" y="10"/>
                      </a:lnTo>
                      <a:lnTo>
                        <a:pt x="26" y="12"/>
                      </a:lnTo>
                      <a:lnTo>
                        <a:pt x="26" y="18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8" y="36"/>
                      </a:lnTo>
                      <a:lnTo>
                        <a:pt x="8" y="40"/>
                      </a:lnTo>
                      <a:lnTo>
                        <a:pt x="10" y="40"/>
                      </a:lnTo>
                      <a:lnTo>
                        <a:pt x="4" y="52"/>
                      </a:lnTo>
                      <a:lnTo>
                        <a:pt x="0" y="56"/>
                      </a:lnTo>
                      <a:lnTo>
                        <a:pt x="0" y="62"/>
                      </a:lnTo>
                      <a:lnTo>
                        <a:pt x="0" y="68"/>
                      </a:lnTo>
                      <a:lnTo>
                        <a:pt x="2" y="74"/>
                      </a:lnTo>
                      <a:lnTo>
                        <a:pt x="4" y="80"/>
                      </a:lnTo>
                      <a:lnTo>
                        <a:pt x="4" y="88"/>
                      </a:lnTo>
                      <a:lnTo>
                        <a:pt x="6" y="120"/>
                      </a:lnTo>
                      <a:lnTo>
                        <a:pt x="2" y="124"/>
                      </a:lnTo>
                      <a:lnTo>
                        <a:pt x="0" y="132"/>
                      </a:lnTo>
                      <a:lnTo>
                        <a:pt x="2" y="136"/>
                      </a:lnTo>
                      <a:lnTo>
                        <a:pt x="4" y="140"/>
                      </a:lnTo>
                      <a:lnTo>
                        <a:pt x="10" y="152"/>
                      </a:lnTo>
                      <a:lnTo>
                        <a:pt x="12" y="158"/>
                      </a:lnTo>
                      <a:lnTo>
                        <a:pt x="18" y="162"/>
                      </a:lnTo>
                      <a:lnTo>
                        <a:pt x="28" y="166"/>
                      </a:lnTo>
                      <a:lnTo>
                        <a:pt x="32" y="168"/>
                      </a:lnTo>
                      <a:lnTo>
                        <a:pt x="36" y="174"/>
                      </a:lnTo>
                      <a:lnTo>
                        <a:pt x="40" y="182"/>
                      </a:lnTo>
                      <a:lnTo>
                        <a:pt x="42" y="182"/>
                      </a:lnTo>
                      <a:lnTo>
                        <a:pt x="46" y="182"/>
                      </a:lnTo>
                      <a:lnTo>
                        <a:pt x="55" y="182"/>
                      </a:lnTo>
                      <a:lnTo>
                        <a:pt x="61" y="184"/>
                      </a:lnTo>
                      <a:lnTo>
                        <a:pt x="67" y="186"/>
                      </a:lnTo>
                      <a:lnTo>
                        <a:pt x="71" y="190"/>
                      </a:lnTo>
                      <a:lnTo>
                        <a:pt x="75" y="196"/>
                      </a:lnTo>
                      <a:lnTo>
                        <a:pt x="105" y="182"/>
                      </a:lnTo>
                      <a:lnTo>
                        <a:pt x="231" y="252"/>
                      </a:lnTo>
                      <a:lnTo>
                        <a:pt x="235" y="244"/>
                      </a:lnTo>
                      <a:lnTo>
                        <a:pt x="247" y="244"/>
                      </a:lnTo>
                      <a:lnTo>
                        <a:pt x="247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3" name="ísľîḑé">
                  <a:extLst>
                    <a:ext uri="{FF2B5EF4-FFF2-40B4-BE49-F238E27FC236}">
                      <a16:creationId xmlns:a16="http://schemas.microsoft.com/office/drawing/2014/main" id="{19693041-F184-4E4F-B5FF-4C6613508F3D}"/>
                    </a:ext>
                  </a:extLst>
                </p:cNvPr>
                <p:cNvSpPr/>
                <p:nvPr/>
              </p:nvSpPr>
              <p:spPr bwMode="auto">
                <a:xfrm>
                  <a:off x="4536542" y="2724410"/>
                  <a:ext cx="107423" cy="225570"/>
                </a:xfrm>
                <a:custGeom>
                  <a:avLst/>
                  <a:gdLst>
                    <a:gd name="T0" fmla="*/ 2147483647 w 62"/>
                    <a:gd name="T1" fmla="*/ 2147483647 h 134"/>
                    <a:gd name="T2" fmla="*/ 2147483647 w 62"/>
                    <a:gd name="T3" fmla="*/ 2147483647 h 134"/>
                    <a:gd name="T4" fmla="*/ 2147483647 w 62"/>
                    <a:gd name="T5" fmla="*/ 2147483647 h 134"/>
                    <a:gd name="T6" fmla="*/ 2147483647 w 62"/>
                    <a:gd name="T7" fmla="*/ 2147483647 h 134"/>
                    <a:gd name="T8" fmla="*/ 2147483647 w 62"/>
                    <a:gd name="T9" fmla="*/ 2147483647 h 134"/>
                    <a:gd name="T10" fmla="*/ 2147483647 w 62"/>
                    <a:gd name="T11" fmla="*/ 2147483647 h 134"/>
                    <a:gd name="T12" fmla="*/ 2147483647 w 62"/>
                    <a:gd name="T13" fmla="*/ 2147483647 h 134"/>
                    <a:gd name="T14" fmla="*/ 2147483647 w 62"/>
                    <a:gd name="T15" fmla="*/ 2147483647 h 134"/>
                    <a:gd name="T16" fmla="*/ 2147483647 w 62"/>
                    <a:gd name="T17" fmla="*/ 2147483647 h 134"/>
                    <a:gd name="T18" fmla="*/ 0 w 62"/>
                    <a:gd name="T19" fmla="*/ 2147483647 h 134"/>
                    <a:gd name="T20" fmla="*/ 0 w 62"/>
                    <a:gd name="T21" fmla="*/ 2147483647 h 134"/>
                    <a:gd name="T22" fmla="*/ 0 w 62"/>
                    <a:gd name="T23" fmla="*/ 2147483647 h 134"/>
                    <a:gd name="T24" fmla="*/ 2147483647 w 62"/>
                    <a:gd name="T25" fmla="*/ 2147483647 h 134"/>
                    <a:gd name="T26" fmla="*/ 2147483647 w 62"/>
                    <a:gd name="T27" fmla="*/ 2147483647 h 134"/>
                    <a:gd name="T28" fmla="*/ 2147483647 w 62"/>
                    <a:gd name="T29" fmla="*/ 2147483647 h 134"/>
                    <a:gd name="T30" fmla="*/ 2147483647 w 62"/>
                    <a:gd name="T31" fmla="*/ 2147483647 h 134"/>
                    <a:gd name="T32" fmla="*/ 2147483647 w 62"/>
                    <a:gd name="T33" fmla="*/ 2147483647 h 134"/>
                    <a:gd name="T34" fmla="*/ 2147483647 w 62"/>
                    <a:gd name="T35" fmla="*/ 2147483647 h 134"/>
                    <a:gd name="T36" fmla="*/ 2147483647 w 62"/>
                    <a:gd name="T37" fmla="*/ 2147483647 h 134"/>
                    <a:gd name="T38" fmla="*/ 2147483647 w 62"/>
                    <a:gd name="T39" fmla="*/ 2147483647 h 134"/>
                    <a:gd name="T40" fmla="*/ 2147483647 w 62"/>
                    <a:gd name="T41" fmla="*/ 2147483647 h 134"/>
                    <a:gd name="T42" fmla="*/ 2147483647 w 62"/>
                    <a:gd name="T43" fmla="*/ 0 h 134"/>
                    <a:gd name="T44" fmla="*/ 2147483647 w 62"/>
                    <a:gd name="T45" fmla="*/ 0 h 134"/>
                    <a:gd name="T46" fmla="*/ 2147483647 w 62"/>
                    <a:gd name="T47" fmla="*/ 0 h 134"/>
                    <a:gd name="T48" fmla="*/ 2147483647 w 62"/>
                    <a:gd name="T49" fmla="*/ 2147483647 h 134"/>
                    <a:gd name="T50" fmla="*/ 2147483647 w 62"/>
                    <a:gd name="T51" fmla="*/ 2147483647 h 134"/>
                    <a:gd name="T52" fmla="*/ 2147483647 w 62"/>
                    <a:gd name="T53" fmla="*/ 2147483647 h 134"/>
                    <a:gd name="T54" fmla="*/ 2147483647 w 62"/>
                    <a:gd name="T55" fmla="*/ 2147483647 h 134"/>
                    <a:gd name="T56" fmla="*/ 2147483647 w 62"/>
                    <a:gd name="T57" fmla="*/ 2147483647 h 134"/>
                    <a:gd name="T58" fmla="*/ 2147483647 w 62"/>
                    <a:gd name="T59" fmla="*/ 2147483647 h 134"/>
                    <a:gd name="T60" fmla="*/ 2147483647 w 62"/>
                    <a:gd name="T61" fmla="*/ 2147483647 h 134"/>
                    <a:gd name="T62" fmla="*/ 2147483647 w 62"/>
                    <a:gd name="T63" fmla="*/ 2147483647 h 134"/>
                    <a:gd name="T64" fmla="*/ 2147483647 w 62"/>
                    <a:gd name="T65" fmla="*/ 2147483647 h 134"/>
                    <a:gd name="T66" fmla="*/ 2147483647 w 62"/>
                    <a:gd name="T67" fmla="*/ 2147483647 h 134"/>
                    <a:gd name="T68" fmla="*/ 2147483647 w 62"/>
                    <a:gd name="T69" fmla="*/ 2147483647 h 134"/>
                    <a:gd name="T70" fmla="*/ 2147483647 w 62"/>
                    <a:gd name="T71" fmla="*/ 2147483647 h 134"/>
                    <a:gd name="T72" fmla="*/ 2147483647 w 62"/>
                    <a:gd name="T73" fmla="*/ 2147483647 h 134"/>
                    <a:gd name="T74" fmla="*/ 2147483647 w 62"/>
                    <a:gd name="T75" fmla="*/ 2147483647 h 134"/>
                    <a:gd name="T76" fmla="*/ 2147483647 w 62"/>
                    <a:gd name="T77" fmla="*/ 2147483647 h 134"/>
                    <a:gd name="T78" fmla="*/ 2147483647 w 62"/>
                    <a:gd name="T79" fmla="*/ 2147483647 h 134"/>
                    <a:gd name="T80" fmla="*/ 2147483647 w 62"/>
                    <a:gd name="T81" fmla="*/ 2147483647 h 134"/>
                    <a:gd name="T82" fmla="*/ 2147483647 w 62"/>
                    <a:gd name="T83" fmla="*/ 2147483647 h 134"/>
                    <a:gd name="T84" fmla="*/ 2147483647 w 62"/>
                    <a:gd name="T85" fmla="*/ 2147483647 h 134"/>
                    <a:gd name="T86" fmla="*/ 2147483647 w 62"/>
                    <a:gd name="T87" fmla="*/ 2147483647 h 134"/>
                    <a:gd name="T88" fmla="*/ 2147483647 w 62"/>
                    <a:gd name="T89" fmla="*/ 2147483647 h 134"/>
                    <a:gd name="T90" fmla="*/ 2147483647 w 62"/>
                    <a:gd name="T91" fmla="*/ 2147483647 h 134"/>
                    <a:gd name="T92" fmla="*/ 2147483647 w 62"/>
                    <a:gd name="T93" fmla="*/ 2147483647 h 134"/>
                    <a:gd name="T94" fmla="*/ 2147483647 w 62"/>
                    <a:gd name="T95" fmla="*/ 2147483647 h 134"/>
                    <a:gd name="T96" fmla="*/ 2147483647 w 62"/>
                    <a:gd name="T97" fmla="*/ 2147483647 h 134"/>
                    <a:gd name="T98" fmla="*/ 2147483647 w 62"/>
                    <a:gd name="T99" fmla="*/ 2147483647 h 134"/>
                    <a:gd name="T100" fmla="*/ 2147483647 w 62"/>
                    <a:gd name="T101" fmla="*/ 2147483647 h 134"/>
                    <a:gd name="T102" fmla="*/ 2147483647 w 62"/>
                    <a:gd name="T103" fmla="*/ 2147483647 h 134"/>
                    <a:gd name="T104" fmla="*/ 2147483647 w 62"/>
                    <a:gd name="T105" fmla="*/ 2147483647 h 134"/>
                    <a:gd name="T106" fmla="*/ 2147483647 w 62"/>
                    <a:gd name="T107" fmla="*/ 2147483647 h 134"/>
                    <a:gd name="T108" fmla="*/ 2147483647 w 62"/>
                    <a:gd name="T109" fmla="*/ 2147483647 h 134"/>
                    <a:gd name="T110" fmla="*/ 2147483647 w 62"/>
                    <a:gd name="T111" fmla="*/ 2147483647 h 1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62"/>
                    <a:gd name="T169" fmla="*/ 0 h 134"/>
                    <a:gd name="T170" fmla="*/ 62 w 62"/>
                    <a:gd name="T171" fmla="*/ 134 h 1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62" h="134">
                      <a:moveTo>
                        <a:pt x="30" y="128"/>
                      </a:moveTo>
                      <a:lnTo>
                        <a:pt x="30" y="130"/>
                      </a:lnTo>
                      <a:lnTo>
                        <a:pt x="26" y="104"/>
                      </a:lnTo>
                      <a:lnTo>
                        <a:pt x="22" y="98"/>
                      </a:lnTo>
                      <a:lnTo>
                        <a:pt x="18" y="92"/>
                      </a:lnTo>
                      <a:lnTo>
                        <a:pt x="14" y="86"/>
                      </a:lnTo>
                      <a:lnTo>
                        <a:pt x="10" y="82"/>
                      </a:lnTo>
                      <a:lnTo>
                        <a:pt x="8" y="78"/>
                      </a:lnTo>
                      <a:lnTo>
                        <a:pt x="4" y="74"/>
                      </a:lnTo>
                      <a:lnTo>
                        <a:pt x="0" y="68"/>
                      </a:lnTo>
                      <a:lnTo>
                        <a:pt x="0" y="62"/>
                      </a:lnTo>
                      <a:lnTo>
                        <a:pt x="0" y="58"/>
                      </a:lnTo>
                      <a:lnTo>
                        <a:pt x="2" y="56"/>
                      </a:lnTo>
                      <a:lnTo>
                        <a:pt x="6" y="54"/>
                      </a:lnTo>
                      <a:lnTo>
                        <a:pt x="8" y="50"/>
                      </a:lnTo>
                      <a:lnTo>
                        <a:pt x="10" y="42"/>
                      </a:lnTo>
                      <a:lnTo>
                        <a:pt x="10" y="36"/>
                      </a:lnTo>
                      <a:lnTo>
                        <a:pt x="10" y="24"/>
                      </a:lnTo>
                      <a:lnTo>
                        <a:pt x="12" y="14"/>
                      </a:lnTo>
                      <a:lnTo>
                        <a:pt x="14" y="4"/>
                      </a:lnTo>
                      <a:lnTo>
                        <a:pt x="14" y="2"/>
                      </a:lnTo>
                      <a:lnTo>
                        <a:pt x="20" y="0"/>
                      </a:lnTo>
                      <a:lnTo>
                        <a:pt x="30" y="0"/>
                      </a:lnTo>
                      <a:lnTo>
                        <a:pt x="34" y="0"/>
                      </a:lnTo>
                      <a:lnTo>
                        <a:pt x="38" y="2"/>
                      </a:lnTo>
                      <a:lnTo>
                        <a:pt x="42" y="2"/>
                      </a:lnTo>
                      <a:lnTo>
                        <a:pt x="48" y="4"/>
                      </a:lnTo>
                      <a:lnTo>
                        <a:pt x="46" y="8"/>
                      </a:lnTo>
                      <a:lnTo>
                        <a:pt x="44" y="12"/>
                      </a:lnTo>
                      <a:lnTo>
                        <a:pt x="44" y="16"/>
                      </a:lnTo>
                      <a:lnTo>
                        <a:pt x="42" y="20"/>
                      </a:lnTo>
                      <a:lnTo>
                        <a:pt x="44" y="24"/>
                      </a:lnTo>
                      <a:lnTo>
                        <a:pt x="46" y="28"/>
                      </a:lnTo>
                      <a:lnTo>
                        <a:pt x="50" y="30"/>
                      </a:lnTo>
                      <a:lnTo>
                        <a:pt x="52" y="32"/>
                      </a:lnTo>
                      <a:lnTo>
                        <a:pt x="50" y="42"/>
                      </a:lnTo>
                      <a:lnTo>
                        <a:pt x="46" y="46"/>
                      </a:lnTo>
                      <a:lnTo>
                        <a:pt x="42" y="52"/>
                      </a:lnTo>
                      <a:lnTo>
                        <a:pt x="40" y="58"/>
                      </a:lnTo>
                      <a:lnTo>
                        <a:pt x="42" y="60"/>
                      </a:lnTo>
                      <a:lnTo>
                        <a:pt x="46" y="64"/>
                      </a:lnTo>
                      <a:lnTo>
                        <a:pt x="54" y="66"/>
                      </a:lnTo>
                      <a:lnTo>
                        <a:pt x="62" y="72"/>
                      </a:lnTo>
                      <a:lnTo>
                        <a:pt x="58" y="76"/>
                      </a:lnTo>
                      <a:lnTo>
                        <a:pt x="58" y="82"/>
                      </a:lnTo>
                      <a:lnTo>
                        <a:pt x="58" y="84"/>
                      </a:lnTo>
                      <a:lnTo>
                        <a:pt x="58" y="90"/>
                      </a:lnTo>
                      <a:lnTo>
                        <a:pt x="50" y="96"/>
                      </a:lnTo>
                      <a:lnTo>
                        <a:pt x="44" y="102"/>
                      </a:lnTo>
                      <a:lnTo>
                        <a:pt x="40" y="108"/>
                      </a:lnTo>
                      <a:lnTo>
                        <a:pt x="40" y="112"/>
                      </a:lnTo>
                      <a:lnTo>
                        <a:pt x="42" y="112"/>
                      </a:lnTo>
                      <a:lnTo>
                        <a:pt x="36" y="124"/>
                      </a:lnTo>
                      <a:lnTo>
                        <a:pt x="32" y="128"/>
                      </a:lnTo>
                      <a:lnTo>
                        <a:pt x="32" y="134"/>
                      </a:lnTo>
                      <a:lnTo>
                        <a:pt x="30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4" name="íŝḷïdé">
                  <a:extLst>
                    <a:ext uri="{FF2B5EF4-FFF2-40B4-BE49-F238E27FC236}">
                      <a16:creationId xmlns:a16="http://schemas.microsoft.com/office/drawing/2014/main" id="{DA694EA8-76D7-473D-B16A-A821D1101E53}"/>
                    </a:ext>
                  </a:extLst>
                </p:cNvPr>
                <p:cNvSpPr/>
                <p:nvPr/>
              </p:nvSpPr>
              <p:spPr bwMode="auto">
                <a:xfrm>
                  <a:off x="4105474" y="2730013"/>
                  <a:ext cx="556395" cy="552017"/>
                </a:xfrm>
                <a:custGeom>
                  <a:avLst/>
                  <a:gdLst>
                    <a:gd name="T0" fmla="*/ 2147483647 w 318"/>
                    <a:gd name="T1" fmla="*/ 2147483647 h 332"/>
                    <a:gd name="T2" fmla="*/ 2147483647 w 318"/>
                    <a:gd name="T3" fmla="*/ 2147483647 h 332"/>
                    <a:gd name="T4" fmla="*/ 2147483647 w 318"/>
                    <a:gd name="T5" fmla="*/ 2147483647 h 332"/>
                    <a:gd name="T6" fmla="*/ 2147483647 w 318"/>
                    <a:gd name="T7" fmla="*/ 2147483647 h 332"/>
                    <a:gd name="T8" fmla="*/ 2147483647 w 318"/>
                    <a:gd name="T9" fmla="*/ 2147483647 h 332"/>
                    <a:gd name="T10" fmla="*/ 2147483647 w 318"/>
                    <a:gd name="T11" fmla="*/ 2147483647 h 332"/>
                    <a:gd name="T12" fmla="*/ 2147483647 w 318"/>
                    <a:gd name="T13" fmla="*/ 2147483647 h 332"/>
                    <a:gd name="T14" fmla="*/ 2147483647 w 318"/>
                    <a:gd name="T15" fmla="*/ 2147483647 h 332"/>
                    <a:gd name="T16" fmla="*/ 2147483647 w 318"/>
                    <a:gd name="T17" fmla="*/ 0 h 332"/>
                    <a:gd name="T18" fmla="*/ 2147483647 w 318"/>
                    <a:gd name="T19" fmla="*/ 2147483647 h 332"/>
                    <a:gd name="T20" fmla="*/ 2147483647 w 318"/>
                    <a:gd name="T21" fmla="*/ 2147483647 h 332"/>
                    <a:gd name="T22" fmla="*/ 2147483647 w 318"/>
                    <a:gd name="T23" fmla="*/ 2147483647 h 332"/>
                    <a:gd name="T24" fmla="*/ 2147483647 w 318"/>
                    <a:gd name="T25" fmla="*/ 2147483647 h 332"/>
                    <a:gd name="T26" fmla="*/ 2147483647 w 318"/>
                    <a:gd name="T27" fmla="*/ 2147483647 h 332"/>
                    <a:gd name="T28" fmla="*/ 2147483647 w 318"/>
                    <a:gd name="T29" fmla="*/ 2147483647 h 332"/>
                    <a:gd name="T30" fmla="*/ 2147483647 w 318"/>
                    <a:gd name="T31" fmla="*/ 2147483647 h 332"/>
                    <a:gd name="T32" fmla="*/ 2147483647 w 318"/>
                    <a:gd name="T33" fmla="*/ 2147483647 h 332"/>
                    <a:gd name="T34" fmla="*/ 2147483647 w 318"/>
                    <a:gd name="T35" fmla="*/ 2147483647 h 332"/>
                    <a:gd name="T36" fmla="*/ 2147483647 w 318"/>
                    <a:gd name="T37" fmla="*/ 2147483647 h 332"/>
                    <a:gd name="T38" fmla="*/ 2147483647 w 318"/>
                    <a:gd name="T39" fmla="*/ 2147483647 h 332"/>
                    <a:gd name="T40" fmla="*/ 2147483647 w 318"/>
                    <a:gd name="T41" fmla="*/ 2147483647 h 332"/>
                    <a:gd name="T42" fmla="*/ 2147483647 w 318"/>
                    <a:gd name="T43" fmla="*/ 2147483647 h 332"/>
                    <a:gd name="T44" fmla="*/ 2147483647 w 318"/>
                    <a:gd name="T45" fmla="*/ 2147483647 h 332"/>
                    <a:gd name="T46" fmla="*/ 2147483647 w 318"/>
                    <a:gd name="T47" fmla="*/ 2147483647 h 332"/>
                    <a:gd name="T48" fmla="*/ 2147483647 w 318"/>
                    <a:gd name="T49" fmla="*/ 2147483647 h 332"/>
                    <a:gd name="T50" fmla="*/ 2147483647 w 318"/>
                    <a:gd name="T51" fmla="*/ 2147483647 h 332"/>
                    <a:gd name="T52" fmla="*/ 2147483647 w 318"/>
                    <a:gd name="T53" fmla="*/ 2147483647 h 332"/>
                    <a:gd name="T54" fmla="*/ 2147483647 w 318"/>
                    <a:gd name="T55" fmla="*/ 2147483647 h 332"/>
                    <a:gd name="T56" fmla="*/ 2147483647 w 318"/>
                    <a:gd name="T57" fmla="*/ 2147483647 h 332"/>
                    <a:gd name="T58" fmla="*/ 2147483647 w 318"/>
                    <a:gd name="T59" fmla="*/ 2147483647 h 332"/>
                    <a:gd name="T60" fmla="*/ 2147483647 w 318"/>
                    <a:gd name="T61" fmla="*/ 2147483647 h 332"/>
                    <a:gd name="T62" fmla="*/ 2147483647 w 318"/>
                    <a:gd name="T63" fmla="*/ 2147483647 h 332"/>
                    <a:gd name="T64" fmla="*/ 0 w 318"/>
                    <a:gd name="T65" fmla="*/ 2147483647 h 332"/>
                    <a:gd name="T66" fmla="*/ 2147483647 w 318"/>
                    <a:gd name="T67" fmla="*/ 2147483647 h 332"/>
                    <a:gd name="T68" fmla="*/ 2147483647 w 318"/>
                    <a:gd name="T69" fmla="*/ 2147483647 h 332"/>
                    <a:gd name="T70" fmla="*/ 2147483647 w 318"/>
                    <a:gd name="T71" fmla="*/ 2147483647 h 332"/>
                    <a:gd name="T72" fmla="*/ 2147483647 w 318"/>
                    <a:gd name="T73" fmla="*/ 2147483647 h 332"/>
                    <a:gd name="T74" fmla="*/ 2147483647 w 318"/>
                    <a:gd name="T75" fmla="*/ 2147483647 h 332"/>
                    <a:gd name="T76" fmla="*/ 2147483647 w 318"/>
                    <a:gd name="T77" fmla="*/ 2147483647 h 332"/>
                    <a:gd name="T78" fmla="*/ 2147483647 w 318"/>
                    <a:gd name="T79" fmla="*/ 2147483647 h 332"/>
                    <a:gd name="T80" fmla="*/ 2147483647 w 318"/>
                    <a:gd name="T81" fmla="*/ 2147483647 h 332"/>
                    <a:gd name="T82" fmla="*/ 2147483647 w 318"/>
                    <a:gd name="T83" fmla="*/ 2147483647 h 332"/>
                    <a:gd name="T84" fmla="*/ 2147483647 w 318"/>
                    <a:gd name="T85" fmla="*/ 2147483647 h 332"/>
                    <a:gd name="T86" fmla="*/ 2147483647 w 318"/>
                    <a:gd name="T87" fmla="*/ 2147483647 h 332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18"/>
                    <a:gd name="T133" fmla="*/ 0 h 332"/>
                    <a:gd name="T134" fmla="*/ 318 w 318"/>
                    <a:gd name="T135" fmla="*/ 332 h 332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18" h="332">
                      <a:moveTo>
                        <a:pt x="98" y="36"/>
                      </a:moveTo>
                      <a:lnTo>
                        <a:pt x="110" y="34"/>
                      </a:lnTo>
                      <a:lnTo>
                        <a:pt x="116" y="30"/>
                      </a:lnTo>
                      <a:lnTo>
                        <a:pt x="124" y="26"/>
                      </a:lnTo>
                      <a:lnTo>
                        <a:pt x="132" y="20"/>
                      </a:lnTo>
                      <a:lnTo>
                        <a:pt x="146" y="14"/>
                      </a:lnTo>
                      <a:lnTo>
                        <a:pt x="166" y="8"/>
                      </a:lnTo>
                      <a:lnTo>
                        <a:pt x="186" y="4"/>
                      </a:lnTo>
                      <a:lnTo>
                        <a:pt x="198" y="4"/>
                      </a:lnTo>
                      <a:lnTo>
                        <a:pt x="202" y="4"/>
                      </a:lnTo>
                      <a:lnTo>
                        <a:pt x="206" y="6"/>
                      </a:lnTo>
                      <a:lnTo>
                        <a:pt x="210" y="8"/>
                      </a:lnTo>
                      <a:lnTo>
                        <a:pt x="214" y="8"/>
                      </a:lnTo>
                      <a:lnTo>
                        <a:pt x="220" y="6"/>
                      </a:lnTo>
                      <a:lnTo>
                        <a:pt x="222" y="4"/>
                      </a:lnTo>
                      <a:lnTo>
                        <a:pt x="224" y="2"/>
                      </a:lnTo>
                      <a:lnTo>
                        <a:pt x="230" y="0"/>
                      </a:lnTo>
                      <a:lnTo>
                        <a:pt x="248" y="0"/>
                      </a:lnTo>
                      <a:lnTo>
                        <a:pt x="260" y="0"/>
                      </a:lnTo>
                      <a:lnTo>
                        <a:pt x="258" y="10"/>
                      </a:lnTo>
                      <a:lnTo>
                        <a:pt x="256" y="22"/>
                      </a:lnTo>
                      <a:lnTo>
                        <a:pt x="256" y="34"/>
                      </a:lnTo>
                      <a:lnTo>
                        <a:pt x="256" y="40"/>
                      </a:lnTo>
                      <a:lnTo>
                        <a:pt x="254" y="48"/>
                      </a:lnTo>
                      <a:lnTo>
                        <a:pt x="252" y="52"/>
                      </a:lnTo>
                      <a:lnTo>
                        <a:pt x="248" y="54"/>
                      </a:lnTo>
                      <a:lnTo>
                        <a:pt x="246" y="56"/>
                      </a:lnTo>
                      <a:lnTo>
                        <a:pt x="246" y="60"/>
                      </a:lnTo>
                      <a:lnTo>
                        <a:pt x="246" y="66"/>
                      </a:lnTo>
                      <a:lnTo>
                        <a:pt x="250" y="72"/>
                      </a:lnTo>
                      <a:lnTo>
                        <a:pt x="254" y="76"/>
                      </a:lnTo>
                      <a:lnTo>
                        <a:pt x="256" y="80"/>
                      </a:lnTo>
                      <a:lnTo>
                        <a:pt x="260" y="84"/>
                      </a:lnTo>
                      <a:lnTo>
                        <a:pt x="264" y="90"/>
                      </a:lnTo>
                      <a:lnTo>
                        <a:pt x="268" y="96"/>
                      </a:lnTo>
                      <a:lnTo>
                        <a:pt x="272" y="102"/>
                      </a:lnTo>
                      <a:lnTo>
                        <a:pt x="276" y="128"/>
                      </a:lnTo>
                      <a:lnTo>
                        <a:pt x="276" y="126"/>
                      </a:lnTo>
                      <a:lnTo>
                        <a:pt x="278" y="132"/>
                      </a:lnTo>
                      <a:lnTo>
                        <a:pt x="278" y="138"/>
                      </a:lnTo>
                      <a:lnTo>
                        <a:pt x="280" y="144"/>
                      </a:lnTo>
                      <a:lnTo>
                        <a:pt x="282" y="150"/>
                      </a:lnTo>
                      <a:lnTo>
                        <a:pt x="282" y="158"/>
                      </a:lnTo>
                      <a:lnTo>
                        <a:pt x="284" y="190"/>
                      </a:lnTo>
                      <a:lnTo>
                        <a:pt x="280" y="194"/>
                      </a:lnTo>
                      <a:lnTo>
                        <a:pt x="278" y="202"/>
                      </a:lnTo>
                      <a:lnTo>
                        <a:pt x="280" y="206"/>
                      </a:lnTo>
                      <a:lnTo>
                        <a:pt x="282" y="210"/>
                      </a:lnTo>
                      <a:lnTo>
                        <a:pt x="288" y="222"/>
                      </a:lnTo>
                      <a:lnTo>
                        <a:pt x="290" y="228"/>
                      </a:lnTo>
                      <a:lnTo>
                        <a:pt x="296" y="232"/>
                      </a:lnTo>
                      <a:lnTo>
                        <a:pt x="306" y="236"/>
                      </a:lnTo>
                      <a:lnTo>
                        <a:pt x="310" y="238"/>
                      </a:lnTo>
                      <a:lnTo>
                        <a:pt x="314" y="244"/>
                      </a:lnTo>
                      <a:lnTo>
                        <a:pt x="318" y="252"/>
                      </a:lnTo>
                      <a:lnTo>
                        <a:pt x="248" y="300"/>
                      </a:lnTo>
                      <a:lnTo>
                        <a:pt x="220" y="328"/>
                      </a:lnTo>
                      <a:lnTo>
                        <a:pt x="182" y="332"/>
                      </a:lnTo>
                      <a:lnTo>
                        <a:pt x="182" y="318"/>
                      </a:lnTo>
                      <a:lnTo>
                        <a:pt x="170" y="314"/>
                      </a:lnTo>
                      <a:lnTo>
                        <a:pt x="160" y="310"/>
                      </a:lnTo>
                      <a:lnTo>
                        <a:pt x="152" y="302"/>
                      </a:lnTo>
                      <a:lnTo>
                        <a:pt x="148" y="298"/>
                      </a:lnTo>
                      <a:lnTo>
                        <a:pt x="148" y="294"/>
                      </a:lnTo>
                      <a:lnTo>
                        <a:pt x="0" y="182"/>
                      </a:lnTo>
                      <a:lnTo>
                        <a:pt x="0" y="160"/>
                      </a:lnTo>
                      <a:lnTo>
                        <a:pt x="8" y="148"/>
                      </a:lnTo>
                      <a:lnTo>
                        <a:pt x="18" y="144"/>
                      </a:lnTo>
                      <a:lnTo>
                        <a:pt x="32" y="138"/>
                      </a:lnTo>
                      <a:lnTo>
                        <a:pt x="48" y="132"/>
                      </a:lnTo>
                      <a:lnTo>
                        <a:pt x="54" y="128"/>
                      </a:lnTo>
                      <a:lnTo>
                        <a:pt x="56" y="124"/>
                      </a:lnTo>
                      <a:lnTo>
                        <a:pt x="60" y="118"/>
                      </a:lnTo>
                      <a:lnTo>
                        <a:pt x="66" y="116"/>
                      </a:lnTo>
                      <a:lnTo>
                        <a:pt x="70" y="114"/>
                      </a:lnTo>
                      <a:lnTo>
                        <a:pt x="72" y="112"/>
                      </a:lnTo>
                      <a:lnTo>
                        <a:pt x="72" y="110"/>
                      </a:lnTo>
                      <a:lnTo>
                        <a:pt x="72" y="102"/>
                      </a:lnTo>
                      <a:lnTo>
                        <a:pt x="80" y="100"/>
                      </a:lnTo>
                      <a:lnTo>
                        <a:pt x="84" y="96"/>
                      </a:lnTo>
                      <a:lnTo>
                        <a:pt x="90" y="92"/>
                      </a:lnTo>
                      <a:lnTo>
                        <a:pt x="96" y="92"/>
                      </a:lnTo>
                      <a:lnTo>
                        <a:pt x="106" y="92"/>
                      </a:lnTo>
                      <a:lnTo>
                        <a:pt x="110" y="92"/>
                      </a:lnTo>
                      <a:lnTo>
                        <a:pt x="112" y="90"/>
                      </a:lnTo>
                      <a:lnTo>
                        <a:pt x="112" y="86"/>
                      </a:lnTo>
                      <a:lnTo>
                        <a:pt x="104" y="60"/>
                      </a:lnTo>
                      <a:lnTo>
                        <a:pt x="96" y="36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5" name="ïṩľíḑè">
                  <a:extLst>
                    <a:ext uri="{FF2B5EF4-FFF2-40B4-BE49-F238E27FC236}">
                      <a16:creationId xmlns:a16="http://schemas.microsoft.com/office/drawing/2014/main" id="{42BAD438-DF30-46D5-9BD6-76EB0ED110A8}"/>
                    </a:ext>
                  </a:extLst>
                </p:cNvPr>
                <p:cNvSpPr/>
                <p:nvPr/>
              </p:nvSpPr>
              <p:spPr bwMode="auto">
                <a:xfrm>
                  <a:off x="3988411" y="2769244"/>
                  <a:ext cx="314005" cy="256394"/>
                </a:xfrm>
                <a:custGeom>
                  <a:avLst/>
                  <a:gdLst>
                    <a:gd name="T0" fmla="*/ 2147483647 w 180"/>
                    <a:gd name="T1" fmla="*/ 2147483647 h 154"/>
                    <a:gd name="T2" fmla="*/ 2147483647 w 180"/>
                    <a:gd name="T3" fmla="*/ 2147483647 h 154"/>
                    <a:gd name="T4" fmla="*/ 2147483647 w 180"/>
                    <a:gd name="T5" fmla="*/ 2147483647 h 154"/>
                    <a:gd name="T6" fmla="*/ 2147483647 w 180"/>
                    <a:gd name="T7" fmla="*/ 2147483647 h 154"/>
                    <a:gd name="T8" fmla="*/ 2147483647 w 180"/>
                    <a:gd name="T9" fmla="*/ 2147483647 h 154"/>
                    <a:gd name="T10" fmla="*/ 2147483647 w 180"/>
                    <a:gd name="T11" fmla="*/ 2147483647 h 154"/>
                    <a:gd name="T12" fmla="*/ 2147483647 w 180"/>
                    <a:gd name="T13" fmla="*/ 2147483647 h 154"/>
                    <a:gd name="T14" fmla="*/ 2147483647 w 180"/>
                    <a:gd name="T15" fmla="*/ 2147483647 h 154"/>
                    <a:gd name="T16" fmla="*/ 2147483647 w 180"/>
                    <a:gd name="T17" fmla="*/ 2147483647 h 154"/>
                    <a:gd name="T18" fmla="*/ 2147483647 w 180"/>
                    <a:gd name="T19" fmla="*/ 2147483647 h 154"/>
                    <a:gd name="T20" fmla="*/ 2147483647 w 180"/>
                    <a:gd name="T21" fmla="*/ 2147483647 h 154"/>
                    <a:gd name="T22" fmla="*/ 2147483647 w 180"/>
                    <a:gd name="T23" fmla="*/ 2147483647 h 154"/>
                    <a:gd name="T24" fmla="*/ 2147483647 w 180"/>
                    <a:gd name="T25" fmla="*/ 2147483647 h 154"/>
                    <a:gd name="T26" fmla="*/ 2147483647 w 180"/>
                    <a:gd name="T27" fmla="*/ 2147483647 h 154"/>
                    <a:gd name="T28" fmla="*/ 2147483647 w 180"/>
                    <a:gd name="T29" fmla="*/ 2147483647 h 154"/>
                    <a:gd name="T30" fmla="*/ 2147483647 w 180"/>
                    <a:gd name="T31" fmla="*/ 2147483647 h 154"/>
                    <a:gd name="T32" fmla="*/ 2147483647 w 180"/>
                    <a:gd name="T33" fmla="*/ 2147483647 h 154"/>
                    <a:gd name="T34" fmla="*/ 2147483647 w 180"/>
                    <a:gd name="T35" fmla="*/ 2147483647 h 154"/>
                    <a:gd name="T36" fmla="*/ 2147483647 w 180"/>
                    <a:gd name="T37" fmla="*/ 2147483647 h 154"/>
                    <a:gd name="T38" fmla="*/ 2147483647 w 180"/>
                    <a:gd name="T39" fmla="*/ 2147483647 h 154"/>
                    <a:gd name="T40" fmla="*/ 2147483647 w 180"/>
                    <a:gd name="T41" fmla="*/ 2147483647 h 154"/>
                    <a:gd name="T42" fmla="*/ 2147483647 w 180"/>
                    <a:gd name="T43" fmla="*/ 2147483647 h 154"/>
                    <a:gd name="T44" fmla="*/ 2147483647 w 180"/>
                    <a:gd name="T45" fmla="*/ 2147483647 h 154"/>
                    <a:gd name="T46" fmla="*/ 2147483647 w 180"/>
                    <a:gd name="T47" fmla="*/ 2147483647 h 154"/>
                    <a:gd name="T48" fmla="*/ 2147483647 w 180"/>
                    <a:gd name="T49" fmla="*/ 2147483647 h 154"/>
                    <a:gd name="T50" fmla="*/ 2147483647 w 180"/>
                    <a:gd name="T51" fmla="*/ 2147483647 h 154"/>
                    <a:gd name="T52" fmla="*/ 2147483647 w 180"/>
                    <a:gd name="T53" fmla="*/ 2147483647 h 154"/>
                    <a:gd name="T54" fmla="*/ 2147483647 w 180"/>
                    <a:gd name="T55" fmla="*/ 2147483647 h 154"/>
                    <a:gd name="T56" fmla="*/ 2147483647 w 180"/>
                    <a:gd name="T57" fmla="*/ 2147483647 h 154"/>
                    <a:gd name="T58" fmla="*/ 2147483647 w 180"/>
                    <a:gd name="T59" fmla="*/ 2147483647 h 154"/>
                    <a:gd name="T60" fmla="*/ 2147483647 w 180"/>
                    <a:gd name="T61" fmla="*/ 2147483647 h 154"/>
                    <a:gd name="T62" fmla="*/ 2147483647 w 180"/>
                    <a:gd name="T63" fmla="*/ 0 h 154"/>
                    <a:gd name="T64" fmla="*/ 2147483647 w 180"/>
                    <a:gd name="T65" fmla="*/ 2147483647 h 154"/>
                    <a:gd name="T66" fmla="*/ 2147483647 w 180"/>
                    <a:gd name="T67" fmla="*/ 2147483647 h 154"/>
                    <a:gd name="T68" fmla="*/ 2147483647 w 180"/>
                    <a:gd name="T69" fmla="*/ 2147483647 h 154"/>
                    <a:gd name="T70" fmla="*/ 2147483647 w 180"/>
                    <a:gd name="T71" fmla="*/ 2147483647 h 154"/>
                    <a:gd name="T72" fmla="*/ 2147483647 w 180"/>
                    <a:gd name="T73" fmla="*/ 2147483647 h 154"/>
                    <a:gd name="T74" fmla="*/ 2147483647 w 180"/>
                    <a:gd name="T75" fmla="*/ 2147483647 h 154"/>
                    <a:gd name="T76" fmla="*/ 2147483647 w 180"/>
                    <a:gd name="T77" fmla="*/ 2147483647 h 154"/>
                    <a:gd name="T78" fmla="*/ 2147483647 w 180"/>
                    <a:gd name="T79" fmla="*/ 2147483647 h 154"/>
                    <a:gd name="T80" fmla="*/ 2147483647 w 180"/>
                    <a:gd name="T81" fmla="*/ 2147483647 h 154"/>
                    <a:gd name="T82" fmla="*/ 2147483647 w 180"/>
                    <a:gd name="T83" fmla="*/ 2147483647 h 154"/>
                    <a:gd name="T84" fmla="*/ 2147483647 w 180"/>
                    <a:gd name="T85" fmla="*/ 2147483647 h 154"/>
                    <a:gd name="T86" fmla="*/ 2147483647 w 180"/>
                    <a:gd name="T87" fmla="*/ 2147483647 h 154"/>
                    <a:gd name="T88" fmla="*/ 2147483647 w 180"/>
                    <a:gd name="T89" fmla="*/ 2147483647 h 154"/>
                    <a:gd name="T90" fmla="*/ 2147483647 w 180"/>
                    <a:gd name="T91" fmla="*/ 2147483647 h 154"/>
                    <a:gd name="T92" fmla="*/ 2147483647 w 180"/>
                    <a:gd name="T93" fmla="*/ 2147483647 h 154"/>
                    <a:gd name="T94" fmla="*/ 2147483647 w 180"/>
                    <a:gd name="T95" fmla="*/ 2147483647 h 154"/>
                    <a:gd name="T96" fmla="*/ 2147483647 w 180"/>
                    <a:gd name="T97" fmla="*/ 2147483647 h 154"/>
                    <a:gd name="T98" fmla="*/ 2147483647 w 180"/>
                    <a:gd name="T99" fmla="*/ 2147483647 h 154"/>
                    <a:gd name="T100" fmla="*/ 2147483647 w 180"/>
                    <a:gd name="T101" fmla="*/ 2147483647 h 154"/>
                    <a:gd name="T102" fmla="*/ 2147483647 w 180"/>
                    <a:gd name="T103" fmla="*/ 2147483647 h 154"/>
                    <a:gd name="T104" fmla="*/ 2147483647 w 180"/>
                    <a:gd name="T105" fmla="*/ 2147483647 h 154"/>
                    <a:gd name="T106" fmla="*/ 0 w 180"/>
                    <a:gd name="T107" fmla="*/ 2147483647 h 154"/>
                    <a:gd name="T108" fmla="*/ 2147483647 w 180"/>
                    <a:gd name="T109" fmla="*/ 2147483647 h 15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80"/>
                    <a:gd name="T166" fmla="*/ 0 h 154"/>
                    <a:gd name="T167" fmla="*/ 180 w 180"/>
                    <a:gd name="T168" fmla="*/ 154 h 15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80" h="154">
                      <a:moveTo>
                        <a:pt x="68" y="152"/>
                      </a:moveTo>
                      <a:lnTo>
                        <a:pt x="68" y="136"/>
                      </a:lnTo>
                      <a:lnTo>
                        <a:pt x="76" y="124"/>
                      </a:lnTo>
                      <a:lnTo>
                        <a:pt x="86" y="120"/>
                      </a:lnTo>
                      <a:lnTo>
                        <a:pt x="100" y="114"/>
                      </a:lnTo>
                      <a:lnTo>
                        <a:pt x="116" y="108"/>
                      </a:lnTo>
                      <a:lnTo>
                        <a:pt x="122" y="104"/>
                      </a:lnTo>
                      <a:lnTo>
                        <a:pt x="124" y="100"/>
                      </a:lnTo>
                      <a:lnTo>
                        <a:pt x="128" y="94"/>
                      </a:lnTo>
                      <a:lnTo>
                        <a:pt x="134" y="92"/>
                      </a:lnTo>
                      <a:lnTo>
                        <a:pt x="138" y="90"/>
                      </a:lnTo>
                      <a:lnTo>
                        <a:pt x="140" y="88"/>
                      </a:lnTo>
                      <a:lnTo>
                        <a:pt x="140" y="86"/>
                      </a:lnTo>
                      <a:lnTo>
                        <a:pt x="140" y="78"/>
                      </a:lnTo>
                      <a:lnTo>
                        <a:pt x="148" y="76"/>
                      </a:lnTo>
                      <a:lnTo>
                        <a:pt x="152" y="72"/>
                      </a:lnTo>
                      <a:lnTo>
                        <a:pt x="158" y="68"/>
                      </a:lnTo>
                      <a:lnTo>
                        <a:pt x="164" y="68"/>
                      </a:lnTo>
                      <a:lnTo>
                        <a:pt x="174" y="68"/>
                      </a:lnTo>
                      <a:lnTo>
                        <a:pt x="178" y="68"/>
                      </a:lnTo>
                      <a:lnTo>
                        <a:pt x="180" y="66"/>
                      </a:lnTo>
                      <a:lnTo>
                        <a:pt x="180" y="62"/>
                      </a:lnTo>
                      <a:lnTo>
                        <a:pt x="172" y="36"/>
                      </a:lnTo>
                      <a:lnTo>
                        <a:pt x="164" y="12"/>
                      </a:lnTo>
                      <a:lnTo>
                        <a:pt x="166" y="12"/>
                      </a:lnTo>
                      <a:lnTo>
                        <a:pt x="148" y="14"/>
                      </a:lnTo>
                      <a:lnTo>
                        <a:pt x="136" y="12"/>
                      </a:lnTo>
                      <a:lnTo>
                        <a:pt x="126" y="10"/>
                      </a:lnTo>
                      <a:lnTo>
                        <a:pt x="124" y="8"/>
                      </a:lnTo>
                      <a:lnTo>
                        <a:pt x="124" y="4"/>
                      </a:lnTo>
                      <a:lnTo>
                        <a:pt x="122" y="2"/>
                      </a:lnTo>
                      <a:lnTo>
                        <a:pt x="118" y="0"/>
                      </a:lnTo>
                      <a:lnTo>
                        <a:pt x="114" y="2"/>
                      </a:lnTo>
                      <a:lnTo>
                        <a:pt x="110" y="4"/>
                      </a:lnTo>
                      <a:lnTo>
                        <a:pt x="106" y="14"/>
                      </a:lnTo>
                      <a:lnTo>
                        <a:pt x="102" y="26"/>
                      </a:lnTo>
                      <a:lnTo>
                        <a:pt x="98" y="32"/>
                      </a:lnTo>
                      <a:lnTo>
                        <a:pt x="92" y="40"/>
                      </a:lnTo>
                      <a:lnTo>
                        <a:pt x="82" y="44"/>
                      </a:lnTo>
                      <a:lnTo>
                        <a:pt x="74" y="52"/>
                      </a:lnTo>
                      <a:lnTo>
                        <a:pt x="66" y="58"/>
                      </a:lnTo>
                      <a:lnTo>
                        <a:pt x="62" y="64"/>
                      </a:lnTo>
                      <a:lnTo>
                        <a:pt x="60" y="70"/>
                      </a:lnTo>
                      <a:lnTo>
                        <a:pt x="60" y="82"/>
                      </a:lnTo>
                      <a:lnTo>
                        <a:pt x="58" y="94"/>
                      </a:lnTo>
                      <a:lnTo>
                        <a:pt x="54" y="108"/>
                      </a:lnTo>
                      <a:lnTo>
                        <a:pt x="50" y="114"/>
                      </a:lnTo>
                      <a:lnTo>
                        <a:pt x="44" y="118"/>
                      </a:lnTo>
                      <a:lnTo>
                        <a:pt x="32" y="130"/>
                      </a:lnTo>
                      <a:lnTo>
                        <a:pt x="24" y="136"/>
                      </a:lnTo>
                      <a:lnTo>
                        <a:pt x="18" y="140"/>
                      </a:lnTo>
                      <a:lnTo>
                        <a:pt x="12" y="142"/>
                      </a:lnTo>
                      <a:lnTo>
                        <a:pt x="4" y="146"/>
                      </a:lnTo>
                      <a:lnTo>
                        <a:pt x="0" y="154"/>
                      </a:lnTo>
                      <a:lnTo>
                        <a:pt x="68" y="1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6" name="îṥḻïde">
                  <a:extLst>
                    <a:ext uri="{FF2B5EF4-FFF2-40B4-BE49-F238E27FC236}">
                      <a16:creationId xmlns:a16="http://schemas.microsoft.com/office/drawing/2014/main" id="{7EAC9806-9907-4F26-8D61-C9DF84BAAE1A}"/>
                    </a:ext>
                  </a:extLst>
                </p:cNvPr>
                <p:cNvSpPr/>
                <p:nvPr/>
              </p:nvSpPr>
              <p:spPr bwMode="auto">
                <a:xfrm>
                  <a:off x="3882365" y="3021434"/>
                  <a:ext cx="220354" cy="196148"/>
                </a:xfrm>
                <a:custGeom>
                  <a:avLst/>
                  <a:gdLst>
                    <a:gd name="T0" fmla="*/ 2147483647 w 126"/>
                    <a:gd name="T1" fmla="*/ 0 h 116"/>
                    <a:gd name="T2" fmla="*/ 2147483647 w 126"/>
                    <a:gd name="T3" fmla="*/ 2147483647 h 116"/>
                    <a:gd name="T4" fmla="*/ 2147483647 w 126"/>
                    <a:gd name="T5" fmla="*/ 2147483647 h 116"/>
                    <a:gd name="T6" fmla="*/ 2147483647 w 126"/>
                    <a:gd name="T7" fmla="*/ 2147483647 h 116"/>
                    <a:gd name="T8" fmla="*/ 2147483647 w 126"/>
                    <a:gd name="T9" fmla="*/ 2147483647 h 116"/>
                    <a:gd name="T10" fmla="*/ 2147483647 w 126"/>
                    <a:gd name="T11" fmla="*/ 2147483647 h 116"/>
                    <a:gd name="T12" fmla="*/ 2147483647 w 126"/>
                    <a:gd name="T13" fmla="*/ 2147483647 h 116"/>
                    <a:gd name="T14" fmla="*/ 0 w 126"/>
                    <a:gd name="T15" fmla="*/ 2147483647 h 116"/>
                    <a:gd name="T16" fmla="*/ 0 w 126"/>
                    <a:gd name="T17" fmla="*/ 2147483647 h 116"/>
                    <a:gd name="T18" fmla="*/ 2147483647 w 126"/>
                    <a:gd name="T19" fmla="*/ 2147483647 h 116"/>
                    <a:gd name="T20" fmla="*/ 2147483647 w 126"/>
                    <a:gd name="T21" fmla="*/ 2147483647 h 116"/>
                    <a:gd name="T22" fmla="*/ 2147483647 w 126"/>
                    <a:gd name="T23" fmla="*/ 2147483647 h 116"/>
                    <a:gd name="T24" fmla="*/ 2147483647 w 126"/>
                    <a:gd name="T25" fmla="*/ 2147483647 h 116"/>
                    <a:gd name="T26" fmla="*/ 2147483647 w 126"/>
                    <a:gd name="T27" fmla="*/ 2147483647 h 116"/>
                    <a:gd name="T28" fmla="*/ 2147483647 w 126"/>
                    <a:gd name="T29" fmla="*/ 2147483647 h 116"/>
                    <a:gd name="T30" fmla="*/ 2147483647 w 126"/>
                    <a:gd name="T31" fmla="*/ 2147483647 h 116"/>
                    <a:gd name="T32" fmla="*/ 2147483647 w 126"/>
                    <a:gd name="T33" fmla="*/ 2147483647 h 116"/>
                    <a:gd name="T34" fmla="*/ 2147483647 w 126"/>
                    <a:gd name="T35" fmla="*/ 0 h 11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26"/>
                    <a:gd name="T55" fmla="*/ 0 h 116"/>
                    <a:gd name="T56" fmla="*/ 126 w 126"/>
                    <a:gd name="T57" fmla="*/ 116 h 11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26" h="116">
                      <a:moveTo>
                        <a:pt x="126" y="0"/>
                      </a:moveTo>
                      <a:lnTo>
                        <a:pt x="126" y="32"/>
                      </a:lnTo>
                      <a:lnTo>
                        <a:pt x="76" y="32"/>
                      </a:lnTo>
                      <a:lnTo>
                        <a:pt x="76" y="78"/>
                      </a:lnTo>
                      <a:lnTo>
                        <a:pt x="66" y="82"/>
                      </a:lnTo>
                      <a:lnTo>
                        <a:pt x="58" y="90"/>
                      </a:lnTo>
                      <a:lnTo>
                        <a:pt x="56" y="116"/>
                      </a:lnTo>
                      <a:lnTo>
                        <a:pt x="0" y="116"/>
                      </a:lnTo>
                      <a:lnTo>
                        <a:pt x="0" y="108"/>
                      </a:lnTo>
                      <a:lnTo>
                        <a:pt x="2" y="100"/>
                      </a:lnTo>
                      <a:lnTo>
                        <a:pt x="10" y="88"/>
                      </a:lnTo>
                      <a:lnTo>
                        <a:pt x="20" y="74"/>
                      </a:lnTo>
                      <a:lnTo>
                        <a:pt x="24" y="66"/>
                      </a:lnTo>
                      <a:lnTo>
                        <a:pt x="38" y="42"/>
                      </a:lnTo>
                      <a:lnTo>
                        <a:pt x="50" y="20"/>
                      </a:lnTo>
                      <a:lnTo>
                        <a:pt x="56" y="12"/>
                      </a:lnTo>
                      <a:lnTo>
                        <a:pt x="60" y="2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7" name="iṧļíde">
                  <a:extLst>
                    <a:ext uri="{FF2B5EF4-FFF2-40B4-BE49-F238E27FC236}">
                      <a16:creationId xmlns:a16="http://schemas.microsoft.com/office/drawing/2014/main" id="{B7C2D301-FB12-4EE8-805C-5BAD814ABD7F}"/>
                    </a:ext>
                  </a:extLst>
                </p:cNvPr>
                <p:cNvSpPr/>
                <p:nvPr/>
              </p:nvSpPr>
              <p:spPr bwMode="auto">
                <a:xfrm>
                  <a:off x="3882365" y="3021434"/>
                  <a:ext cx="325022" cy="399301"/>
                </a:xfrm>
                <a:custGeom>
                  <a:avLst/>
                  <a:gdLst>
                    <a:gd name="T0" fmla="*/ 2147483647 w 186"/>
                    <a:gd name="T1" fmla="*/ 0 h 238"/>
                    <a:gd name="T2" fmla="*/ 2147483647 w 186"/>
                    <a:gd name="T3" fmla="*/ 0 h 238"/>
                    <a:gd name="T4" fmla="*/ 2147483647 w 186"/>
                    <a:gd name="T5" fmla="*/ 2147483647 h 238"/>
                    <a:gd name="T6" fmla="*/ 2147483647 w 186"/>
                    <a:gd name="T7" fmla="*/ 2147483647 h 238"/>
                    <a:gd name="T8" fmla="*/ 2147483647 w 186"/>
                    <a:gd name="T9" fmla="*/ 2147483647 h 238"/>
                    <a:gd name="T10" fmla="*/ 2147483647 w 186"/>
                    <a:gd name="T11" fmla="*/ 2147483647 h 238"/>
                    <a:gd name="T12" fmla="*/ 2147483647 w 186"/>
                    <a:gd name="T13" fmla="*/ 2147483647 h 238"/>
                    <a:gd name="T14" fmla="*/ 2147483647 w 186"/>
                    <a:gd name="T15" fmla="*/ 2147483647 h 238"/>
                    <a:gd name="T16" fmla="*/ 0 w 186"/>
                    <a:gd name="T17" fmla="*/ 2147483647 h 238"/>
                    <a:gd name="T18" fmla="*/ 2147483647 w 186"/>
                    <a:gd name="T19" fmla="*/ 2147483647 h 238"/>
                    <a:gd name="T20" fmla="*/ 2147483647 w 186"/>
                    <a:gd name="T21" fmla="*/ 2147483647 h 238"/>
                    <a:gd name="T22" fmla="*/ 2147483647 w 186"/>
                    <a:gd name="T23" fmla="*/ 2147483647 h 238"/>
                    <a:gd name="T24" fmla="*/ 2147483647 w 186"/>
                    <a:gd name="T25" fmla="*/ 2147483647 h 238"/>
                    <a:gd name="T26" fmla="*/ 2147483647 w 186"/>
                    <a:gd name="T27" fmla="*/ 2147483647 h 238"/>
                    <a:gd name="T28" fmla="*/ 2147483647 w 186"/>
                    <a:gd name="T29" fmla="*/ 2147483647 h 238"/>
                    <a:gd name="T30" fmla="*/ 2147483647 w 186"/>
                    <a:gd name="T31" fmla="*/ 2147483647 h 238"/>
                    <a:gd name="T32" fmla="*/ 2147483647 w 186"/>
                    <a:gd name="T33" fmla="*/ 2147483647 h 238"/>
                    <a:gd name="T34" fmla="*/ 2147483647 w 186"/>
                    <a:gd name="T35" fmla="*/ 2147483647 h 238"/>
                    <a:gd name="T36" fmla="*/ 2147483647 w 186"/>
                    <a:gd name="T37" fmla="*/ 2147483647 h 238"/>
                    <a:gd name="T38" fmla="*/ 2147483647 w 186"/>
                    <a:gd name="T39" fmla="*/ 2147483647 h 238"/>
                    <a:gd name="T40" fmla="*/ 2147483647 w 186"/>
                    <a:gd name="T41" fmla="*/ 2147483647 h 238"/>
                    <a:gd name="T42" fmla="*/ 2147483647 w 186"/>
                    <a:gd name="T43" fmla="*/ 2147483647 h 238"/>
                    <a:gd name="T44" fmla="*/ 2147483647 w 186"/>
                    <a:gd name="T45" fmla="*/ 2147483647 h 238"/>
                    <a:gd name="T46" fmla="*/ 2147483647 w 186"/>
                    <a:gd name="T47" fmla="*/ 2147483647 h 238"/>
                    <a:gd name="T48" fmla="*/ 2147483647 w 186"/>
                    <a:gd name="T49" fmla="*/ 2147483647 h 238"/>
                    <a:gd name="T50" fmla="*/ 2147483647 w 186"/>
                    <a:gd name="T51" fmla="*/ 2147483647 h 238"/>
                    <a:gd name="T52" fmla="*/ 2147483647 w 186"/>
                    <a:gd name="T53" fmla="*/ 2147483647 h 238"/>
                    <a:gd name="T54" fmla="*/ 2147483647 w 186"/>
                    <a:gd name="T55" fmla="*/ 2147483647 h 238"/>
                    <a:gd name="T56" fmla="*/ 2147483647 w 186"/>
                    <a:gd name="T57" fmla="*/ 2147483647 h 238"/>
                    <a:gd name="T58" fmla="*/ 2147483647 w 186"/>
                    <a:gd name="T59" fmla="*/ 2147483647 h 238"/>
                    <a:gd name="T60" fmla="*/ 2147483647 w 186"/>
                    <a:gd name="T61" fmla="*/ 2147483647 h 238"/>
                    <a:gd name="T62" fmla="*/ 2147483647 w 186"/>
                    <a:gd name="T63" fmla="*/ 2147483647 h 238"/>
                    <a:gd name="T64" fmla="*/ 2147483647 w 186"/>
                    <a:gd name="T65" fmla="*/ 2147483647 h 238"/>
                    <a:gd name="T66" fmla="*/ 2147483647 w 186"/>
                    <a:gd name="T67" fmla="*/ 2147483647 h 238"/>
                    <a:gd name="T68" fmla="*/ 2147483647 w 186"/>
                    <a:gd name="T69" fmla="*/ 2147483647 h 238"/>
                    <a:gd name="T70" fmla="*/ 2147483647 w 186"/>
                    <a:gd name="T71" fmla="*/ 2147483647 h 238"/>
                    <a:gd name="T72" fmla="*/ 2147483647 w 186"/>
                    <a:gd name="T73" fmla="*/ 2147483647 h 238"/>
                    <a:gd name="T74" fmla="*/ 2147483647 w 186"/>
                    <a:gd name="T75" fmla="*/ 2147483647 h 238"/>
                    <a:gd name="T76" fmla="*/ 2147483647 w 186"/>
                    <a:gd name="T77" fmla="*/ 2147483647 h 238"/>
                    <a:gd name="T78" fmla="*/ 2147483647 w 186"/>
                    <a:gd name="T79" fmla="*/ 2147483647 h 238"/>
                    <a:gd name="T80" fmla="*/ 2147483647 w 186"/>
                    <a:gd name="T81" fmla="*/ 2147483647 h 238"/>
                    <a:gd name="T82" fmla="*/ 2147483647 w 186"/>
                    <a:gd name="T83" fmla="*/ 2147483647 h 238"/>
                    <a:gd name="T84" fmla="*/ 2147483647 w 186"/>
                    <a:gd name="T85" fmla="*/ 2147483647 h 238"/>
                    <a:gd name="T86" fmla="*/ 2147483647 w 186"/>
                    <a:gd name="T87" fmla="*/ 2147483647 h 238"/>
                    <a:gd name="T88" fmla="*/ 2147483647 w 186"/>
                    <a:gd name="T89" fmla="*/ 2147483647 h 238"/>
                    <a:gd name="T90" fmla="*/ 2147483647 w 186"/>
                    <a:gd name="T91" fmla="*/ 2147483647 h 238"/>
                    <a:gd name="T92" fmla="*/ 2147483647 w 186"/>
                    <a:gd name="T93" fmla="*/ 2147483647 h 238"/>
                    <a:gd name="T94" fmla="*/ 2147483647 w 186"/>
                    <a:gd name="T95" fmla="*/ 2147483647 h 238"/>
                    <a:gd name="T96" fmla="*/ 2147483647 w 186"/>
                    <a:gd name="T97" fmla="*/ 2147483647 h 238"/>
                    <a:gd name="T98" fmla="*/ 2147483647 w 186"/>
                    <a:gd name="T99" fmla="*/ 2147483647 h 238"/>
                    <a:gd name="T100" fmla="*/ 2147483647 w 186"/>
                    <a:gd name="T101" fmla="*/ 2147483647 h 238"/>
                    <a:gd name="T102" fmla="*/ 2147483647 w 186"/>
                    <a:gd name="T103" fmla="*/ 2147483647 h 238"/>
                    <a:gd name="T104" fmla="*/ 2147483647 w 186"/>
                    <a:gd name="T105" fmla="*/ 2147483647 h 238"/>
                    <a:gd name="T106" fmla="*/ 2147483647 w 186"/>
                    <a:gd name="T107" fmla="*/ 2147483647 h 238"/>
                    <a:gd name="T108" fmla="*/ 2147483647 w 186"/>
                    <a:gd name="T109" fmla="*/ 2147483647 h 238"/>
                    <a:gd name="T110" fmla="*/ 2147483647 w 186"/>
                    <a:gd name="T111" fmla="*/ 2147483647 h 238"/>
                    <a:gd name="T112" fmla="*/ 2147483647 w 186"/>
                    <a:gd name="T113" fmla="*/ 2147483647 h 238"/>
                    <a:gd name="T114" fmla="*/ 2147483647 w 186"/>
                    <a:gd name="T115" fmla="*/ 2147483647 h 238"/>
                    <a:gd name="T116" fmla="*/ 2147483647 w 186"/>
                    <a:gd name="T117" fmla="*/ 2147483647 h 238"/>
                    <a:gd name="T118" fmla="*/ 2147483647 w 186"/>
                    <a:gd name="T119" fmla="*/ 2147483647 h 238"/>
                    <a:gd name="T120" fmla="*/ 2147483647 w 186"/>
                    <a:gd name="T121" fmla="*/ 0 h 2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86"/>
                    <a:gd name="T184" fmla="*/ 0 h 238"/>
                    <a:gd name="T185" fmla="*/ 186 w 186"/>
                    <a:gd name="T186" fmla="*/ 238 h 23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86" h="238">
                      <a:moveTo>
                        <a:pt x="128" y="0"/>
                      </a:moveTo>
                      <a:lnTo>
                        <a:pt x="126" y="0"/>
                      </a:lnTo>
                      <a:lnTo>
                        <a:pt x="126" y="32"/>
                      </a:lnTo>
                      <a:lnTo>
                        <a:pt x="76" y="32"/>
                      </a:lnTo>
                      <a:lnTo>
                        <a:pt x="76" y="78"/>
                      </a:lnTo>
                      <a:lnTo>
                        <a:pt x="66" y="82"/>
                      </a:lnTo>
                      <a:lnTo>
                        <a:pt x="58" y="90"/>
                      </a:lnTo>
                      <a:lnTo>
                        <a:pt x="56" y="116"/>
                      </a:lnTo>
                      <a:lnTo>
                        <a:pt x="0" y="116"/>
                      </a:lnTo>
                      <a:lnTo>
                        <a:pt x="2" y="124"/>
                      </a:lnTo>
                      <a:lnTo>
                        <a:pt x="6" y="128"/>
                      </a:lnTo>
                      <a:lnTo>
                        <a:pt x="10" y="134"/>
                      </a:lnTo>
                      <a:lnTo>
                        <a:pt x="12" y="138"/>
                      </a:lnTo>
                      <a:lnTo>
                        <a:pt x="10" y="142"/>
                      </a:lnTo>
                      <a:lnTo>
                        <a:pt x="8" y="146"/>
                      </a:lnTo>
                      <a:lnTo>
                        <a:pt x="6" y="150"/>
                      </a:lnTo>
                      <a:lnTo>
                        <a:pt x="6" y="152"/>
                      </a:lnTo>
                      <a:lnTo>
                        <a:pt x="6" y="156"/>
                      </a:lnTo>
                      <a:lnTo>
                        <a:pt x="10" y="158"/>
                      </a:lnTo>
                      <a:lnTo>
                        <a:pt x="14" y="166"/>
                      </a:lnTo>
                      <a:lnTo>
                        <a:pt x="12" y="166"/>
                      </a:lnTo>
                      <a:lnTo>
                        <a:pt x="14" y="176"/>
                      </a:lnTo>
                      <a:lnTo>
                        <a:pt x="12" y="186"/>
                      </a:lnTo>
                      <a:lnTo>
                        <a:pt x="10" y="196"/>
                      </a:lnTo>
                      <a:lnTo>
                        <a:pt x="6" y="206"/>
                      </a:lnTo>
                      <a:lnTo>
                        <a:pt x="10" y="206"/>
                      </a:lnTo>
                      <a:lnTo>
                        <a:pt x="12" y="206"/>
                      </a:lnTo>
                      <a:lnTo>
                        <a:pt x="16" y="206"/>
                      </a:lnTo>
                      <a:lnTo>
                        <a:pt x="18" y="204"/>
                      </a:lnTo>
                      <a:lnTo>
                        <a:pt x="22" y="202"/>
                      </a:lnTo>
                      <a:lnTo>
                        <a:pt x="26" y="202"/>
                      </a:lnTo>
                      <a:lnTo>
                        <a:pt x="34" y="204"/>
                      </a:lnTo>
                      <a:lnTo>
                        <a:pt x="42" y="208"/>
                      </a:lnTo>
                      <a:lnTo>
                        <a:pt x="48" y="210"/>
                      </a:lnTo>
                      <a:lnTo>
                        <a:pt x="50" y="216"/>
                      </a:lnTo>
                      <a:lnTo>
                        <a:pt x="60" y="230"/>
                      </a:lnTo>
                      <a:lnTo>
                        <a:pt x="64" y="234"/>
                      </a:lnTo>
                      <a:lnTo>
                        <a:pt x="70" y="238"/>
                      </a:lnTo>
                      <a:lnTo>
                        <a:pt x="76" y="228"/>
                      </a:lnTo>
                      <a:lnTo>
                        <a:pt x="78" y="222"/>
                      </a:lnTo>
                      <a:lnTo>
                        <a:pt x="82" y="222"/>
                      </a:lnTo>
                      <a:lnTo>
                        <a:pt x="88" y="220"/>
                      </a:lnTo>
                      <a:lnTo>
                        <a:pt x="86" y="226"/>
                      </a:lnTo>
                      <a:lnTo>
                        <a:pt x="88" y="230"/>
                      </a:lnTo>
                      <a:lnTo>
                        <a:pt x="92" y="224"/>
                      </a:lnTo>
                      <a:lnTo>
                        <a:pt x="94" y="224"/>
                      </a:lnTo>
                      <a:lnTo>
                        <a:pt x="96" y="222"/>
                      </a:lnTo>
                      <a:lnTo>
                        <a:pt x="98" y="224"/>
                      </a:lnTo>
                      <a:lnTo>
                        <a:pt x="100" y="226"/>
                      </a:lnTo>
                      <a:lnTo>
                        <a:pt x="102" y="228"/>
                      </a:lnTo>
                      <a:lnTo>
                        <a:pt x="106" y="226"/>
                      </a:lnTo>
                      <a:lnTo>
                        <a:pt x="110" y="224"/>
                      </a:lnTo>
                      <a:lnTo>
                        <a:pt x="172" y="224"/>
                      </a:lnTo>
                      <a:lnTo>
                        <a:pt x="174" y="216"/>
                      </a:lnTo>
                      <a:lnTo>
                        <a:pt x="176" y="208"/>
                      </a:lnTo>
                      <a:lnTo>
                        <a:pt x="172" y="208"/>
                      </a:lnTo>
                      <a:lnTo>
                        <a:pt x="170" y="206"/>
                      </a:lnTo>
                      <a:lnTo>
                        <a:pt x="158" y="50"/>
                      </a:lnTo>
                      <a:lnTo>
                        <a:pt x="186" y="50"/>
                      </a:lnTo>
                      <a:lnTo>
                        <a:pt x="128" y="6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8" name="ïslíḋê">
                  <a:extLst>
                    <a:ext uri="{FF2B5EF4-FFF2-40B4-BE49-F238E27FC236}">
                      <a16:creationId xmlns:a16="http://schemas.microsoft.com/office/drawing/2014/main" id="{C1E17AC0-937B-49A6-A019-4E40D20D54CD}"/>
                    </a:ext>
                  </a:extLst>
                </p:cNvPr>
                <p:cNvSpPr/>
                <p:nvPr/>
              </p:nvSpPr>
              <p:spPr bwMode="auto">
                <a:xfrm>
                  <a:off x="4000806" y="3105497"/>
                  <a:ext cx="447594" cy="451141"/>
                </a:xfrm>
                <a:custGeom>
                  <a:avLst/>
                  <a:gdLst>
                    <a:gd name="T0" fmla="*/ 2147483647 w 256"/>
                    <a:gd name="T1" fmla="*/ 2147483647 h 270"/>
                    <a:gd name="T2" fmla="*/ 2147483647 w 256"/>
                    <a:gd name="T3" fmla="*/ 2147483647 h 270"/>
                    <a:gd name="T4" fmla="*/ 2147483647 w 256"/>
                    <a:gd name="T5" fmla="*/ 2147483647 h 270"/>
                    <a:gd name="T6" fmla="*/ 2147483647 w 256"/>
                    <a:gd name="T7" fmla="*/ 2147483647 h 270"/>
                    <a:gd name="T8" fmla="*/ 2147483647 w 256"/>
                    <a:gd name="T9" fmla="*/ 2147483647 h 270"/>
                    <a:gd name="T10" fmla="*/ 2147483647 w 256"/>
                    <a:gd name="T11" fmla="*/ 2147483647 h 270"/>
                    <a:gd name="T12" fmla="*/ 2147483647 w 256"/>
                    <a:gd name="T13" fmla="*/ 2147483647 h 270"/>
                    <a:gd name="T14" fmla="*/ 2147483647 w 256"/>
                    <a:gd name="T15" fmla="*/ 2147483647 h 270"/>
                    <a:gd name="T16" fmla="*/ 2147483647 w 256"/>
                    <a:gd name="T17" fmla="*/ 2147483647 h 270"/>
                    <a:gd name="T18" fmla="*/ 2147483647 w 256"/>
                    <a:gd name="T19" fmla="*/ 2147483647 h 270"/>
                    <a:gd name="T20" fmla="*/ 2147483647 w 256"/>
                    <a:gd name="T21" fmla="*/ 0 h 270"/>
                    <a:gd name="T22" fmla="*/ 2147483647 w 256"/>
                    <a:gd name="T23" fmla="*/ 2147483647 h 270"/>
                    <a:gd name="T24" fmla="*/ 2147483647 w 256"/>
                    <a:gd name="T25" fmla="*/ 2147483647 h 270"/>
                    <a:gd name="T26" fmla="*/ 2147483647 w 256"/>
                    <a:gd name="T27" fmla="*/ 2147483647 h 270"/>
                    <a:gd name="T28" fmla="*/ 2147483647 w 256"/>
                    <a:gd name="T29" fmla="*/ 2147483647 h 270"/>
                    <a:gd name="T30" fmla="*/ 2147483647 w 256"/>
                    <a:gd name="T31" fmla="*/ 2147483647 h 270"/>
                    <a:gd name="T32" fmla="*/ 2147483647 w 256"/>
                    <a:gd name="T33" fmla="*/ 2147483647 h 270"/>
                    <a:gd name="T34" fmla="*/ 2147483647 w 256"/>
                    <a:gd name="T35" fmla="*/ 2147483647 h 270"/>
                    <a:gd name="T36" fmla="*/ 2147483647 w 256"/>
                    <a:gd name="T37" fmla="*/ 2147483647 h 270"/>
                    <a:gd name="T38" fmla="*/ 2147483647 w 256"/>
                    <a:gd name="T39" fmla="*/ 2147483647 h 270"/>
                    <a:gd name="T40" fmla="*/ 2147483647 w 256"/>
                    <a:gd name="T41" fmla="*/ 2147483647 h 270"/>
                    <a:gd name="T42" fmla="*/ 2147483647 w 256"/>
                    <a:gd name="T43" fmla="*/ 2147483647 h 270"/>
                    <a:gd name="T44" fmla="*/ 2147483647 w 256"/>
                    <a:gd name="T45" fmla="*/ 2147483647 h 270"/>
                    <a:gd name="T46" fmla="*/ 2147483647 w 256"/>
                    <a:gd name="T47" fmla="*/ 2147483647 h 270"/>
                    <a:gd name="T48" fmla="*/ 2147483647 w 256"/>
                    <a:gd name="T49" fmla="*/ 2147483647 h 270"/>
                    <a:gd name="T50" fmla="*/ 2147483647 w 256"/>
                    <a:gd name="T51" fmla="*/ 2147483647 h 270"/>
                    <a:gd name="T52" fmla="*/ 2147483647 w 256"/>
                    <a:gd name="T53" fmla="*/ 2147483647 h 270"/>
                    <a:gd name="T54" fmla="*/ 2147483647 w 256"/>
                    <a:gd name="T55" fmla="*/ 2147483647 h 270"/>
                    <a:gd name="T56" fmla="*/ 2147483647 w 256"/>
                    <a:gd name="T57" fmla="*/ 2147483647 h 270"/>
                    <a:gd name="T58" fmla="*/ 2147483647 w 256"/>
                    <a:gd name="T59" fmla="*/ 2147483647 h 270"/>
                    <a:gd name="T60" fmla="*/ 2147483647 w 256"/>
                    <a:gd name="T61" fmla="*/ 2147483647 h 270"/>
                    <a:gd name="T62" fmla="*/ 2147483647 w 256"/>
                    <a:gd name="T63" fmla="*/ 2147483647 h 270"/>
                    <a:gd name="T64" fmla="*/ 2147483647 w 256"/>
                    <a:gd name="T65" fmla="*/ 2147483647 h 270"/>
                    <a:gd name="T66" fmla="*/ 2147483647 w 256"/>
                    <a:gd name="T67" fmla="*/ 2147483647 h 270"/>
                    <a:gd name="T68" fmla="*/ 2147483647 w 256"/>
                    <a:gd name="T69" fmla="*/ 2147483647 h 270"/>
                    <a:gd name="T70" fmla="*/ 2147483647 w 256"/>
                    <a:gd name="T71" fmla="*/ 2147483647 h 270"/>
                    <a:gd name="T72" fmla="*/ 2147483647 w 256"/>
                    <a:gd name="T73" fmla="*/ 2147483647 h 270"/>
                    <a:gd name="T74" fmla="*/ 2147483647 w 256"/>
                    <a:gd name="T75" fmla="*/ 2147483647 h 270"/>
                    <a:gd name="T76" fmla="*/ 2147483647 w 256"/>
                    <a:gd name="T77" fmla="*/ 2147483647 h 27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56"/>
                    <a:gd name="T118" fmla="*/ 0 h 270"/>
                    <a:gd name="T119" fmla="*/ 256 w 256"/>
                    <a:gd name="T120" fmla="*/ 270 h 27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56" h="270">
                      <a:moveTo>
                        <a:pt x="2" y="188"/>
                      </a:moveTo>
                      <a:lnTo>
                        <a:pt x="8" y="178"/>
                      </a:lnTo>
                      <a:lnTo>
                        <a:pt x="10" y="172"/>
                      </a:lnTo>
                      <a:lnTo>
                        <a:pt x="14" y="172"/>
                      </a:lnTo>
                      <a:lnTo>
                        <a:pt x="20" y="170"/>
                      </a:lnTo>
                      <a:lnTo>
                        <a:pt x="18" y="176"/>
                      </a:lnTo>
                      <a:lnTo>
                        <a:pt x="20" y="180"/>
                      </a:lnTo>
                      <a:lnTo>
                        <a:pt x="24" y="174"/>
                      </a:lnTo>
                      <a:lnTo>
                        <a:pt x="26" y="174"/>
                      </a:lnTo>
                      <a:lnTo>
                        <a:pt x="28" y="172"/>
                      </a:lnTo>
                      <a:lnTo>
                        <a:pt x="30" y="174"/>
                      </a:lnTo>
                      <a:lnTo>
                        <a:pt x="32" y="176"/>
                      </a:lnTo>
                      <a:lnTo>
                        <a:pt x="34" y="178"/>
                      </a:lnTo>
                      <a:lnTo>
                        <a:pt x="38" y="176"/>
                      </a:lnTo>
                      <a:lnTo>
                        <a:pt x="42" y="174"/>
                      </a:lnTo>
                      <a:lnTo>
                        <a:pt x="104" y="174"/>
                      </a:lnTo>
                      <a:lnTo>
                        <a:pt x="106" y="166"/>
                      </a:lnTo>
                      <a:lnTo>
                        <a:pt x="108" y="158"/>
                      </a:lnTo>
                      <a:lnTo>
                        <a:pt x="104" y="158"/>
                      </a:lnTo>
                      <a:lnTo>
                        <a:pt x="102" y="156"/>
                      </a:lnTo>
                      <a:lnTo>
                        <a:pt x="90" y="0"/>
                      </a:lnTo>
                      <a:lnTo>
                        <a:pt x="118" y="0"/>
                      </a:lnTo>
                      <a:lnTo>
                        <a:pt x="208" y="68"/>
                      </a:lnTo>
                      <a:lnTo>
                        <a:pt x="208" y="72"/>
                      </a:lnTo>
                      <a:lnTo>
                        <a:pt x="212" y="76"/>
                      </a:lnTo>
                      <a:lnTo>
                        <a:pt x="220" y="84"/>
                      </a:lnTo>
                      <a:lnTo>
                        <a:pt x="230" y="88"/>
                      </a:lnTo>
                      <a:lnTo>
                        <a:pt x="242" y="92"/>
                      </a:lnTo>
                      <a:lnTo>
                        <a:pt x="242" y="106"/>
                      </a:lnTo>
                      <a:lnTo>
                        <a:pt x="256" y="104"/>
                      </a:lnTo>
                      <a:lnTo>
                        <a:pt x="256" y="154"/>
                      </a:lnTo>
                      <a:lnTo>
                        <a:pt x="252" y="162"/>
                      </a:lnTo>
                      <a:lnTo>
                        <a:pt x="248" y="170"/>
                      </a:lnTo>
                      <a:lnTo>
                        <a:pt x="240" y="174"/>
                      </a:lnTo>
                      <a:lnTo>
                        <a:pt x="230" y="176"/>
                      </a:lnTo>
                      <a:lnTo>
                        <a:pt x="218" y="176"/>
                      </a:lnTo>
                      <a:lnTo>
                        <a:pt x="206" y="178"/>
                      </a:lnTo>
                      <a:lnTo>
                        <a:pt x="186" y="184"/>
                      </a:lnTo>
                      <a:lnTo>
                        <a:pt x="150" y="196"/>
                      </a:lnTo>
                      <a:lnTo>
                        <a:pt x="146" y="198"/>
                      </a:lnTo>
                      <a:lnTo>
                        <a:pt x="144" y="200"/>
                      </a:lnTo>
                      <a:lnTo>
                        <a:pt x="142" y="206"/>
                      </a:lnTo>
                      <a:lnTo>
                        <a:pt x="138" y="212"/>
                      </a:lnTo>
                      <a:lnTo>
                        <a:pt x="136" y="212"/>
                      </a:lnTo>
                      <a:lnTo>
                        <a:pt x="132" y="212"/>
                      </a:lnTo>
                      <a:lnTo>
                        <a:pt x="124" y="212"/>
                      </a:lnTo>
                      <a:lnTo>
                        <a:pt x="124" y="222"/>
                      </a:lnTo>
                      <a:lnTo>
                        <a:pt x="124" y="228"/>
                      </a:lnTo>
                      <a:lnTo>
                        <a:pt x="122" y="232"/>
                      </a:lnTo>
                      <a:lnTo>
                        <a:pt x="116" y="236"/>
                      </a:lnTo>
                      <a:lnTo>
                        <a:pt x="110" y="240"/>
                      </a:lnTo>
                      <a:lnTo>
                        <a:pt x="108" y="244"/>
                      </a:lnTo>
                      <a:lnTo>
                        <a:pt x="108" y="248"/>
                      </a:lnTo>
                      <a:lnTo>
                        <a:pt x="106" y="256"/>
                      </a:lnTo>
                      <a:lnTo>
                        <a:pt x="104" y="264"/>
                      </a:lnTo>
                      <a:lnTo>
                        <a:pt x="100" y="266"/>
                      </a:lnTo>
                      <a:lnTo>
                        <a:pt x="94" y="270"/>
                      </a:lnTo>
                      <a:lnTo>
                        <a:pt x="90" y="264"/>
                      </a:lnTo>
                      <a:lnTo>
                        <a:pt x="82" y="266"/>
                      </a:lnTo>
                      <a:lnTo>
                        <a:pt x="76" y="268"/>
                      </a:lnTo>
                      <a:lnTo>
                        <a:pt x="70" y="270"/>
                      </a:lnTo>
                      <a:lnTo>
                        <a:pt x="64" y="268"/>
                      </a:lnTo>
                      <a:lnTo>
                        <a:pt x="62" y="266"/>
                      </a:lnTo>
                      <a:lnTo>
                        <a:pt x="58" y="252"/>
                      </a:lnTo>
                      <a:lnTo>
                        <a:pt x="54" y="240"/>
                      </a:lnTo>
                      <a:lnTo>
                        <a:pt x="50" y="234"/>
                      </a:lnTo>
                      <a:lnTo>
                        <a:pt x="44" y="232"/>
                      </a:lnTo>
                      <a:lnTo>
                        <a:pt x="42" y="234"/>
                      </a:lnTo>
                      <a:lnTo>
                        <a:pt x="40" y="236"/>
                      </a:lnTo>
                      <a:lnTo>
                        <a:pt x="34" y="236"/>
                      </a:lnTo>
                      <a:lnTo>
                        <a:pt x="20" y="234"/>
                      </a:lnTo>
                      <a:lnTo>
                        <a:pt x="10" y="232"/>
                      </a:lnTo>
                      <a:lnTo>
                        <a:pt x="10" y="224"/>
                      </a:lnTo>
                      <a:lnTo>
                        <a:pt x="10" y="218"/>
                      </a:lnTo>
                      <a:lnTo>
                        <a:pt x="8" y="210"/>
                      </a:lnTo>
                      <a:lnTo>
                        <a:pt x="4" y="200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9" name="ïšľiḋe">
                  <a:extLst>
                    <a:ext uri="{FF2B5EF4-FFF2-40B4-BE49-F238E27FC236}">
                      <a16:creationId xmlns:a16="http://schemas.microsoft.com/office/drawing/2014/main" id="{8E0C65BE-377E-4F20-BD2E-442954FAC3DD}"/>
                    </a:ext>
                  </a:extLst>
                </p:cNvPr>
                <p:cNvSpPr/>
                <p:nvPr/>
              </p:nvSpPr>
              <p:spPr bwMode="auto">
                <a:xfrm>
                  <a:off x="4339600" y="3147529"/>
                  <a:ext cx="436576" cy="362874"/>
                </a:xfrm>
                <a:custGeom>
                  <a:avLst/>
                  <a:gdLst>
                    <a:gd name="T0" fmla="*/ 2147483647 w 249"/>
                    <a:gd name="T1" fmla="*/ 2147483647 h 216"/>
                    <a:gd name="T2" fmla="*/ 2147483647 w 249"/>
                    <a:gd name="T3" fmla="*/ 2147483647 h 216"/>
                    <a:gd name="T4" fmla="*/ 2147483647 w 249"/>
                    <a:gd name="T5" fmla="*/ 0 h 216"/>
                    <a:gd name="T6" fmla="*/ 2147483647 w 249"/>
                    <a:gd name="T7" fmla="*/ 0 h 216"/>
                    <a:gd name="T8" fmla="*/ 2147483647 w 249"/>
                    <a:gd name="T9" fmla="*/ 2147483647 h 216"/>
                    <a:gd name="T10" fmla="*/ 2147483647 w 249"/>
                    <a:gd name="T11" fmla="*/ 2147483647 h 216"/>
                    <a:gd name="T12" fmla="*/ 2147483647 w 249"/>
                    <a:gd name="T13" fmla="*/ 2147483647 h 216"/>
                    <a:gd name="T14" fmla="*/ 2147483647 w 249"/>
                    <a:gd name="T15" fmla="*/ 2147483647 h 216"/>
                    <a:gd name="T16" fmla="*/ 0 w 249"/>
                    <a:gd name="T17" fmla="*/ 2147483647 h 216"/>
                    <a:gd name="T18" fmla="*/ 2147483647 w 249"/>
                    <a:gd name="T19" fmla="*/ 2147483647 h 216"/>
                    <a:gd name="T20" fmla="*/ 2147483647 w 249"/>
                    <a:gd name="T21" fmla="*/ 2147483647 h 216"/>
                    <a:gd name="T22" fmla="*/ 2147483647 w 249"/>
                    <a:gd name="T23" fmla="*/ 2147483647 h 216"/>
                    <a:gd name="T24" fmla="*/ 2147483647 w 249"/>
                    <a:gd name="T25" fmla="*/ 2147483647 h 216"/>
                    <a:gd name="T26" fmla="*/ 2147483647 w 249"/>
                    <a:gd name="T27" fmla="*/ 2147483647 h 216"/>
                    <a:gd name="T28" fmla="*/ 2147483647 w 249"/>
                    <a:gd name="T29" fmla="*/ 2147483647 h 216"/>
                    <a:gd name="T30" fmla="*/ 2147483647 w 249"/>
                    <a:gd name="T31" fmla="*/ 2147483647 h 216"/>
                    <a:gd name="T32" fmla="*/ 2147483647 w 249"/>
                    <a:gd name="T33" fmla="*/ 2147483647 h 216"/>
                    <a:gd name="T34" fmla="*/ 2147483647 w 249"/>
                    <a:gd name="T35" fmla="*/ 2147483647 h 216"/>
                    <a:gd name="T36" fmla="*/ 2147483647 w 249"/>
                    <a:gd name="T37" fmla="*/ 2147483647 h 216"/>
                    <a:gd name="T38" fmla="*/ 2147483647 w 249"/>
                    <a:gd name="T39" fmla="*/ 2147483647 h 216"/>
                    <a:gd name="T40" fmla="*/ 2147483647 w 249"/>
                    <a:gd name="T41" fmla="*/ 2147483647 h 216"/>
                    <a:gd name="T42" fmla="*/ 2147483647 w 249"/>
                    <a:gd name="T43" fmla="*/ 2147483647 h 216"/>
                    <a:gd name="T44" fmla="*/ 2147483647 w 249"/>
                    <a:gd name="T45" fmla="*/ 2147483647 h 216"/>
                    <a:gd name="T46" fmla="*/ 2147483647 w 249"/>
                    <a:gd name="T47" fmla="*/ 2147483647 h 216"/>
                    <a:gd name="T48" fmla="*/ 2147483647 w 249"/>
                    <a:gd name="T49" fmla="*/ 2147483647 h 216"/>
                    <a:gd name="T50" fmla="*/ 2147483647 w 249"/>
                    <a:gd name="T51" fmla="*/ 2147483647 h 216"/>
                    <a:gd name="T52" fmla="*/ 2147483647 w 249"/>
                    <a:gd name="T53" fmla="*/ 2147483647 h 216"/>
                    <a:gd name="T54" fmla="*/ 2147483647 w 249"/>
                    <a:gd name="T55" fmla="*/ 2147483647 h 216"/>
                    <a:gd name="T56" fmla="*/ 2147483647 w 249"/>
                    <a:gd name="T57" fmla="*/ 2147483647 h 216"/>
                    <a:gd name="T58" fmla="*/ 2147483647 w 249"/>
                    <a:gd name="T59" fmla="*/ 2147483647 h 216"/>
                    <a:gd name="T60" fmla="*/ 2147483647 w 249"/>
                    <a:gd name="T61" fmla="*/ 2147483647 h 216"/>
                    <a:gd name="T62" fmla="*/ 2147483647 w 249"/>
                    <a:gd name="T63" fmla="*/ 2147483647 h 216"/>
                    <a:gd name="T64" fmla="*/ 2147483647 w 249"/>
                    <a:gd name="T65" fmla="*/ 2147483647 h 216"/>
                    <a:gd name="T66" fmla="*/ 2147483647 w 249"/>
                    <a:gd name="T67" fmla="*/ 2147483647 h 216"/>
                    <a:gd name="T68" fmla="*/ 2147483647 w 249"/>
                    <a:gd name="T69" fmla="*/ 2147483647 h 216"/>
                    <a:gd name="T70" fmla="*/ 2147483647 w 249"/>
                    <a:gd name="T71" fmla="*/ 2147483647 h 216"/>
                    <a:gd name="T72" fmla="*/ 2147483647 w 249"/>
                    <a:gd name="T73" fmla="*/ 2147483647 h 216"/>
                    <a:gd name="T74" fmla="*/ 2147483647 w 249"/>
                    <a:gd name="T75" fmla="*/ 2147483647 h 216"/>
                    <a:gd name="T76" fmla="*/ 2147483647 w 249"/>
                    <a:gd name="T77" fmla="*/ 2147483647 h 216"/>
                    <a:gd name="T78" fmla="*/ 2147483647 w 249"/>
                    <a:gd name="T79" fmla="*/ 2147483647 h 216"/>
                    <a:gd name="T80" fmla="*/ 2147483647 w 249"/>
                    <a:gd name="T81" fmla="*/ 2147483647 h 21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49"/>
                    <a:gd name="T124" fmla="*/ 0 h 216"/>
                    <a:gd name="T125" fmla="*/ 249 w 249"/>
                    <a:gd name="T126" fmla="*/ 216 h 21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49" h="216">
                      <a:moveTo>
                        <a:pt x="219" y="14"/>
                      </a:moveTo>
                      <a:lnTo>
                        <a:pt x="215" y="8"/>
                      </a:lnTo>
                      <a:lnTo>
                        <a:pt x="211" y="4"/>
                      </a:lnTo>
                      <a:lnTo>
                        <a:pt x="205" y="2"/>
                      </a:lnTo>
                      <a:lnTo>
                        <a:pt x="199" y="0"/>
                      </a:lnTo>
                      <a:lnTo>
                        <a:pt x="190" y="0"/>
                      </a:lnTo>
                      <a:lnTo>
                        <a:pt x="186" y="0"/>
                      </a:lnTo>
                      <a:lnTo>
                        <a:pt x="184" y="0"/>
                      </a:lnTo>
                      <a:lnTo>
                        <a:pt x="114" y="48"/>
                      </a:lnTo>
                      <a:lnTo>
                        <a:pt x="86" y="76"/>
                      </a:lnTo>
                      <a:lnTo>
                        <a:pt x="62" y="78"/>
                      </a:lnTo>
                      <a:lnTo>
                        <a:pt x="62" y="128"/>
                      </a:lnTo>
                      <a:lnTo>
                        <a:pt x="58" y="136"/>
                      </a:lnTo>
                      <a:lnTo>
                        <a:pt x="54" y="144"/>
                      </a:lnTo>
                      <a:lnTo>
                        <a:pt x="46" y="148"/>
                      </a:lnTo>
                      <a:lnTo>
                        <a:pt x="36" y="150"/>
                      </a:lnTo>
                      <a:lnTo>
                        <a:pt x="16" y="152"/>
                      </a:lnTo>
                      <a:lnTo>
                        <a:pt x="0" y="156"/>
                      </a:lnTo>
                      <a:lnTo>
                        <a:pt x="0" y="166"/>
                      </a:lnTo>
                      <a:lnTo>
                        <a:pt x="4" y="172"/>
                      </a:lnTo>
                      <a:lnTo>
                        <a:pt x="8" y="174"/>
                      </a:lnTo>
                      <a:lnTo>
                        <a:pt x="12" y="178"/>
                      </a:lnTo>
                      <a:lnTo>
                        <a:pt x="14" y="182"/>
                      </a:lnTo>
                      <a:lnTo>
                        <a:pt x="14" y="186"/>
                      </a:lnTo>
                      <a:lnTo>
                        <a:pt x="14" y="190"/>
                      </a:lnTo>
                      <a:lnTo>
                        <a:pt x="14" y="194"/>
                      </a:lnTo>
                      <a:lnTo>
                        <a:pt x="18" y="198"/>
                      </a:lnTo>
                      <a:lnTo>
                        <a:pt x="24" y="198"/>
                      </a:lnTo>
                      <a:lnTo>
                        <a:pt x="30" y="200"/>
                      </a:lnTo>
                      <a:lnTo>
                        <a:pt x="32" y="204"/>
                      </a:lnTo>
                      <a:lnTo>
                        <a:pt x="32" y="206"/>
                      </a:lnTo>
                      <a:lnTo>
                        <a:pt x="42" y="206"/>
                      </a:lnTo>
                      <a:lnTo>
                        <a:pt x="46" y="212"/>
                      </a:lnTo>
                      <a:lnTo>
                        <a:pt x="52" y="216"/>
                      </a:lnTo>
                      <a:lnTo>
                        <a:pt x="56" y="202"/>
                      </a:lnTo>
                      <a:lnTo>
                        <a:pt x="60" y="188"/>
                      </a:lnTo>
                      <a:lnTo>
                        <a:pt x="64" y="184"/>
                      </a:lnTo>
                      <a:lnTo>
                        <a:pt x="70" y="180"/>
                      </a:lnTo>
                      <a:lnTo>
                        <a:pt x="76" y="176"/>
                      </a:lnTo>
                      <a:lnTo>
                        <a:pt x="86" y="176"/>
                      </a:lnTo>
                      <a:lnTo>
                        <a:pt x="88" y="176"/>
                      </a:lnTo>
                      <a:lnTo>
                        <a:pt x="92" y="178"/>
                      </a:lnTo>
                      <a:lnTo>
                        <a:pt x="98" y="184"/>
                      </a:lnTo>
                      <a:lnTo>
                        <a:pt x="104" y="188"/>
                      </a:lnTo>
                      <a:lnTo>
                        <a:pt x="106" y="190"/>
                      </a:lnTo>
                      <a:lnTo>
                        <a:pt x="110" y="192"/>
                      </a:lnTo>
                      <a:lnTo>
                        <a:pt x="114" y="190"/>
                      </a:lnTo>
                      <a:lnTo>
                        <a:pt x="114" y="188"/>
                      </a:lnTo>
                      <a:lnTo>
                        <a:pt x="116" y="186"/>
                      </a:lnTo>
                      <a:lnTo>
                        <a:pt x="120" y="186"/>
                      </a:lnTo>
                      <a:lnTo>
                        <a:pt x="128" y="186"/>
                      </a:lnTo>
                      <a:lnTo>
                        <a:pt x="132" y="190"/>
                      </a:lnTo>
                      <a:lnTo>
                        <a:pt x="136" y="192"/>
                      </a:lnTo>
                      <a:lnTo>
                        <a:pt x="142" y="194"/>
                      </a:lnTo>
                      <a:lnTo>
                        <a:pt x="150" y="192"/>
                      </a:lnTo>
                      <a:lnTo>
                        <a:pt x="156" y="188"/>
                      </a:lnTo>
                      <a:lnTo>
                        <a:pt x="162" y="186"/>
                      </a:lnTo>
                      <a:lnTo>
                        <a:pt x="170" y="184"/>
                      </a:lnTo>
                      <a:lnTo>
                        <a:pt x="176" y="184"/>
                      </a:lnTo>
                      <a:lnTo>
                        <a:pt x="180" y="186"/>
                      </a:lnTo>
                      <a:lnTo>
                        <a:pt x="184" y="186"/>
                      </a:lnTo>
                      <a:lnTo>
                        <a:pt x="193" y="188"/>
                      </a:lnTo>
                      <a:lnTo>
                        <a:pt x="197" y="186"/>
                      </a:lnTo>
                      <a:lnTo>
                        <a:pt x="203" y="184"/>
                      </a:lnTo>
                      <a:lnTo>
                        <a:pt x="213" y="176"/>
                      </a:lnTo>
                      <a:lnTo>
                        <a:pt x="215" y="166"/>
                      </a:lnTo>
                      <a:lnTo>
                        <a:pt x="217" y="158"/>
                      </a:lnTo>
                      <a:lnTo>
                        <a:pt x="221" y="150"/>
                      </a:lnTo>
                      <a:lnTo>
                        <a:pt x="225" y="144"/>
                      </a:lnTo>
                      <a:lnTo>
                        <a:pt x="235" y="132"/>
                      </a:lnTo>
                      <a:lnTo>
                        <a:pt x="239" y="126"/>
                      </a:lnTo>
                      <a:lnTo>
                        <a:pt x="243" y="118"/>
                      </a:lnTo>
                      <a:lnTo>
                        <a:pt x="243" y="76"/>
                      </a:lnTo>
                      <a:lnTo>
                        <a:pt x="243" y="72"/>
                      </a:lnTo>
                      <a:lnTo>
                        <a:pt x="245" y="68"/>
                      </a:lnTo>
                      <a:lnTo>
                        <a:pt x="247" y="64"/>
                      </a:lnTo>
                      <a:lnTo>
                        <a:pt x="249" y="58"/>
                      </a:lnTo>
                      <a:lnTo>
                        <a:pt x="247" y="48"/>
                      </a:lnTo>
                      <a:lnTo>
                        <a:pt x="241" y="34"/>
                      </a:lnTo>
                      <a:lnTo>
                        <a:pt x="235" y="22"/>
                      </a:lnTo>
                      <a:lnTo>
                        <a:pt x="231" y="8"/>
                      </a:lnTo>
                      <a:lnTo>
                        <a:pt x="229" y="8"/>
                      </a:lnTo>
                      <a:lnTo>
                        <a:pt x="2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0" name="iṩḷídè">
                  <a:extLst>
                    <a:ext uri="{FF2B5EF4-FFF2-40B4-BE49-F238E27FC236}">
                      <a16:creationId xmlns:a16="http://schemas.microsoft.com/office/drawing/2014/main" id="{920C87F0-E412-448D-8A8B-18236509AD89}"/>
                    </a:ext>
                  </a:extLst>
                </p:cNvPr>
                <p:cNvSpPr/>
                <p:nvPr/>
              </p:nvSpPr>
              <p:spPr bwMode="auto">
                <a:xfrm>
                  <a:off x="4711448" y="3147529"/>
                  <a:ext cx="294725" cy="491771"/>
                </a:xfrm>
                <a:custGeom>
                  <a:avLst/>
                  <a:gdLst>
                    <a:gd name="T0" fmla="*/ 2147483647 w 168"/>
                    <a:gd name="T1" fmla="*/ 2147483647 h 294"/>
                    <a:gd name="T2" fmla="*/ 2147483647 w 168"/>
                    <a:gd name="T3" fmla="*/ 2147483647 h 294"/>
                    <a:gd name="T4" fmla="*/ 2147483647 w 168"/>
                    <a:gd name="T5" fmla="*/ 2147483647 h 294"/>
                    <a:gd name="T6" fmla="*/ 2147483647 w 168"/>
                    <a:gd name="T7" fmla="*/ 2147483647 h 294"/>
                    <a:gd name="T8" fmla="*/ 2147483647 w 168"/>
                    <a:gd name="T9" fmla="*/ 2147483647 h 294"/>
                    <a:gd name="T10" fmla="*/ 2147483647 w 168"/>
                    <a:gd name="T11" fmla="*/ 2147483647 h 294"/>
                    <a:gd name="T12" fmla="*/ 2147483647 w 168"/>
                    <a:gd name="T13" fmla="*/ 2147483647 h 294"/>
                    <a:gd name="T14" fmla="*/ 2147483647 w 168"/>
                    <a:gd name="T15" fmla="*/ 2147483647 h 294"/>
                    <a:gd name="T16" fmla="*/ 2147483647 w 168"/>
                    <a:gd name="T17" fmla="*/ 2147483647 h 294"/>
                    <a:gd name="T18" fmla="*/ 2147483647 w 168"/>
                    <a:gd name="T19" fmla="*/ 2147483647 h 294"/>
                    <a:gd name="T20" fmla="*/ 2147483647 w 168"/>
                    <a:gd name="T21" fmla="*/ 2147483647 h 294"/>
                    <a:gd name="T22" fmla="*/ 2147483647 w 168"/>
                    <a:gd name="T23" fmla="*/ 2147483647 h 294"/>
                    <a:gd name="T24" fmla="*/ 2147483647 w 168"/>
                    <a:gd name="T25" fmla="*/ 2147483647 h 294"/>
                    <a:gd name="T26" fmla="*/ 2147483647 w 168"/>
                    <a:gd name="T27" fmla="*/ 2147483647 h 294"/>
                    <a:gd name="T28" fmla="*/ 2147483647 w 168"/>
                    <a:gd name="T29" fmla="*/ 2147483647 h 294"/>
                    <a:gd name="T30" fmla="*/ 2147483647 w 168"/>
                    <a:gd name="T31" fmla="*/ 2147483647 h 294"/>
                    <a:gd name="T32" fmla="*/ 2147483647 w 168"/>
                    <a:gd name="T33" fmla="*/ 2147483647 h 294"/>
                    <a:gd name="T34" fmla="*/ 2147483647 w 168"/>
                    <a:gd name="T35" fmla="*/ 2147483647 h 294"/>
                    <a:gd name="T36" fmla="*/ 2147483647 w 168"/>
                    <a:gd name="T37" fmla="*/ 2147483647 h 294"/>
                    <a:gd name="T38" fmla="*/ 2147483647 w 168"/>
                    <a:gd name="T39" fmla="*/ 2147483647 h 294"/>
                    <a:gd name="T40" fmla="*/ 2147483647 w 168"/>
                    <a:gd name="T41" fmla="*/ 2147483647 h 294"/>
                    <a:gd name="T42" fmla="*/ 2147483647 w 168"/>
                    <a:gd name="T43" fmla="*/ 2147483647 h 294"/>
                    <a:gd name="T44" fmla="*/ 2147483647 w 168"/>
                    <a:gd name="T45" fmla="*/ 2147483647 h 294"/>
                    <a:gd name="T46" fmla="*/ 2147483647 w 168"/>
                    <a:gd name="T47" fmla="*/ 2147483647 h 294"/>
                    <a:gd name="T48" fmla="*/ 2147483647 w 168"/>
                    <a:gd name="T49" fmla="*/ 2147483647 h 294"/>
                    <a:gd name="T50" fmla="*/ 2147483647 w 168"/>
                    <a:gd name="T51" fmla="*/ 2147483647 h 294"/>
                    <a:gd name="T52" fmla="*/ 2147483647 w 168"/>
                    <a:gd name="T53" fmla="*/ 2147483647 h 294"/>
                    <a:gd name="T54" fmla="*/ 2147483647 w 168"/>
                    <a:gd name="T55" fmla="*/ 2147483647 h 294"/>
                    <a:gd name="T56" fmla="*/ 2147483647 w 168"/>
                    <a:gd name="T57" fmla="*/ 2147483647 h 294"/>
                    <a:gd name="T58" fmla="*/ 2147483647 w 168"/>
                    <a:gd name="T59" fmla="*/ 2147483647 h 294"/>
                    <a:gd name="T60" fmla="*/ 2147483647 w 168"/>
                    <a:gd name="T61" fmla="*/ 2147483647 h 294"/>
                    <a:gd name="T62" fmla="*/ 2147483647 w 168"/>
                    <a:gd name="T63" fmla="*/ 2147483647 h 294"/>
                    <a:gd name="T64" fmla="*/ 2147483647 w 168"/>
                    <a:gd name="T65" fmla="*/ 2147483647 h 294"/>
                    <a:gd name="T66" fmla="*/ 2147483647 w 168"/>
                    <a:gd name="T67" fmla="*/ 2147483647 h 294"/>
                    <a:gd name="T68" fmla="*/ 2147483647 w 168"/>
                    <a:gd name="T69" fmla="*/ 2147483647 h 294"/>
                    <a:gd name="T70" fmla="*/ 2147483647 w 168"/>
                    <a:gd name="T71" fmla="*/ 2147483647 h 294"/>
                    <a:gd name="T72" fmla="*/ 2147483647 w 168"/>
                    <a:gd name="T73" fmla="*/ 2147483647 h 294"/>
                    <a:gd name="T74" fmla="*/ 2147483647 w 168"/>
                    <a:gd name="T75" fmla="*/ 2147483647 h 294"/>
                    <a:gd name="T76" fmla="*/ 2147483647 w 168"/>
                    <a:gd name="T77" fmla="*/ 2147483647 h 294"/>
                    <a:gd name="T78" fmla="*/ 2147483647 w 168"/>
                    <a:gd name="T79" fmla="*/ 2147483647 h 29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68"/>
                    <a:gd name="T121" fmla="*/ 0 h 294"/>
                    <a:gd name="T122" fmla="*/ 168 w 168"/>
                    <a:gd name="T123" fmla="*/ 294 h 29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68" h="294">
                      <a:moveTo>
                        <a:pt x="162" y="68"/>
                      </a:moveTo>
                      <a:lnTo>
                        <a:pt x="168" y="138"/>
                      </a:lnTo>
                      <a:lnTo>
                        <a:pt x="158" y="140"/>
                      </a:lnTo>
                      <a:lnTo>
                        <a:pt x="152" y="144"/>
                      </a:lnTo>
                      <a:lnTo>
                        <a:pt x="148" y="150"/>
                      </a:lnTo>
                      <a:lnTo>
                        <a:pt x="146" y="158"/>
                      </a:lnTo>
                      <a:lnTo>
                        <a:pt x="142" y="164"/>
                      </a:lnTo>
                      <a:lnTo>
                        <a:pt x="140" y="172"/>
                      </a:lnTo>
                      <a:lnTo>
                        <a:pt x="140" y="190"/>
                      </a:lnTo>
                      <a:lnTo>
                        <a:pt x="138" y="194"/>
                      </a:lnTo>
                      <a:lnTo>
                        <a:pt x="134" y="200"/>
                      </a:lnTo>
                      <a:lnTo>
                        <a:pt x="134" y="202"/>
                      </a:lnTo>
                      <a:lnTo>
                        <a:pt x="136" y="202"/>
                      </a:lnTo>
                      <a:lnTo>
                        <a:pt x="144" y="206"/>
                      </a:lnTo>
                      <a:lnTo>
                        <a:pt x="146" y="214"/>
                      </a:lnTo>
                      <a:lnTo>
                        <a:pt x="148" y="216"/>
                      </a:lnTo>
                      <a:lnTo>
                        <a:pt x="150" y="220"/>
                      </a:lnTo>
                      <a:lnTo>
                        <a:pt x="152" y="228"/>
                      </a:lnTo>
                      <a:lnTo>
                        <a:pt x="146" y="228"/>
                      </a:lnTo>
                      <a:lnTo>
                        <a:pt x="142" y="228"/>
                      </a:lnTo>
                      <a:lnTo>
                        <a:pt x="138" y="230"/>
                      </a:lnTo>
                      <a:lnTo>
                        <a:pt x="130" y="238"/>
                      </a:lnTo>
                      <a:lnTo>
                        <a:pt x="126" y="246"/>
                      </a:lnTo>
                      <a:lnTo>
                        <a:pt x="122" y="256"/>
                      </a:lnTo>
                      <a:lnTo>
                        <a:pt x="120" y="258"/>
                      </a:lnTo>
                      <a:lnTo>
                        <a:pt x="118" y="260"/>
                      </a:lnTo>
                      <a:lnTo>
                        <a:pt x="108" y="262"/>
                      </a:lnTo>
                      <a:lnTo>
                        <a:pt x="90" y="264"/>
                      </a:lnTo>
                      <a:lnTo>
                        <a:pt x="88" y="270"/>
                      </a:lnTo>
                      <a:lnTo>
                        <a:pt x="86" y="276"/>
                      </a:lnTo>
                      <a:lnTo>
                        <a:pt x="82" y="280"/>
                      </a:lnTo>
                      <a:lnTo>
                        <a:pt x="76" y="284"/>
                      </a:lnTo>
                      <a:lnTo>
                        <a:pt x="64" y="288"/>
                      </a:lnTo>
                      <a:lnTo>
                        <a:pt x="52" y="290"/>
                      </a:lnTo>
                      <a:lnTo>
                        <a:pt x="48" y="288"/>
                      </a:lnTo>
                      <a:lnTo>
                        <a:pt x="46" y="286"/>
                      </a:lnTo>
                      <a:lnTo>
                        <a:pt x="42" y="288"/>
                      </a:lnTo>
                      <a:lnTo>
                        <a:pt x="38" y="292"/>
                      </a:lnTo>
                      <a:lnTo>
                        <a:pt x="38" y="294"/>
                      </a:lnTo>
                      <a:lnTo>
                        <a:pt x="36" y="292"/>
                      </a:lnTo>
                      <a:lnTo>
                        <a:pt x="34" y="282"/>
                      </a:lnTo>
                      <a:lnTo>
                        <a:pt x="30" y="274"/>
                      </a:lnTo>
                      <a:lnTo>
                        <a:pt x="20" y="264"/>
                      </a:lnTo>
                      <a:lnTo>
                        <a:pt x="12" y="256"/>
                      </a:lnTo>
                      <a:lnTo>
                        <a:pt x="8" y="252"/>
                      </a:lnTo>
                      <a:lnTo>
                        <a:pt x="10" y="250"/>
                      </a:lnTo>
                      <a:lnTo>
                        <a:pt x="12" y="248"/>
                      </a:lnTo>
                      <a:lnTo>
                        <a:pt x="18" y="246"/>
                      </a:lnTo>
                      <a:lnTo>
                        <a:pt x="36" y="246"/>
                      </a:lnTo>
                      <a:lnTo>
                        <a:pt x="28" y="240"/>
                      </a:lnTo>
                      <a:lnTo>
                        <a:pt x="28" y="236"/>
                      </a:lnTo>
                      <a:lnTo>
                        <a:pt x="26" y="230"/>
                      </a:lnTo>
                      <a:lnTo>
                        <a:pt x="28" y="212"/>
                      </a:lnTo>
                      <a:lnTo>
                        <a:pt x="26" y="206"/>
                      </a:lnTo>
                      <a:lnTo>
                        <a:pt x="22" y="200"/>
                      </a:lnTo>
                      <a:lnTo>
                        <a:pt x="16" y="192"/>
                      </a:lnTo>
                      <a:lnTo>
                        <a:pt x="12" y="186"/>
                      </a:lnTo>
                      <a:lnTo>
                        <a:pt x="10" y="188"/>
                      </a:lnTo>
                      <a:lnTo>
                        <a:pt x="8" y="186"/>
                      </a:lnTo>
                      <a:lnTo>
                        <a:pt x="4" y="182"/>
                      </a:lnTo>
                      <a:lnTo>
                        <a:pt x="0" y="176"/>
                      </a:lnTo>
                      <a:lnTo>
                        <a:pt x="2" y="166"/>
                      </a:lnTo>
                      <a:lnTo>
                        <a:pt x="4" y="158"/>
                      </a:lnTo>
                      <a:lnTo>
                        <a:pt x="8" y="150"/>
                      </a:lnTo>
                      <a:lnTo>
                        <a:pt x="12" y="144"/>
                      </a:lnTo>
                      <a:lnTo>
                        <a:pt x="22" y="132"/>
                      </a:lnTo>
                      <a:lnTo>
                        <a:pt x="26" y="126"/>
                      </a:lnTo>
                      <a:lnTo>
                        <a:pt x="30" y="118"/>
                      </a:lnTo>
                      <a:lnTo>
                        <a:pt x="30" y="76"/>
                      </a:lnTo>
                      <a:lnTo>
                        <a:pt x="30" y="72"/>
                      </a:lnTo>
                      <a:lnTo>
                        <a:pt x="32" y="68"/>
                      </a:lnTo>
                      <a:lnTo>
                        <a:pt x="34" y="64"/>
                      </a:lnTo>
                      <a:lnTo>
                        <a:pt x="36" y="58"/>
                      </a:lnTo>
                      <a:lnTo>
                        <a:pt x="34" y="48"/>
                      </a:lnTo>
                      <a:lnTo>
                        <a:pt x="28" y="34"/>
                      </a:lnTo>
                      <a:lnTo>
                        <a:pt x="22" y="22"/>
                      </a:lnTo>
                      <a:lnTo>
                        <a:pt x="18" y="8"/>
                      </a:lnTo>
                      <a:lnTo>
                        <a:pt x="20" y="8"/>
                      </a:lnTo>
                      <a:lnTo>
                        <a:pt x="36" y="0"/>
                      </a:lnTo>
                      <a:lnTo>
                        <a:pt x="162" y="70"/>
                      </a:lnTo>
                      <a:lnTo>
                        <a:pt x="162" y="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1" name="îšḷíďe">
                  <a:extLst>
                    <a:ext uri="{FF2B5EF4-FFF2-40B4-BE49-F238E27FC236}">
                      <a16:creationId xmlns:a16="http://schemas.microsoft.com/office/drawing/2014/main" id="{C89F4BB6-1999-4D3C-88F9-DA73156E8668}"/>
                    </a:ext>
                  </a:extLst>
                </p:cNvPr>
                <p:cNvSpPr/>
                <p:nvPr/>
              </p:nvSpPr>
              <p:spPr bwMode="auto">
                <a:xfrm>
                  <a:off x="5500592" y="3462767"/>
                  <a:ext cx="57844" cy="67251"/>
                </a:xfrm>
                <a:custGeom>
                  <a:avLst/>
                  <a:gdLst>
                    <a:gd name="T0" fmla="*/ 2147483647 w 32"/>
                    <a:gd name="T1" fmla="*/ 0 h 40"/>
                    <a:gd name="T2" fmla="*/ 2147483647 w 32"/>
                    <a:gd name="T3" fmla="*/ 2147483647 h 40"/>
                    <a:gd name="T4" fmla="*/ 2147483647 w 32"/>
                    <a:gd name="T5" fmla="*/ 2147483647 h 40"/>
                    <a:gd name="T6" fmla="*/ 2147483647 w 32"/>
                    <a:gd name="T7" fmla="*/ 2147483647 h 40"/>
                    <a:gd name="T8" fmla="*/ 2147483647 w 32"/>
                    <a:gd name="T9" fmla="*/ 2147483647 h 40"/>
                    <a:gd name="T10" fmla="*/ 2147483647 w 32"/>
                    <a:gd name="T11" fmla="*/ 2147483647 h 40"/>
                    <a:gd name="T12" fmla="*/ 2147483647 w 32"/>
                    <a:gd name="T13" fmla="*/ 2147483647 h 40"/>
                    <a:gd name="T14" fmla="*/ 2147483647 w 32"/>
                    <a:gd name="T15" fmla="*/ 2147483647 h 40"/>
                    <a:gd name="T16" fmla="*/ 2147483647 w 32"/>
                    <a:gd name="T17" fmla="*/ 2147483647 h 40"/>
                    <a:gd name="T18" fmla="*/ 2147483647 w 32"/>
                    <a:gd name="T19" fmla="*/ 2147483647 h 40"/>
                    <a:gd name="T20" fmla="*/ 0 w 32"/>
                    <a:gd name="T21" fmla="*/ 2147483647 h 40"/>
                    <a:gd name="T22" fmla="*/ 2147483647 w 32"/>
                    <a:gd name="T23" fmla="*/ 2147483647 h 40"/>
                    <a:gd name="T24" fmla="*/ 2147483647 w 32"/>
                    <a:gd name="T25" fmla="*/ 2147483647 h 40"/>
                    <a:gd name="T26" fmla="*/ 2147483647 w 32"/>
                    <a:gd name="T27" fmla="*/ 2147483647 h 40"/>
                    <a:gd name="T28" fmla="*/ 2147483647 w 32"/>
                    <a:gd name="T29" fmla="*/ 0 h 4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"/>
                    <a:gd name="T46" fmla="*/ 0 h 40"/>
                    <a:gd name="T47" fmla="*/ 32 w 32"/>
                    <a:gd name="T48" fmla="*/ 40 h 4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" h="40">
                      <a:moveTo>
                        <a:pt x="16" y="0"/>
                      </a:moveTo>
                      <a:lnTo>
                        <a:pt x="24" y="8"/>
                      </a:lnTo>
                      <a:lnTo>
                        <a:pt x="30" y="14"/>
                      </a:lnTo>
                      <a:lnTo>
                        <a:pt x="32" y="20"/>
                      </a:lnTo>
                      <a:lnTo>
                        <a:pt x="30" y="26"/>
                      </a:lnTo>
                      <a:lnTo>
                        <a:pt x="26" y="30"/>
                      </a:lnTo>
                      <a:lnTo>
                        <a:pt x="22" y="34"/>
                      </a:lnTo>
                      <a:lnTo>
                        <a:pt x="16" y="38"/>
                      </a:lnTo>
                      <a:lnTo>
                        <a:pt x="6" y="40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2" y="24"/>
                      </a:lnTo>
                      <a:lnTo>
                        <a:pt x="8" y="16"/>
                      </a:lnTo>
                      <a:lnTo>
                        <a:pt x="22" y="6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2" name="iṡḻiḍê">
                  <a:extLst>
                    <a:ext uri="{FF2B5EF4-FFF2-40B4-BE49-F238E27FC236}">
                      <a16:creationId xmlns:a16="http://schemas.microsoft.com/office/drawing/2014/main" id="{CF346E74-2D23-4576-9DB1-BF28ED100B8F}"/>
                    </a:ext>
                  </a:extLst>
                </p:cNvPr>
                <p:cNvSpPr/>
                <p:nvPr/>
              </p:nvSpPr>
              <p:spPr bwMode="auto">
                <a:xfrm>
                  <a:off x="5259580" y="3314255"/>
                  <a:ext cx="413165" cy="442734"/>
                </a:xfrm>
                <a:custGeom>
                  <a:avLst/>
                  <a:gdLst>
                    <a:gd name="T0" fmla="*/ 2147483647 w 236"/>
                    <a:gd name="T1" fmla="*/ 2147483647 h 264"/>
                    <a:gd name="T2" fmla="*/ 2147483647 w 236"/>
                    <a:gd name="T3" fmla="*/ 2147483647 h 264"/>
                    <a:gd name="T4" fmla="*/ 2147483647 w 236"/>
                    <a:gd name="T5" fmla="*/ 2147483647 h 264"/>
                    <a:gd name="T6" fmla="*/ 2147483647 w 236"/>
                    <a:gd name="T7" fmla="*/ 2147483647 h 264"/>
                    <a:gd name="T8" fmla="*/ 2147483647 w 236"/>
                    <a:gd name="T9" fmla="*/ 2147483647 h 264"/>
                    <a:gd name="T10" fmla="*/ 2147483647 w 236"/>
                    <a:gd name="T11" fmla="*/ 2147483647 h 264"/>
                    <a:gd name="T12" fmla="*/ 2147483647 w 236"/>
                    <a:gd name="T13" fmla="*/ 2147483647 h 264"/>
                    <a:gd name="T14" fmla="*/ 2147483647 w 236"/>
                    <a:gd name="T15" fmla="*/ 2147483647 h 264"/>
                    <a:gd name="T16" fmla="*/ 2147483647 w 236"/>
                    <a:gd name="T17" fmla="*/ 2147483647 h 264"/>
                    <a:gd name="T18" fmla="*/ 2147483647 w 236"/>
                    <a:gd name="T19" fmla="*/ 2147483647 h 264"/>
                    <a:gd name="T20" fmla="*/ 2147483647 w 236"/>
                    <a:gd name="T21" fmla="*/ 2147483647 h 264"/>
                    <a:gd name="T22" fmla="*/ 2147483647 w 236"/>
                    <a:gd name="T23" fmla="*/ 2147483647 h 264"/>
                    <a:gd name="T24" fmla="*/ 2147483647 w 236"/>
                    <a:gd name="T25" fmla="*/ 2147483647 h 264"/>
                    <a:gd name="T26" fmla="*/ 2147483647 w 236"/>
                    <a:gd name="T27" fmla="*/ 2147483647 h 264"/>
                    <a:gd name="T28" fmla="*/ 2147483647 w 236"/>
                    <a:gd name="T29" fmla="*/ 2147483647 h 264"/>
                    <a:gd name="T30" fmla="*/ 2147483647 w 236"/>
                    <a:gd name="T31" fmla="*/ 2147483647 h 264"/>
                    <a:gd name="T32" fmla="*/ 2147483647 w 236"/>
                    <a:gd name="T33" fmla="*/ 2147483647 h 264"/>
                    <a:gd name="T34" fmla="*/ 2147483647 w 236"/>
                    <a:gd name="T35" fmla="*/ 2147483647 h 264"/>
                    <a:gd name="T36" fmla="*/ 2147483647 w 236"/>
                    <a:gd name="T37" fmla="*/ 2147483647 h 264"/>
                    <a:gd name="T38" fmla="*/ 2147483647 w 236"/>
                    <a:gd name="T39" fmla="*/ 2147483647 h 264"/>
                    <a:gd name="T40" fmla="*/ 2147483647 w 236"/>
                    <a:gd name="T41" fmla="*/ 2147483647 h 264"/>
                    <a:gd name="T42" fmla="*/ 2147483647 w 236"/>
                    <a:gd name="T43" fmla="*/ 2147483647 h 264"/>
                    <a:gd name="T44" fmla="*/ 2147483647 w 236"/>
                    <a:gd name="T45" fmla="*/ 2147483647 h 264"/>
                    <a:gd name="T46" fmla="*/ 2147483647 w 236"/>
                    <a:gd name="T47" fmla="*/ 2147483647 h 264"/>
                    <a:gd name="T48" fmla="*/ 2147483647 w 236"/>
                    <a:gd name="T49" fmla="*/ 2147483647 h 264"/>
                    <a:gd name="T50" fmla="*/ 2147483647 w 236"/>
                    <a:gd name="T51" fmla="*/ 2147483647 h 264"/>
                    <a:gd name="T52" fmla="*/ 2147483647 w 236"/>
                    <a:gd name="T53" fmla="*/ 2147483647 h 264"/>
                    <a:gd name="T54" fmla="*/ 2147483647 w 236"/>
                    <a:gd name="T55" fmla="*/ 2147483647 h 264"/>
                    <a:gd name="T56" fmla="*/ 2147483647 w 236"/>
                    <a:gd name="T57" fmla="*/ 2147483647 h 264"/>
                    <a:gd name="T58" fmla="*/ 2147483647 w 236"/>
                    <a:gd name="T59" fmla="*/ 2147483647 h 264"/>
                    <a:gd name="T60" fmla="*/ 0 w 236"/>
                    <a:gd name="T61" fmla="*/ 2147483647 h 264"/>
                    <a:gd name="T62" fmla="*/ 2147483647 w 236"/>
                    <a:gd name="T63" fmla="*/ 2147483647 h 264"/>
                    <a:gd name="T64" fmla="*/ 2147483647 w 236"/>
                    <a:gd name="T65" fmla="*/ 2147483647 h 264"/>
                    <a:gd name="T66" fmla="*/ 2147483647 w 236"/>
                    <a:gd name="T67" fmla="*/ 2147483647 h 264"/>
                    <a:gd name="T68" fmla="*/ 2147483647 w 236"/>
                    <a:gd name="T69" fmla="*/ 2147483647 h 264"/>
                    <a:gd name="T70" fmla="*/ 2147483647 w 236"/>
                    <a:gd name="T71" fmla="*/ 2147483647 h 264"/>
                    <a:gd name="T72" fmla="*/ 2147483647 w 236"/>
                    <a:gd name="T73" fmla="*/ 2147483647 h 264"/>
                    <a:gd name="T74" fmla="*/ 2147483647 w 236"/>
                    <a:gd name="T75" fmla="*/ 2147483647 h 264"/>
                    <a:gd name="T76" fmla="*/ 2147483647 w 236"/>
                    <a:gd name="T77" fmla="*/ 2147483647 h 264"/>
                    <a:gd name="T78" fmla="*/ 2147483647 w 236"/>
                    <a:gd name="T79" fmla="*/ 2147483647 h 264"/>
                    <a:gd name="T80" fmla="*/ 2147483647 w 236"/>
                    <a:gd name="T81" fmla="*/ 2147483647 h 264"/>
                    <a:gd name="T82" fmla="*/ 2147483647 w 236"/>
                    <a:gd name="T83" fmla="*/ 2147483647 h 264"/>
                    <a:gd name="T84" fmla="*/ 2147483647 w 236"/>
                    <a:gd name="T85" fmla="*/ 2147483647 h 264"/>
                    <a:gd name="T86" fmla="*/ 2147483647 w 236"/>
                    <a:gd name="T87" fmla="*/ 2147483647 h 264"/>
                    <a:gd name="T88" fmla="*/ 2147483647 w 236"/>
                    <a:gd name="T89" fmla="*/ 2147483647 h 264"/>
                    <a:gd name="T90" fmla="*/ 2147483647 w 236"/>
                    <a:gd name="T91" fmla="*/ 2147483647 h 264"/>
                    <a:gd name="T92" fmla="*/ 2147483647 w 236"/>
                    <a:gd name="T93" fmla="*/ 2147483647 h 264"/>
                    <a:gd name="T94" fmla="*/ 2147483647 w 236"/>
                    <a:gd name="T95" fmla="*/ 2147483647 h 26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36"/>
                    <a:gd name="T145" fmla="*/ 0 h 264"/>
                    <a:gd name="T146" fmla="*/ 236 w 236"/>
                    <a:gd name="T147" fmla="*/ 264 h 26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36" h="264">
                      <a:moveTo>
                        <a:pt x="160" y="94"/>
                      </a:moveTo>
                      <a:lnTo>
                        <a:pt x="154" y="88"/>
                      </a:lnTo>
                      <a:lnTo>
                        <a:pt x="160" y="94"/>
                      </a:lnTo>
                      <a:lnTo>
                        <a:pt x="146" y="104"/>
                      </a:lnTo>
                      <a:lnTo>
                        <a:pt x="140" y="112"/>
                      </a:lnTo>
                      <a:lnTo>
                        <a:pt x="138" y="120"/>
                      </a:lnTo>
                      <a:lnTo>
                        <a:pt x="140" y="126"/>
                      </a:lnTo>
                      <a:lnTo>
                        <a:pt x="144" y="128"/>
                      </a:lnTo>
                      <a:lnTo>
                        <a:pt x="152" y="126"/>
                      </a:lnTo>
                      <a:lnTo>
                        <a:pt x="158" y="124"/>
                      </a:lnTo>
                      <a:lnTo>
                        <a:pt x="158" y="132"/>
                      </a:lnTo>
                      <a:lnTo>
                        <a:pt x="160" y="140"/>
                      </a:lnTo>
                      <a:lnTo>
                        <a:pt x="164" y="152"/>
                      </a:lnTo>
                      <a:lnTo>
                        <a:pt x="174" y="160"/>
                      </a:lnTo>
                      <a:lnTo>
                        <a:pt x="184" y="168"/>
                      </a:lnTo>
                      <a:lnTo>
                        <a:pt x="196" y="172"/>
                      </a:lnTo>
                      <a:lnTo>
                        <a:pt x="210" y="178"/>
                      </a:lnTo>
                      <a:lnTo>
                        <a:pt x="222" y="180"/>
                      </a:lnTo>
                      <a:lnTo>
                        <a:pt x="236" y="182"/>
                      </a:lnTo>
                      <a:lnTo>
                        <a:pt x="230" y="194"/>
                      </a:lnTo>
                      <a:lnTo>
                        <a:pt x="220" y="202"/>
                      </a:lnTo>
                      <a:lnTo>
                        <a:pt x="204" y="222"/>
                      </a:lnTo>
                      <a:lnTo>
                        <a:pt x="200" y="230"/>
                      </a:lnTo>
                      <a:lnTo>
                        <a:pt x="196" y="234"/>
                      </a:lnTo>
                      <a:lnTo>
                        <a:pt x="194" y="236"/>
                      </a:lnTo>
                      <a:lnTo>
                        <a:pt x="190" y="238"/>
                      </a:lnTo>
                      <a:lnTo>
                        <a:pt x="186" y="236"/>
                      </a:lnTo>
                      <a:lnTo>
                        <a:pt x="180" y="236"/>
                      </a:lnTo>
                      <a:lnTo>
                        <a:pt x="174" y="238"/>
                      </a:lnTo>
                      <a:lnTo>
                        <a:pt x="168" y="242"/>
                      </a:lnTo>
                      <a:lnTo>
                        <a:pt x="160" y="246"/>
                      </a:lnTo>
                      <a:lnTo>
                        <a:pt x="150" y="254"/>
                      </a:lnTo>
                      <a:lnTo>
                        <a:pt x="144" y="256"/>
                      </a:lnTo>
                      <a:lnTo>
                        <a:pt x="138" y="256"/>
                      </a:lnTo>
                      <a:lnTo>
                        <a:pt x="134" y="256"/>
                      </a:lnTo>
                      <a:lnTo>
                        <a:pt x="130" y="252"/>
                      </a:lnTo>
                      <a:lnTo>
                        <a:pt x="128" y="250"/>
                      </a:lnTo>
                      <a:lnTo>
                        <a:pt x="124" y="250"/>
                      </a:lnTo>
                      <a:lnTo>
                        <a:pt x="120" y="250"/>
                      </a:lnTo>
                      <a:lnTo>
                        <a:pt x="118" y="252"/>
                      </a:lnTo>
                      <a:lnTo>
                        <a:pt x="114" y="256"/>
                      </a:lnTo>
                      <a:lnTo>
                        <a:pt x="108" y="262"/>
                      </a:lnTo>
                      <a:lnTo>
                        <a:pt x="108" y="264"/>
                      </a:lnTo>
                      <a:lnTo>
                        <a:pt x="104" y="264"/>
                      </a:lnTo>
                      <a:lnTo>
                        <a:pt x="96" y="264"/>
                      </a:lnTo>
                      <a:lnTo>
                        <a:pt x="88" y="260"/>
                      </a:lnTo>
                      <a:lnTo>
                        <a:pt x="76" y="254"/>
                      </a:lnTo>
                      <a:lnTo>
                        <a:pt x="62" y="250"/>
                      </a:lnTo>
                      <a:lnTo>
                        <a:pt x="54" y="248"/>
                      </a:lnTo>
                      <a:lnTo>
                        <a:pt x="46" y="246"/>
                      </a:lnTo>
                      <a:lnTo>
                        <a:pt x="48" y="246"/>
                      </a:lnTo>
                      <a:lnTo>
                        <a:pt x="44" y="238"/>
                      </a:lnTo>
                      <a:lnTo>
                        <a:pt x="40" y="232"/>
                      </a:lnTo>
                      <a:lnTo>
                        <a:pt x="36" y="226"/>
                      </a:lnTo>
                      <a:lnTo>
                        <a:pt x="32" y="222"/>
                      </a:lnTo>
                      <a:lnTo>
                        <a:pt x="30" y="208"/>
                      </a:lnTo>
                      <a:lnTo>
                        <a:pt x="26" y="204"/>
                      </a:lnTo>
                      <a:lnTo>
                        <a:pt x="24" y="200"/>
                      </a:lnTo>
                      <a:lnTo>
                        <a:pt x="10" y="192"/>
                      </a:lnTo>
                      <a:lnTo>
                        <a:pt x="4" y="186"/>
                      </a:lnTo>
                      <a:lnTo>
                        <a:pt x="0" y="182"/>
                      </a:lnTo>
                      <a:lnTo>
                        <a:pt x="0" y="180"/>
                      </a:lnTo>
                      <a:lnTo>
                        <a:pt x="2" y="178"/>
                      </a:lnTo>
                      <a:lnTo>
                        <a:pt x="6" y="176"/>
                      </a:lnTo>
                      <a:lnTo>
                        <a:pt x="12" y="174"/>
                      </a:lnTo>
                      <a:lnTo>
                        <a:pt x="16" y="170"/>
                      </a:lnTo>
                      <a:lnTo>
                        <a:pt x="18" y="160"/>
                      </a:lnTo>
                      <a:lnTo>
                        <a:pt x="18" y="152"/>
                      </a:lnTo>
                      <a:lnTo>
                        <a:pt x="18" y="142"/>
                      </a:lnTo>
                      <a:lnTo>
                        <a:pt x="20" y="134"/>
                      </a:lnTo>
                      <a:lnTo>
                        <a:pt x="24" y="132"/>
                      </a:lnTo>
                      <a:lnTo>
                        <a:pt x="30" y="130"/>
                      </a:lnTo>
                      <a:lnTo>
                        <a:pt x="32" y="120"/>
                      </a:lnTo>
                      <a:lnTo>
                        <a:pt x="34" y="112"/>
                      </a:lnTo>
                      <a:lnTo>
                        <a:pt x="42" y="98"/>
                      </a:lnTo>
                      <a:lnTo>
                        <a:pt x="52" y="86"/>
                      </a:lnTo>
                      <a:lnTo>
                        <a:pt x="52" y="78"/>
                      </a:lnTo>
                      <a:lnTo>
                        <a:pt x="52" y="70"/>
                      </a:lnTo>
                      <a:lnTo>
                        <a:pt x="52" y="46"/>
                      </a:lnTo>
                      <a:lnTo>
                        <a:pt x="54" y="42"/>
                      </a:lnTo>
                      <a:lnTo>
                        <a:pt x="56" y="34"/>
                      </a:lnTo>
                      <a:lnTo>
                        <a:pt x="58" y="28"/>
                      </a:lnTo>
                      <a:lnTo>
                        <a:pt x="58" y="16"/>
                      </a:lnTo>
                      <a:lnTo>
                        <a:pt x="66" y="14"/>
                      </a:lnTo>
                      <a:lnTo>
                        <a:pt x="74" y="10"/>
                      </a:lnTo>
                      <a:lnTo>
                        <a:pt x="80" y="4"/>
                      </a:lnTo>
                      <a:lnTo>
                        <a:pt x="84" y="0"/>
                      </a:lnTo>
                      <a:lnTo>
                        <a:pt x="90" y="10"/>
                      </a:lnTo>
                      <a:lnTo>
                        <a:pt x="96" y="28"/>
                      </a:lnTo>
                      <a:lnTo>
                        <a:pt x="102" y="40"/>
                      </a:lnTo>
                      <a:lnTo>
                        <a:pt x="104" y="44"/>
                      </a:lnTo>
                      <a:lnTo>
                        <a:pt x="110" y="46"/>
                      </a:lnTo>
                      <a:lnTo>
                        <a:pt x="126" y="56"/>
                      </a:lnTo>
                      <a:lnTo>
                        <a:pt x="138" y="68"/>
                      </a:lnTo>
                      <a:lnTo>
                        <a:pt x="154" y="88"/>
                      </a:lnTo>
                      <a:lnTo>
                        <a:pt x="160" y="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3" name="ïşļîďê">
                  <a:extLst>
                    <a:ext uri="{FF2B5EF4-FFF2-40B4-BE49-F238E27FC236}">
                      <a16:creationId xmlns:a16="http://schemas.microsoft.com/office/drawing/2014/main" id="{C2C93BFC-B339-4DC0-90A9-421FC983958B}"/>
                    </a:ext>
                  </a:extLst>
                </p:cNvPr>
                <p:cNvSpPr/>
                <p:nvPr/>
              </p:nvSpPr>
              <p:spPr bwMode="auto">
                <a:xfrm>
                  <a:off x="4743125" y="3530018"/>
                  <a:ext cx="362208" cy="250789"/>
                </a:xfrm>
                <a:custGeom>
                  <a:avLst/>
                  <a:gdLst>
                    <a:gd name="T0" fmla="*/ 2147483647 w 206"/>
                    <a:gd name="T1" fmla="*/ 2147483647 h 152"/>
                    <a:gd name="T2" fmla="*/ 2147483647 w 206"/>
                    <a:gd name="T3" fmla="*/ 2147483647 h 152"/>
                    <a:gd name="T4" fmla="*/ 2147483647 w 206"/>
                    <a:gd name="T5" fmla="*/ 2147483647 h 152"/>
                    <a:gd name="T6" fmla="*/ 2147483647 w 206"/>
                    <a:gd name="T7" fmla="*/ 2147483647 h 152"/>
                    <a:gd name="T8" fmla="*/ 2147483647 w 206"/>
                    <a:gd name="T9" fmla="*/ 2147483647 h 152"/>
                    <a:gd name="T10" fmla="*/ 2147483647 w 206"/>
                    <a:gd name="T11" fmla="*/ 2147483647 h 152"/>
                    <a:gd name="T12" fmla="*/ 2147483647 w 206"/>
                    <a:gd name="T13" fmla="*/ 2147483647 h 152"/>
                    <a:gd name="T14" fmla="*/ 2147483647 w 206"/>
                    <a:gd name="T15" fmla="*/ 2147483647 h 152"/>
                    <a:gd name="T16" fmla="*/ 2147483647 w 206"/>
                    <a:gd name="T17" fmla="*/ 2147483647 h 152"/>
                    <a:gd name="T18" fmla="*/ 2147483647 w 206"/>
                    <a:gd name="T19" fmla="*/ 2147483647 h 152"/>
                    <a:gd name="T20" fmla="*/ 2147483647 w 206"/>
                    <a:gd name="T21" fmla="*/ 0 h 152"/>
                    <a:gd name="T22" fmla="*/ 2147483647 w 206"/>
                    <a:gd name="T23" fmla="*/ 0 h 152"/>
                    <a:gd name="T24" fmla="*/ 2147483647 w 206"/>
                    <a:gd name="T25" fmla="*/ 0 h 152"/>
                    <a:gd name="T26" fmla="*/ 2147483647 w 206"/>
                    <a:gd name="T27" fmla="*/ 2147483647 h 152"/>
                    <a:gd name="T28" fmla="*/ 2147483647 w 206"/>
                    <a:gd name="T29" fmla="*/ 2147483647 h 152"/>
                    <a:gd name="T30" fmla="*/ 2147483647 w 206"/>
                    <a:gd name="T31" fmla="*/ 2147483647 h 152"/>
                    <a:gd name="T32" fmla="*/ 2147483647 w 206"/>
                    <a:gd name="T33" fmla="*/ 2147483647 h 152"/>
                    <a:gd name="T34" fmla="*/ 2147483647 w 206"/>
                    <a:gd name="T35" fmla="*/ 2147483647 h 152"/>
                    <a:gd name="T36" fmla="*/ 2147483647 w 206"/>
                    <a:gd name="T37" fmla="*/ 2147483647 h 152"/>
                    <a:gd name="T38" fmla="*/ 2147483647 w 206"/>
                    <a:gd name="T39" fmla="*/ 2147483647 h 152"/>
                    <a:gd name="T40" fmla="*/ 2147483647 w 206"/>
                    <a:gd name="T41" fmla="*/ 2147483647 h 152"/>
                    <a:gd name="T42" fmla="*/ 2147483647 w 206"/>
                    <a:gd name="T43" fmla="*/ 2147483647 h 152"/>
                    <a:gd name="T44" fmla="*/ 2147483647 w 206"/>
                    <a:gd name="T45" fmla="*/ 2147483647 h 152"/>
                    <a:gd name="T46" fmla="*/ 2147483647 w 206"/>
                    <a:gd name="T47" fmla="*/ 2147483647 h 152"/>
                    <a:gd name="T48" fmla="*/ 0 w 206"/>
                    <a:gd name="T49" fmla="*/ 2147483647 h 152"/>
                    <a:gd name="T50" fmla="*/ 2147483647 w 206"/>
                    <a:gd name="T51" fmla="*/ 2147483647 h 152"/>
                    <a:gd name="T52" fmla="*/ 2147483647 w 206"/>
                    <a:gd name="T53" fmla="*/ 2147483647 h 152"/>
                    <a:gd name="T54" fmla="*/ 2147483647 w 206"/>
                    <a:gd name="T55" fmla="*/ 2147483647 h 152"/>
                    <a:gd name="T56" fmla="*/ 2147483647 w 206"/>
                    <a:gd name="T57" fmla="*/ 2147483647 h 152"/>
                    <a:gd name="T58" fmla="*/ 2147483647 w 206"/>
                    <a:gd name="T59" fmla="*/ 2147483647 h 152"/>
                    <a:gd name="T60" fmla="*/ 2147483647 w 206"/>
                    <a:gd name="T61" fmla="*/ 2147483647 h 152"/>
                    <a:gd name="T62" fmla="*/ 2147483647 w 206"/>
                    <a:gd name="T63" fmla="*/ 2147483647 h 152"/>
                    <a:gd name="T64" fmla="*/ 2147483647 w 206"/>
                    <a:gd name="T65" fmla="*/ 2147483647 h 152"/>
                    <a:gd name="T66" fmla="*/ 2147483647 w 206"/>
                    <a:gd name="T67" fmla="*/ 2147483647 h 152"/>
                    <a:gd name="T68" fmla="*/ 2147483647 w 206"/>
                    <a:gd name="T69" fmla="*/ 2147483647 h 152"/>
                    <a:gd name="T70" fmla="*/ 2147483647 w 206"/>
                    <a:gd name="T71" fmla="*/ 2147483647 h 152"/>
                    <a:gd name="T72" fmla="*/ 2147483647 w 206"/>
                    <a:gd name="T73" fmla="*/ 2147483647 h 152"/>
                    <a:gd name="T74" fmla="*/ 2147483647 w 206"/>
                    <a:gd name="T75" fmla="*/ 2147483647 h 152"/>
                    <a:gd name="T76" fmla="*/ 2147483647 w 206"/>
                    <a:gd name="T77" fmla="*/ 2147483647 h 152"/>
                    <a:gd name="T78" fmla="*/ 2147483647 w 206"/>
                    <a:gd name="T79" fmla="*/ 2147483647 h 152"/>
                    <a:gd name="T80" fmla="*/ 2147483647 w 206"/>
                    <a:gd name="T81" fmla="*/ 2147483647 h 152"/>
                    <a:gd name="T82" fmla="*/ 2147483647 w 206"/>
                    <a:gd name="T83" fmla="*/ 2147483647 h 152"/>
                    <a:gd name="T84" fmla="*/ 2147483647 w 206"/>
                    <a:gd name="T85" fmla="*/ 2147483647 h 152"/>
                    <a:gd name="T86" fmla="*/ 2147483647 w 206"/>
                    <a:gd name="T87" fmla="*/ 2147483647 h 152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206"/>
                    <a:gd name="T133" fmla="*/ 0 h 152"/>
                    <a:gd name="T134" fmla="*/ 206 w 206"/>
                    <a:gd name="T135" fmla="*/ 152 h 152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206" h="152">
                      <a:moveTo>
                        <a:pt x="206" y="108"/>
                      </a:moveTo>
                      <a:lnTo>
                        <a:pt x="204" y="106"/>
                      </a:lnTo>
                      <a:lnTo>
                        <a:pt x="204" y="102"/>
                      </a:lnTo>
                      <a:lnTo>
                        <a:pt x="204" y="96"/>
                      </a:lnTo>
                      <a:lnTo>
                        <a:pt x="200" y="92"/>
                      </a:lnTo>
                      <a:lnTo>
                        <a:pt x="196" y="88"/>
                      </a:lnTo>
                      <a:lnTo>
                        <a:pt x="186" y="80"/>
                      </a:lnTo>
                      <a:lnTo>
                        <a:pt x="178" y="70"/>
                      </a:lnTo>
                      <a:lnTo>
                        <a:pt x="174" y="68"/>
                      </a:lnTo>
                      <a:lnTo>
                        <a:pt x="170" y="62"/>
                      </a:lnTo>
                      <a:lnTo>
                        <a:pt x="170" y="56"/>
                      </a:lnTo>
                      <a:lnTo>
                        <a:pt x="168" y="54"/>
                      </a:lnTo>
                      <a:lnTo>
                        <a:pt x="162" y="50"/>
                      </a:lnTo>
                      <a:lnTo>
                        <a:pt x="158" y="46"/>
                      </a:lnTo>
                      <a:lnTo>
                        <a:pt x="156" y="44"/>
                      </a:lnTo>
                      <a:lnTo>
                        <a:pt x="156" y="40"/>
                      </a:lnTo>
                      <a:lnTo>
                        <a:pt x="144" y="40"/>
                      </a:lnTo>
                      <a:lnTo>
                        <a:pt x="144" y="28"/>
                      </a:lnTo>
                      <a:lnTo>
                        <a:pt x="142" y="20"/>
                      </a:lnTo>
                      <a:lnTo>
                        <a:pt x="140" y="12"/>
                      </a:lnTo>
                      <a:lnTo>
                        <a:pt x="136" y="6"/>
                      </a:lnTo>
                      <a:lnTo>
                        <a:pt x="136" y="0"/>
                      </a:lnTo>
                      <a:lnTo>
                        <a:pt x="134" y="0"/>
                      </a:lnTo>
                      <a:lnTo>
                        <a:pt x="132" y="0"/>
                      </a:lnTo>
                      <a:lnTo>
                        <a:pt x="128" y="0"/>
                      </a:lnTo>
                      <a:lnTo>
                        <a:pt x="124" y="0"/>
                      </a:lnTo>
                      <a:lnTo>
                        <a:pt x="120" y="2"/>
                      </a:lnTo>
                      <a:lnTo>
                        <a:pt x="112" y="10"/>
                      </a:lnTo>
                      <a:lnTo>
                        <a:pt x="108" y="18"/>
                      </a:lnTo>
                      <a:lnTo>
                        <a:pt x="104" y="28"/>
                      </a:lnTo>
                      <a:lnTo>
                        <a:pt x="102" y="30"/>
                      </a:lnTo>
                      <a:lnTo>
                        <a:pt x="100" y="32"/>
                      </a:lnTo>
                      <a:lnTo>
                        <a:pt x="90" y="34"/>
                      </a:lnTo>
                      <a:lnTo>
                        <a:pt x="72" y="36"/>
                      </a:lnTo>
                      <a:lnTo>
                        <a:pt x="70" y="42"/>
                      </a:lnTo>
                      <a:lnTo>
                        <a:pt x="68" y="48"/>
                      </a:lnTo>
                      <a:lnTo>
                        <a:pt x="64" y="52"/>
                      </a:lnTo>
                      <a:lnTo>
                        <a:pt x="58" y="56"/>
                      </a:lnTo>
                      <a:lnTo>
                        <a:pt x="46" y="60"/>
                      </a:lnTo>
                      <a:lnTo>
                        <a:pt x="34" y="62"/>
                      </a:lnTo>
                      <a:lnTo>
                        <a:pt x="30" y="60"/>
                      </a:lnTo>
                      <a:lnTo>
                        <a:pt x="28" y="58"/>
                      </a:lnTo>
                      <a:lnTo>
                        <a:pt x="24" y="60"/>
                      </a:lnTo>
                      <a:lnTo>
                        <a:pt x="20" y="64"/>
                      </a:lnTo>
                      <a:lnTo>
                        <a:pt x="20" y="66"/>
                      </a:lnTo>
                      <a:lnTo>
                        <a:pt x="18" y="64"/>
                      </a:lnTo>
                      <a:lnTo>
                        <a:pt x="14" y="68"/>
                      </a:lnTo>
                      <a:lnTo>
                        <a:pt x="8" y="74"/>
                      </a:lnTo>
                      <a:lnTo>
                        <a:pt x="2" y="84"/>
                      </a:lnTo>
                      <a:lnTo>
                        <a:pt x="0" y="94"/>
                      </a:lnTo>
                      <a:lnTo>
                        <a:pt x="0" y="102"/>
                      </a:lnTo>
                      <a:lnTo>
                        <a:pt x="2" y="112"/>
                      </a:lnTo>
                      <a:lnTo>
                        <a:pt x="10" y="126"/>
                      </a:lnTo>
                      <a:lnTo>
                        <a:pt x="20" y="140"/>
                      </a:lnTo>
                      <a:lnTo>
                        <a:pt x="28" y="152"/>
                      </a:lnTo>
                      <a:lnTo>
                        <a:pt x="32" y="146"/>
                      </a:lnTo>
                      <a:lnTo>
                        <a:pt x="36" y="140"/>
                      </a:lnTo>
                      <a:lnTo>
                        <a:pt x="42" y="136"/>
                      </a:lnTo>
                      <a:lnTo>
                        <a:pt x="52" y="136"/>
                      </a:lnTo>
                      <a:lnTo>
                        <a:pt x="62" y="136"/>
                      </a:lnTo>
                      <a:lnTo>
                        <a:pt x="64" y="126"/>
                      </a:lnTo>
                      <a:lnTo>
                        <a:pt x="66" y="118"/>
                      </a:lnTo>
                      <a:lnTo>
                        <a:pt x="68" y="114"/>
                      </a:lnTo>
                      <a:lnTo>
                        <a:pt x="72" y="112"/>
                      </a:lnTo>
                      <a:lnTo>
                        <a:pt x="76" y="108"/>
                      </a:lnTo>
                      <a:lnTo>
                        <a:pt x="78" y="108"/>
                      </a:lnTo>
                      <a:lnTo>
                        <a:pt x="84" y="108"/>
                      </a:lnTo>
                      <a:lnTo>
                        <a:pt x="90" y="110"/>
                      </a:lnTo>
                      <a:lnTo>
                        <a:pt x="102" y="116"/>
                      </a:lnTo>
                      <a:lnTo>
                        <a:pt x="112" y="122"/>
                      </a:lnTo>
                      <a:lnTo>
                        <a:pt x="120" y="122"/>
                      </a:lnTo>
                      <a:lnTo>
                        <a:pt x="128" y="122"/>
                      </a:lnTo>
                      <a:lnTo>
                        <a:pt x="130" y="122"/>
                      </a:lnTo>
                      <a:lnTo>
                        <a:pt x="130" y="120"/>
                      </a:lnTo>
                      <a:lnTo>
                        <a:pt x="132" y="116"/>
                      </a:lnTo>
                      <a:lnTo>
                        <a:pt x="134" y="114"/>
                      </a:lnTo>
                      <a:lnTo>
                        <a:pt x="138" y="116"/>
                      </a:lnTo>
                      <a:lnTo>
                        <a:pt x="140" y="116"/>
                      </a:lnTo>
                      <a:lnTo>
                        <a:pt x="146" y="114"/>
                      </a:lnTo>
                      <a:lnTo>
                        <a:pt x="150" y="112"/>
                      </a:lnTo>
                      <a:lnTo>
                        <a:pt x="156" y="110"/>
                      </a:lnTo>
                      <a:lnTo>
                        <a:pt x="160" y="110"/>
                      </a:lnTo>
                      <a:lnTo>
                        <a:pt x="172" y="110"/>
                      </a:lnTo>
                      <a:lnTo>
                        <a:pt x="174" y="104"/>
                      </a:lnTo>
                      <a:lnTo>
                        <a:pt x="178" y="102"/>
                      </a:lnTo>
                      <a:lnTo>
                        <a:pt x="184" y="104"/>
                      </a:lnTo>
                      <a:lnTo>
                        <a:pt x="192" y="106"/>
                      </a:lnTo>
                      <a:lnTo>
                        <a:pt x="204" y="106"/>
                      </a:lnTo>
                      <a:lnTo>
                        <a:pt x="206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4" name="íṩ1îḑé">
                  <a:extLst>
                    <a:ext uri="{FF2B5EF4-FFF2-40B4-BE49-F238E27FC236}">
                      <a16:creationId xmlns:a16="http://schemas.microsoft.com/office/drawing/2014/main" id="{44D915EE-17C7-429A-A9F0-A9A2D06DD192}"/>
                    </a:ext>
                  </a:extLst>
                </p:cNvPr>
                <p:cNvSpPr/>
                <p:nvPr/>
              </p:nvSpPr>
              <p:spPr bwMode="auto">
                <a:xfrm>
                  <a:off x="5291256" y="3726167"/>
                  <a:ext cx="220354" cy="281612"/>
                </a:xfrm>
                <a:custGeom>
                  <a:avLst/>
                  <a:gdLst>
                    <a:gd name="T0" fmla="*/ 2147483647 w 126"/>
                    <a:gd name="T1" fmla="*/ 2147483647 h 168"/>
                    <a:gd name="T2" fmla="*/ 2147483647 w 126"/>
                    <a:gd name="T3" fmla="*/ 2147483647 h 168"/>
                    <a:gd name="T4" fmla="*/ 2147483647 w 126"/>
                    <a:gd name="T5" fmla="*/ 2147483647 h 168"/>
                    <a:gd name="T6" fmla="*/ 2147483647 w 126"/>
                    <a:gd name="T7" fmla="*/ 2147483647 h 168"/>
                    <a:gd name="T8" fmla="*/ 2147483647 w 126"/>
                    <a:gd name="T9" fmla="*/ 2147483647 h 168"/>
                    <a:gd name="T10" fmla="*/ 2147483647 w 126"/>
                    <a:gd name="T11" fmla="*/ 2147483647 h 168"/>
                    <a:gd name="T12" fmla="*/ 2147483647 w 126"/>
                    <a:gd name="T13" fmla="*/ 2147483647 h 168"/>
                    <a:gd name="T14" fmla="*/ 2147483647 w 126"/>
                    <a:gd name="T15" fmla="*/ 2147483647 h 168"/>
                    <a:gd name="T16" fmla="*/ 2147483647 w 126"/>
                    <a:gd name="T17" fmla="*/ 2147483647 h 168"/>
                    <a:gd name="T18" fmla="*/ 2147483647 w 126"/>
                    <a:gd name="T19" fmla="*/ 2147483647 h 168"/>
                    <a:gd name="T20" fmla="*/ 2147483647 w 126"/>
                    <a:gd name="T21" fmla="*/ 2147483647 h 168"/>
                    <a:gd name="T22" fmla="*/ 2147483647 w 126"/>
                    <a:gd name="T23" fmla="*/ 2147483647 h 168"/>
                    <a:gd name="T24" fmla="*/ 2147483647 w 126"/>
                    <a:gd name="T25" fmla="*/ 2147483647 h 168"/>
                    <a:gd name="T26" fmla="*/ 2147483647 w 126"/>
                    <a:gd name="T27" fmla="*/ 2147483647 h 168"/>
                    <a:gd name="T28" fmla="*/ 2147483647 w 126"/>
                    <a:gd name="T29" fmla="*/ 2147483647 h 168"/>
                    <a:gd name="T30" fmla="*/ 2147483647 w 126"/>
                    <a:gd name="T31" fmla="*/ 2147483647 h 168"/>
                    <a:gd name="T32" fmla="*/ 2147483647 w 126"/>
                    <a:gd name="T33" fmla="*/ 0 h 168"/>
                    <a:gd name="T34" fmla="*/ 2147483647 w 126"/>
                    <a:gd name="T35" fmla="*/ 0 h 168"/>
                    <a:gd name="T36" fmla="*/ 0 w 126"/>
                    <a:gd name="T37" fmla="*/ 2147483647 h 168"/>
                    <a:gd name="T38" fmla="*/ 2147483647 w 126"/>
                    <a:gd name="T39" fmla="*/ 2147483647 h 168"/>
                    <a:gd name="T40" fmla="*/ 2147483647 w 126"/>
                    <a:gd name="T41" fmla="*/ 2147483647 h 168"/>
                    <a:gd name="T42" fmla="*/ 2147483647 w 126"/>
                    <a:gd name="T43" fmla="*/ 2147483647 h 168"/>
                    <a:gd name="T44" fmla="*/ 2147483647 w 126"/>
                    <a:gd name="T45" fmla="*/ 2147483647 h 168"/>
                    <a:gd name="T46" fmla="*/ 2147483647 w 126"/>
                    <a:gd name="T47" fmla="*/ 2147483647 h 168"/>
                    <a:gd name="T48" fmla="*/ 2147483647 w 126"/>
                    <a:gd name="T49" fmla="*/ 2147483647 h 168"/>
                    <a:gd name="T50" fmla="*/ 2147483647 w 126"/>
                    <a:gd name="T51" fmla="*/ 2147483647 h 168"/>
                    <a:gd name="T52" fmla="*/ 0 w 126"/>
                    <a:gd name="T53" fmla="*/ 2147483647 h 168"/>
                    <a:gd name="T54" fmla="*/ 0 w 126"/>
                    <a:gd name="T55" fmla="*/ 2147483647 h 168"/>
                    <a:gd name="T56" fmla="*/ 2147483647 w 126"/>
                    <a:gd name="T57" fmla="*/ 2147483647 h 168"/>
                    <a:gd name="T58" fmla="*/ 2147483647 w 126"/>
                    <a:gd name="T59" fmla="*/ 2147483647 h 168"/>
                    <a:gd name="T60" fmla="*/ 2147483647 w 126"/>
                    <a:gd name="T61" fmla="*/ 2147483647 h 168"/>
                    <a:gd name="T62" fmla="*/ 2147483647 w 126"/>
                    <a:gd name="T63" fmla="*/ 2147483647 h 168"/>
                    <a:gd name="T64" fmla="*/ 2147483647 w 126"/>
                    <a:gd name="T65" fmla="*/ 2147483647 h 168"/>
                    <a:gd name="T66" fmla="*/ 2147483647 w 126"/>
                    <a:gd name="T67" fmla="*/ 2147483647 h 168"/>
                    <a:gd name="T68" fmla="*/ 2147483647 w 126"/>
                    <a:gd name="T69" fmla="*/ 2147483647 h 168"/>
                    <a:gd name="T70" fmla="*/ 2147483647 w 126"/>
                    <a:gd name="T71" fmla="*/ 2147483647 h 168"/>
                    <a:gd name="T72" fmla="*/ 2147483647 w 126"/>
                    <a:gd name="T73" fmla="*/ 2147483647 h 168"/>
                    <a:gd name="T74" fmla="*/ 2147483647 w 126"/>
                    <a:gd name="T75" fmla="*/ 2147483647 h 168"/>
                    <a:gd name="T76" fmla="*/ 2147483647 w 126"/>
                    <a:gd name="T77" fmla="*/ 2147483647 h 168"/>
                    <a:gd name="T78" fmla="*/ 2147483647 w 126"/>
                    <a:gd name="T79" fmla="*/ 2147483647 h 168"/>
                    <a:gd name="T80" fmla="*/ 2147483647 w 126"/>
                    <a:gd name="T81" fmla="*/ 2147483647 h 16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6"/>
                    <a:gd name="T124" fmla="*/ 0 h 168"/>
                    <a:gd name="T125" fmla="*/ 126 w 126"/>
                    <a:gd name="T126" fmla="*/ 168 h 16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6" h="168">
                      <a:moveTo>
                        <a:pt x="120" y="10"/>
                      </a:moveTo>
                      <a:lnTo>
                        <a:pt x="116" y="10"/>
                      </a:lnTo>
                      <a:lnTo>
                        <a:pt x="112" y="6"/>
                      </a:lnTo>
                      <a:lnTo>
                        <a:pt x="110" y="4"/>
                      </a:lnTo>
                      <a:lnTo>
                        <a:pt x="106" y="4"/>
                      </a:lnTo>
                      <a:lnTo>
                        <a:pt x="102" y="4"/>
                      </a:lnTo>
                      <a:lnTo>
                        <a:pt x="100" y="6"/>
                      </a:lnTo>
                      <a:lnTo>
                        <a:pt x="96" y="10"/>
                      </a:lnTo>
                      <a:lnTo>
                        <a:pt x="90" y="16"/>
                      </a:lnTo>
                      <a:lnTo>
                        <a:pt x="90" y="18"/>
                      </a:lnTo>
                      <a:lnTo>
                        <a:pt x="86" y="18"/>
                      </a:lnTo>
                      <a:lnTo>
                        <a:pt x="78" y="18"/>
                      </a:lnTo>
                      <a:lnTo>
                        <a:pt x="70" y="14"/>
                      </a:lnTo>
                      <a:lnTo>
                        <a:pt x="58" y="8"/>
                      </a:lnTo>
                      <a:lnTo>
                        <a:pt x="46" y="4"/>
                      </a:lnTo>
                      <a:lnTo>
                        <a:pt x="38" y="2"/>
                      </a:lnTo>
                      <a:lnTo>
                        <a:pt x="30" y="0"/>
                      </a:lnTo>
                      <a:lnTo>
                        <a:pt x="4" y="0"/>
                      </a:lnTo>
                      <a:lnTo>
                        <a:pt x="0" y="4"/>
                      </a:lnTo>
                      <a:lnTo>
                        <a:pt x="4" y="12"/>
                      </a:lnTo>
                      <a:lnTo>
                        <a:pt x="8" y="20"/>
                      </a:lnTo>
                      <a:lnTo>
                        <a:pt x="14" y="32"/>
                      </a:lnTo>
                      <a:lnTo>
                        <a:pt x="16" y="38"/>
                      </a:lnTo>
                      <a:lnTo>
                        <a:pt x="16" y="42"/>
                      </a:lnTo>
                      <a:lnTo>
                        <a:pt x="16" y="48"/>
                      </a:lnTo>
                      <a:lnTo>
                        <a:pt x="16" y="52"/>
                      </a:lnTo>
                      <a:lnTo>
                        <a:pt x="0" y="76"/>
                      </a:lnTo>
                      <a:lnTo>
                        <a:pt x="0" y="100"/>
                      </a:lnTo>
                      <a:lnTo>
                        <a:pt x="62" y="138"/>
                      </a:lnTo>
                      <a:lnTo>
                        <a:pt x="62" y="146"/>
                      </a:lnTo>
                      <a:lnTo>
                        <a:pt x="88" y="168"/>
                      </a:lnTo>
                      <a:lnTo>
                        <a:pt x="90" y="164"/>
                      </a:lnTo>
                      <a:lnTo>
                        <a:pt x="94" y="158"/>
                      </a:lnTo>
                      <a:lnTo>
                        <a:pt x="108" y="130"/>
                      </a:lnTo>
                      <a:lnTo>
                        <a:pt x="122" y="106"/>
                      </a:lnTo>
                      <a:lnTo>
                        <a:pt x="116" y="102"/>
                      </a:lnTo>
                      <a:lnTo>
                        <a:pt x="112" y="98"/>
                      </a:lnTo>
                      <a:lnTo>
                        <a:pt x="112" y="32"/>
                      </a:lnTo>
                      <a:lnTo>
                        <a:pt x="120" y="14"/>
                      </a:lnTo>
                      <a:lnTo>
                        <a:pt x="126" y="10"/>
                      </a:lnTo>
                      <a:lnTo>
                        <a:pt x="12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5" name="ïṥlïḓé">
                  <a:extLst>
                    <a:ext uri="{FF2B5EF4-FFF2-40B4-BE49-F238E27FC236}">
                      <a16:creationId xmlns:a16="http://schemas.microsoft.com/office/drawing/2014/main" id="{09D96F4F-FDBB-4B5D-8E91-E13BCEE9A526}"/>
                    </a:ext>
                  </a:extLst>
                </p:cNvPr>
                <p:cNvSpPr/>
                <p:nvPr/>
              </p:nvSpPr>
              <p:spPr bwMode="auto">
                <a:xfrm>
                  <a:off x="5165929" y="3726167"/>
                  <a:ext cx="152871" cy="179335"/>
                </a:xfrm>
                <a:custGeom>
                  <a:avLst/>
                  <a:gdLst>
                    <a:gd name="T0" fmla="*/ 2147483647 w 88"/>
                    <a:gd name="T1" fmla="*/ 0 h 108"/>
                    <a:gd name="T2" fmla="*/ 2147483647 w 88"/>
                    <a:gd name="T3" fmla="*/ 2147483647 h 108"/>
                    <a:gd name="T4" fmla="*/ 2147483647 w 88"/>
                    <a:gd name="T5" fmla="*/ 2147483647 h 108"/>
                    <a:gd name="T6" fmla="*/ 2147483647 w 88"/>
                    <a:gd name="T7" fmla="*/ 2147483647 h 108"/>
                    <a:gd name="T8" fmla="*/ 2147483647 w 88"/>
                    <a:gd name="T9" fmla="*/ 2147483647 h 108"/>
                    <a:gd name="T10" fmla="*/ 2147483647 w 88"/>
                    <a:gd name="T11" fmla="*/ 2147483647 h 108"/>
                    <a:gd name="T12" fmla="*/ 2147483647 w 88"/>
                    <a:gd name="T13" fmla="*/ 2147483647 h 108"/>
                    <a:gd name="T14" fmla="*/ 2147483647 w 88"/>
                    <a:gd name="T15" fmla="*/ 2147483647 h 108"/>
                    <a:gd name="T16" fmla="*/ 2147483647 w 88"/>
                    <a:gd name="T17" fmla="*/ 2147483647 h 108"/>
                    <a:gd name="T18" fmla="*/ 2147483647 w 88"/>
                    <a:gd name="T19" fmla="*/ 2147483647 h 108"/>
                    <a:gd name="T20" fmla="*/ 2147483647 w 88"/>
                    <a:gd name="T21" fmla="*/ 2147483647 h 108"/>
                    <a:gd name="T22" fmla="*/ 2147483647 w 88"/>
                    <a:gd name="T23" fmla="*/ 2147483647 h 108"/>
                    <a:gd name="T24" fmla="*/ 2147483647 w 88"/>
                    <a:gd name="T25" fmla="*/ 2147483647 h 108"/>
                    <a:gd name="T26" fmla="*/ 2147483647 w 88"/>
                    <a:gd name="T27" fmla="*/ 2147483647 h 108"/>
                    <a:gd name="T28" fmla="*/ 0 w 88"/>
                    <a:gd name="T29" fmla="*/ 2147483647 h 108"/>
                    <a:gd name="T30" fmla="*/ 0 w 88"/>
                    <a:gd name="T31" fmla="*/ 2147483647 h 108"/>
                    <a:gd name="T32" fmla="*/ 2147483647 w 88"/>
                    <a:gd name="T33" fmla="*/ 2147483647 h 108"/>
                    <a:gd name="T34" fmla="*/ 2147483647 w 88"/>
                    <a:gd name="T35" fmla="*/ 2147483647 h 108"/>
                    <a:gd name="T36" fmla="*/ 2147483647 w 88"/>
                    <a:gd name="T37" fmla="*/ 2147483647 h 108"/>
                    <a:gd name="T38" fmla="*/ 2147483647 w 88"/>
                    <a:gd name="T39" fmla="*/ 2147483647 h 108"/>
                    <a:gd name="T40" fmla="*/ 2147483647 w 88"/>
                    <a:gd name="T41" fmla="*/ 2147483647 h 108"/>
                    <a:gd name="T42" fmla="*/ 2147483647 w 88"/>
                    <a:gd name="T43" fmla="*/ 2147483647 h 108"/>
                    <a:gd name="T44" fmla="*/ 2147483647 w 88"/>
                    <a:gd name="T45" fmla="*/ 2147483647 h 108"/>
                    <a:gd name="T46" fmla="*/ 2147483647 w 88"/>
                    <a:gd name="T47" fmla="*/ 2147483647 h 108"/>
                    <a:gd name="T48" fmla="*/ 2147483647 w 88"/>
                    <a:gd name="T49" fmla="*/ 2147483647 h 108"/>
                    <a:gd name="T50" fmla="*/ 2147483647 w 88"/>
                    <a:gd name="T51" fmla="*/ 2147483647 h 108"/>
                    <a:gd name="T52" fmla="*/ 2147483647 w 88"/>
                    <a:gd name="T53" fmla="*/ 2147483647 h 108"/>
                    <a:gd name="T54" fmla="*/ 2147483647 w 88"/>
                    <a:gd name="T55" fmla="*/ 2147483647 h 108"/>
                    <a:gd name="T56" fmla="*/ 2147483647 w 88"/>
                    <a:gd name="T57" fmla="*/ 2147483647 h 108"/>
                    <a:gd name="T58" fmla="*/ 2147483647 w 88"/>
                    <a:gd name="T59" fmla="*/ 0 h 108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88"/>
                    <a:gd name="T91" fmla="*/ 0 h 108"/>
                    <a:gd name="T92" fmla="*/ 88 w 88"/>
                    <a:gd name="T93" fmla="*/ 108 h 108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88" h="108">
                      <a:moveTo>
                        <a:pt x="76" y="0"/>
                      </a:moveTo>
                      <a:lnTo>
                        <a:pt x="72" y="4"/>
                      </a:lnTo>
                      <a:lnTo>
                        <a:pt x="76" y="12"/>
                      </a:lnTo>
                      <a:lnTo>
                        <a:pt x="80" y="20"/>
                      </a:lnTo>
                      <a:lnTo>
                        <a:pt x="86" y="32"/>
                      </a:lnTo>
                      <a:lnTo>
                        <a:pt x="88" y="38"/>
                      </a:lnTo>
                      <a:lnTo>
                        <a:pt x="88" y="42"/>
                      </a:lnTo>
                      <a:lnTo>
                        <a:pt x="88" y="48"/>
                      </a:lnTo>
                      <a:lnTo>
                        <a:pt x="88" y="52"/>
                      </a:lnTo>
                      <a:lnTo>
                        <a:pt x="72" y="76"/>
                      </a:lnTo>
                      <a:lnTo>
                        <a:pt x="72" y="100"/>
                      </a:lnTo>
                      <a:lnTo>
                        <a:pt x="20" y="98"/>
                      </a:lnTo>
                      <a:lnTo>
                        <a:pt x="14" y="102"/>
                      </a:lnTo>
                      <a:lnTo>
                        <a:pt x="10" y="108"/>
                      </a:lnTo>
                      <a:lnTo>
                        <a:pt x="0" y="108"/>
                      </a:lnTo>
                      <a:lnTo>
                        <a:pt x="0" y="86"/>
                      </a:lnTo>
                      <a:lnTo>
                        <a:pt x="6" y="76"/>
                      </a:lnTo>
                      <a:lnTo>
                        <a:pt x="12" y="64"/>
                      </a:lnTo>
                      <a:lnTo>
                        <a:pt x="18" y="56"/>
                      </a:lnTo>
                      <a:lnTo>
                        <a:pt x="24" y="48"/>
                      </a:lnTo>
                      <a:lnTo>
                        <a:pt x="24" y="38"/>
                      </a:lnTo>
                      <a:lnTo>
                        <a:pt x="22" y="34"/>
                      </a:lnTo>
                      <a:lnTo>
                        <a:pt x="22" y="28"/>
                      </a:lnTo>
                      <a:lnTo>
                        <a:pt x="20" y="16"/>
                      </a:lnTo>
                      <a:lnTo>
                        <a:pt x="24" y="14"/>
                      </a:lnTo>
                      <a:lnTo>
                        <a:pt x="30" y="12"/>
                      </a:lnTo>
                      <a:lnTo>
                        <a:pt x="52" y="12"/>
                      </a:lnTo>
                      <a:lnTo>
                        <a:pt x="62" y="10"/>
                      </a:lnTo>
                      <a:lnTo>
                        <a:pt x="72" y="4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6" name="îṧḷíḓe">
                  <a:extLst>
                    <a:ext uri="{FF2B5EF4-FFF2-40B4-BE49-F238E27FC236}">
                      <a16:creationId xmlns:a16="http://schemas.microsoft.com/office/drawing/2014/main" id="{C1D0B0AE-84B1-4A2D-BE5C-735AA79802E8}"/>
                    </a:ext>
                  </a:extLst>
                </p:cNvPr>
                <p:cNvSpPr/>
                <p:nvPr/>
              </p:nvSpPr>
              <p:spPr bwMode="auto">
                <a:xfrm>
                  <a:off x="5161797" y="3888689"/>
                  <a:ext cx="319514" cy="336254"/>
                </a:xfrm>
                <a:custGeom>
                  <a:avLst/>
                  <a:gdLst>
                    <a:gd name="T0" fmla="*/ 2147483647 w 182"/>
                    <a:gd name="T1" fmla="*/ 2147483647 h 200"/>
                    <a:gd name="T2" fmla="*/ 2147483647 w 182"/>
                    <a:gd name="T3" fmla="*/ 2147483647 h 200"/>
                    <a:gd name="T4" fmla="*/ 2147483647 w 182"/>
                    <a:gd name="T5" fmla="*/ 2147483647 h 200"/>
                    <a:gd name="T6" fmla="*/ 2147483647 w 182"/>
                    <a:gd name="T7" fmla="*/ 2147483647 h 200"/>
                    <a:gd name="T8" fmla="*/ 2147483647 w 182"/>
                    <a:gd name="T9" fmla="*/ 2147483647 h 200"/>
                    <a:gd name="T10" fmla="*/ 2147483647 w 182"/>
                    <a:gd name="T11" fmla="*/ 2147483647 h 200"/>
                    <a:gd name="T12" fmla="*/ 2147483647 w 182"/>
                    <a:gd name="T13" fmla="*/ 2147483647 h 200"/>
                    <a:gd name="T14" fmla="*/ 2147483647 w 182"/>
                    <a:gd name="T15" fmla="*/ 2147483647 h 200"/>
                    <a:gd name="T16" fmla="*/ 2147483647 w 182"/>
                    <a:gd name="T17" fmla="*/ 2147483647 h 200"/>
                    <a:gd name="T18" fmla="*/ 2147483647 w 182"/>
                    <a:gd name="T19" fmla="*/ 2147483647 h 200"/>
                    <a:gd name="T20" fmla="*/ 2147483647 w 182"/>
                    <a:gd name="T21" fmla="*/ 2147483647 h 200"/>
                    <a:gd name="T22" fmla="*/ 2147483647 w 182"/>
                    <a:gd name="T23" fmla="*/ 2147483647 h 200"/>
                    <a:gd name="T24" fmla="*/ 2147483647 w 182"/>
                    <a:gd name="T25" fmla="*/ 2147483647 h 200"/>
                    <a:gd name="T26" fmla="*/ 2147483647 w 182"/>
                    <a:gd name="T27" fmla="*/ 2147483647 h 200"/>
                    <a:gd name="T28" fmla="*/ 2147483647 w 182"/>
                    <a:gd name="T29" fmla="*/ 2147483647 h 200"/>
                    <a:gd name="T30" fmla="*/ 2147483647 w 182"/>
                    <a:gd name="T31" fmla="*/ 2147483647 h 200"/>
                    <a:gd name="T32" fmla="*/ 2147483647 w 182"/>
                    <a:gd name="T33" fmla="*/ 2147483647 h 200"/>
                    <a:gd name="T34" fmla="*/ 2147483647 w 182"/>
                    <a:gd name="T35" fmla="*/ 2147483647 h 200"/>
                    <a:gd name="T36" fmla="*/ 2147483647 w 182"/>
                    <a:gd name="T37" fmla="*/ 2147483647 h 200"/>
                    <a:gd name="T38" fmla="*/ 2147483647 w 182"/>
                    <a:gd name="T39" fmla="*/ 2147483647 h 200"/>
                    <a:gd name="T40" fmla="*/ 2147483647 w 182"/>
                    <a:gd name="T41" fmla="*/ 2147483647 h 200"/>
                    <a:gd name="T42" fmla="*/ 2147483647 w 182"/>
                    <a:gd name="T43" fmla="*/ 2147483647 h 200"/>
                    <a:gd name="T44" fmla="*/ 2147483647 w 182"/>
                    <a:gd name="T45" fmla="*/ 2147483647 h 200"/>
                    <a:gd name="T46" fmla="*/ 2147483647 w 182"/>
                    <a:gd name="T47" fmla="*/ 2147483647 h 200"/>
                    <a:gd name="T48" fmla="*/ 2147483647 w 182"/>
                    <a:gd name="T49" fmla="*/ 2147483647 h 200"/>
                    <a:gd name="T50" fmla="*/ 2147483647 w 182"/>
                    <a:gd name="T51" fmla="*/ 2147483647 h 200"/>
                    <a:gd name="T52" fmla="*/ 2147483647 w 182"/>
                    <a:gd name="T53" fmla="*/ 2147483647 h 200"/>
                    <a:gd name="T54" fmla="*/ 0 w 182"/>
                    <a:gd name="T55" fmla="*/ 2147483647 h 200"/>
                    <a:gd name="T56" fmla="*/ 0 w 182"/>
                    <a:gd name="T57" fmla="*/ 2147483647 h 200"/>
                    <a:gd name="T58" fmla="*/ 0 w 182"/>
                    <a:gd name="T59" fmla="*/ 2147483647 h 200"/>
                    <a:gd name="T60" fmla="*/ 0 w 182"/>
                    <a:gd name="T61" fmla="*/ 2147483647 h 200"/>
                    <a:gd name="T62" fmla="*/ 2147483647 w 182"/>
                    <a:gd name="T63" fmla="*/ 2147483647 h 200"/>
                    <a:gd name="T64" fmla="*/ 2147483647 w 182"/>
                    <a:gd name="T65" fmla="*/ 2147483647 h 200"/>
                    <a:gd name="T66" fmla="*/ 2147483647 w 182"/>
                    <a:gd name="T67" fmla="*/ 2147483647 h 200"/>
                    <a:gd name="T68" fmla="*/ 2147483647 w 182"/>
                    <a:gd name="T69" fmla="*/ 2147483647 h 200"/>
                    <a:gd name="T70" fmla="*/ 2147483647 w 182"/>
                    <a:gd name="T71" fmla="*/ 2147483647 h 200"/>
                    <a:gd name="T72" fmla="*/ 2147483647 w 182"/>
                    <a:gd name="T73" fmla="*/ 2147483647 h 200"/>
                    <a:gd name="T74" fmla="*/ 2147483647 w 182"/>
                    <a:gd name="T75" fmla="*/ 2147483647 h 200"/>
                    <a:gd name="T76" fmla="*/ 2147483647 w 182"/>
                    <a:gd name="T77" fmla="*/ 2147483647 h 200"/>
                    <a:gd name="T78" fmla="*/ 2147483647 w 182"/>
                    <a:gd name="T79" fmla="*/ 2147483647 h 200"/>
                    <a:gd name="T80" fmla="*/ 2147483647 w 182"/>
                    <a:gd name="T81" fmla="*/ 0 h 20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82"/>
                    <a:gd name="T124" fmla="*/ 0 h 200"/>
                    <a:gd name="T125" fmla="*/ 182 w 182"/>
                    <a:gd name="T126" fmla="*/ 200 h 20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82" h="200">
                      <a:moveTo>
                        <a:pt x="30" y="0"/>
                      </a:moveTo>
                      <a:lnTo>
                        <a:pt x="74" y="2"/>
                      </a:lnTo>
                      <a:lnTo>
                        <a:pt x="136" y="40"/>
                      </a:lnTo>
                      <a:lnTo>
                        <a:pt x="136" y="48"/>
                      </a:lnTo>
                      <a:lnTo>
                        <a:pt x="162" y="70"/>
                      </a:lnTo>
                      <a:lnTo>
                        <a:pt x="160" y="74"/>
                      </a:lnTo>
                      <a:lnTo>
                        <a:pt x="158" y="80"/>
                      </a:lnTo>
                      <a:lnTo>
                        <a:pt x="156" y="84"/>
                      </a:lnTo>
                      <a:lnTo>
                        <a:pt x="154" y="88"/>
                      </a:lnTo>
                      <a:lnTo>
                        <a:pt x="152" y="92"/>
                      </a:lnTo>
                      <a:lnTo>
                        <a:pt x="152" y="98"/>
                      </a:lnTo>
                      <a:lnTo>
                        <a:pt x="154" y="102"/>
                      </a:lnTo>
                      <a:lnTo>
                        <a:pt x="158" y="106"/>
                      </a:lnTo>
                      <a:lnTo>
                        <a:pt x="162" y="110"/>
                      </a:lnTo>
                      <a:lnTo>
                        <a:pt x="164" y="116"/>
                      </a:lnTo>
                      <a:lnTo>
                        <a:pt x="164" y="126"/>
                      </a:lnTo>
                      <a:lnTo>
                        <a:pt x="164" y="142"/>
                      </a:lnTo>
                      <a:lnTo>
                        <a:pt x="164" y="156"/>
                      </a:lnTo>
                      <a:lnTo>
                        <a:pt x="168" y="162"/>
                      </a:lnTo>
                      <a:lnTo>
                        <a:pt x="172" y="168"/>
                      </a:lnTo>
                      <a:lnTo>
                        <a:pt x="176" y="174"/>
                      </a:lnTo>
                      <a:lnTo>
                        <a:pt x="182" y="178"/>
                      </a:lnTo>
                      <a:lnTo>
                        <a:pt x="174" y="180"/>
                      </a:lnTo>
                      <a:lnTo>
                        <a:pt x="166" y="180"/>
                      </a:lnTo>
                      <a:lnTo>
                        <a:pt x="162" y="184"/>
                      </a:lnTo>
                      <a:lnTo>
                        <a:pt x="152" y="188"/>
                      </a:lnTo>
                      <a:lnTo>
                        <a:pt x="138" y="192"/>
                      </a:lnTo>
                      <a:lnTo>
                        <a:pt x="134" y="194"/>
                      </a:lnTo>
                      <a:lnTo>
                        <a:pt x="132" y="196"/>
                      </a:lnTo>
                      <a:lnTo>
                        <a:pt x="130" y="198"/>
                      </a:lnTo>
                      <a:lnTo>
                        <a:pt x="126" y="198"/>
                      </a:lnTo>
                      <a:lnTo>
                        <a:pt x="122" y="198"/>
                      </a:lnTo>
                      <a:lnTo>
                        <a:pt x="120" y="196"/>
                      </a:lnTo>
                      <a:lnTo>
                        <a:pt x="116" y="196"/>
                      </a:lnTo>
                      <a:lnTo>
                        <a:pt x="114" y="198"/>
                      </a:lnTo>
                      <a:lnTo>
                        <a:pt x="112" y="200"/>
                      </a:lnTo>
                      <a:lnTo>
                        <a:pt x="108" y="200"/>
                      </a:lnTo>
                      <a:lnTo>
                        <a:pt x="82" y="198"/>
                      </a:lnTo>
                      <a:lnTo>
                        <a:pt x="82" y="172"/>
                      </a:lnTo>
                      <a:lnTo>
                        <a:pt x="80" y="170"/>
                      </a:lnTo>
                      <a:lnTo>
                        <a:pt x="78" y="166"/>
                      </a:lnTo>
                      <a:lnTo>
                        <a:pt x="76" y="160"/>
                      </a:lnTo>
                      <a:lnTo>
                        <a:pt x="60" y="160"/>
                      </a:lnTo>
                      <a:lnTo>
                        <a:pt x="46" y="150"/>
                      </a:lnTo>
                      <a:lnTo>
                        <a:pt x="40" y="146"/>
                      </a:lnTo>
                      <a:lnTo>
                        <a:pt x="30" y="142"/>
                      </a:lnTo>
                      <a:lnTo>
                        <a:pt x="26" y="140"/>
                      </a:lnTo>
                      <a:lnTo>
                        <a:pt x="24" y="138"/>
                      </a:lnTo>
                      <a:lnTo>
                        <a:pt x="22" y="136"/>
                      </a:lnTo>
                      <a:lnTo>
                        <a:pt x="20" y="134"/>
                      </a:lnTo>
                      <a:lnTo>
                        <a:pt x="18" y="126"/>
                      </a:lnTo>
                      <a:lnTo>
                        <a:pt x="16" y="120"/>
                      </a:lnTo>
                      <a:lnTo>
                        <a:pt x="16" y="114"/>
                      </a:lnTo>
                      <a:lnTo>
                        <a:pt x="10" y="110"/>
                      </a:lnTo>
                      <a:lnTo>
                        <a:pt x="6" y="104"/>
                      </a:lnTo>
                      <a:lnTo>
                        <a:pt x="0" y="100"/>
                      </a:lnTo>
                      <a:lnTo>
                        <a:pt x="0" y="94"/>
                      </a:lnTo>
                      <a:lnTo>
                        <a:pt x="0" y="92"/>
                      </a:lnTo>
                      <a:lnTo>
                        <a:pt x="2" y="88"/>
                      </a:lnTo>
                      <a:lnTo>
                        <a:pt x="0" y="84"/>
                      </a:lnTo>
                      <a:lnTo>
                        <a:pt x="0" y="82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8"/>
                      </a:lnTo>
                      <a:lnTo>
                        <a:pt x="8" y="60"/>
                      </a:lnTo>
                      <a:lnTo>
                        <a:pt x="20" y="50"/>
                      </a:lnTo>
                      <a:lnTo>
                        <a:pt x="22" y="46"/>
                      </a:lnTo>
                      <a:lnTo>
                        <a:pt x="22" y="42"/>
                      </a:lnTo>
                      <a:lnTo>
                        <a:pt x="22" y="40"/>
                      </a:lnTo>
                      <a:lnTo>
                        <a:pt x="20" y="38"/>
                      </a:lnTo>
                      <a:lnTo>
                        <a:pt x="18" y="36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20" y="28"/>
                      </a:lnTo>
                      <a:lnTo>
                        <a:pt x="22" y="26"/>
                      </a:lnTo>
                      <a:lnTo>
                        <a:pt x="22" y="22"/>
                      </a:lnTo>
                      <a:lnTo>
                        <a:pt x="24" y="22"/>
                      </a:lnTo>
                      <a:lnTo>
                        <a:pt x="24" y="16"/>
                      </a:lnTo>
                      <a:lnTo>
                        <a:pt x="22" y="12"/>
                      </a:lnTo>
                      <a:lnTo>
                        <a:pt x="20" y="6"/>
                      </a:lnTo>
                      <a:lnTo>
                        <a:pt x="22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7" name="íṣliḋê">
                  <a:extLst>
                    <a:ext uri="{FF2B5EF4-FFF2-40B4-BE49-F238E27FC236}">
                      <a16:creationId xmlns:a16="http://schemas.microsoft.com/office/drawing/2014/main" id="{6F4E67CD-88D1-4D1C-91E6-C9842748FF89}"/>
                    </a:ext>
                  </a:extLst>
                </p:cNvPr>
                <p:cNvSpPr/>
                <p:nvPr/>
              </p:nvSpPr>
              <p:spPr bwMode="auto">
                <a:xfrm>
                  <a:off x="5152156" y="3888689"/>
                  <a:ext cx="50957" cy="57443"/>
                </a:xfrm>
                <a:custGeom>
                  <a:avLst/>
                  <a:gdLst>
                    <a:gd name="T0" fmla="*/ 2147483647 w 30"/>
                    <a:gd name="T1" fmla="*/ 2147483647 h 34"/>
                    <a:gd name="T2" fmla="*/ 2147483647 w 30"/>
                    <a:gd name="T3" fmla="*/ 2147483647 h 34"/>
                    <a:gd name="T4" fmla="*/ 2147483647 w 30"/>
                    <a:gd name="T5" fmla="*/ 2147483647 h 34"/>
                    <a:gd name="T6" fmla="*/ 2147483647 w 30"/>
                    <a:gd name="T7" fmla="*/ 2147483647 h 34"/>
                    <a:gd name="T8" fmla="*/ 2147483647 w 30"/>
                    <a:gd name="T9" fmla="*/ 2147483647 h 34"/>
                    <a:gd name="T10" fmla="*/ 2147483647 w 30"/>
                    <a:gd name="T11" fmla="*/ 2147483647 h 34"/>
                    <a:gd name="T12" fmla="*/ 2147483647 w 30"/>
                    <a:gd name="T13" fmla="*/ 2147483647 h 34"/>
                    <a:gd name="T14" fmla="*/ 2147483647 w 30"/>
                    <a:gd name="T15" fmla="*/ 0 h 34"/>
                    <a:gd name="T16" fmla="*/ 2147483647 w 30"/>
                    <a:gd name="T17" fmla="*/ 2147483647 h 34"/>
                    <a:gd name="T18" fmla="*/ 2147483647 w 30"/>
                    <a:gd name="T19" fmla="*/ 2147483647 h 34"/>
                    <a:gd name="T20" fmla="*/ 2147483647 w 30"/>
                    <a:gd name="T21" fmla="*/ 2147483647 h 34"/>
                    <a:gd name="T22" fmla="*/ 2147483647 w 30"/>
                    <a:gd name="T23" fmla="*/ 2147483647 h 34"/>
                    <a:gd name="T24" fmla="*/ 2147483647 w 30"/>
                    <a:gd name="T25" fmla="*/ 2147483647 h 34"/>
                    <a:gd name="T26" fmla="*/ 0 w 30"/>
                    <a:gd name="T27" fmla="*/ 2147483647 h 34"/>
                    <a:gd name="T28" fmla="*/ 0 w 30"/>
                    <a:gd name="T29" fmla="*/ 2147483647 h 34"/>
                    <a:gd name="T30" fmla="*/ 0 w 30"/>
                    <a:gd name="T31" fmla="*/ 2147483647 h 34"/>
                    <a:gd name="T32" fmla="*/ 0 w 30"/>
                    <a:gd name="T33" fmla="*/ 2147483647 h 34"/>
                    <a:gd name="T34" fmla="*/ 2147483647 w 30"/>
                    <a:gd name="T35" fmla="*/ 2147483647 h 34"/>
                    <a:gd name="T36" fmla="*/ 2147483647 w 30"/>
                    <a:gd name="T37" fmla="*/ 2147483647 h 34"/>
                    <a:gd name="T38" fmla="*/ 2147483647 w 30"/>
                    <a:gd name="T39" fmla="*/ 2147483647 h 34"/>
                    <a:gd name="T40" fmla="*/ 2147483647 w 30"/>
                    <a:gd name="T41" fmla="*/ 2147483647 h 34"/>
                    <a:gd name="T42" fmla="*/ 2147483647 w 30"/>
                    <a:gd name="T43" fmla="*/ 2147483647 h 34"/>
                    <a:gd name="T44" fmla="*/ 2147483647 w 30"/>
                    <a:gd name="T45" fmla="*/ 2147483647 h 3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30"/>
                    <a:gd name="T70" fmla="*/ 0 h 34"/>
                    <a:gd name="T71" fmla="*/ 30 w 30"/>
                    <a:gd name="T72" fmla="*/ 34 h 34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30" h="34">
                      <a:moveTo>
                        <a:pt x="26" y="28"/>
                      </a:moveTo>
                      <a:lnTo>
                        <a:pt x="28" y="26"/>
                      </a:lnTo>
                      <a:lnTo>
                        <a:pt x="28" y="22"/>
                      </a:lnTo>
                      <a:lnTo>
                        <a:pt x="30" y="22"/>
                      </a:lnTo>
                      <a:lnTo>
                        <a:pt x="30" y="16"/>
                      </a:lnTo>
                      <a:lnTo>
                        <a:pt x="28" y="12"/>
                      </a:lnTo>
                      <a:lnTo>
                        <a:pt x="26" y="6"/>
                      </a:lnTo>
                      <a:lnTo>
                        <a:pt x="28" y="0"/>
                      </a:lnTo>
                      <a:lnTo>
                        <a:pt x="24" y="2"/>
                      </a:lnTo>
                      <a:lnTo>
                        <a:pt x="22" y="4"/>
                      </a:lnTo>
                      <a:lnTo>
                        <a:pt x="18" y="10"/>
                      </a:lnTo>
                      <a:lnTo>
                        <a:pt x="8" y="10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30"/>
                      </a:lnTo>
                      <a:lnTo>
                        <a:pt x="0" y="32"/>
                      </a:lnTo>
                      <a:lnTo>
                        <a:pt x="0" y="34"/>
                      </a:lnTo>
                      <a:lnTo>
                        <a:pt x="12" y="34"/>
                      </a:lnTo>
                      <a:lnTo>
                        <a:pt x="14" y="30"/>
                      </a:lnTo>
                      <a:lnTo>
                        <a:pt x="14" y="28"/>
                      </a:lnTo>
                      <a:lnTo>
                        <a:pt x="16" y="26"/>
                      </a:lnTo>
                      <a:lnTo>
                        <a:pt x="26" y="26"/>
                      </a:lnTo>
                      <a:lnTo>
                        <a:pt x="26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8" name="ïṥľîḋè">
                  <a:extLst>
                    <a:ext uri="{FF2B5EF4-FFF2-40B4-BE49-F238E27FC236}">
                      <a16:creationId xmlns:a16="http://schemas.microsoft.com/office/drawing/2014/main" id="{84564F1D-FF7B-453B-AF19-342348F0B8C3}"/>
                    </a:ext>
                  </a:extLst>
                </p:cNvPr>
                <p:cNvSpPr/>
                <p:nvPr/>
              </p:nvSpPr>
              <p:spPr bwMode="auto">
                <a:xfrm>
                  <a:off x="5152156" y="3934923"/>
                  <a:ext cx="48203" cy="68651"/>
                </a:xfrm>
                <a:custGeom>
                  <a:avLst/>
                  <a:gdLst>
                    <a:gd name="T0" fmla="*/ 0 w 28"/>
                    <a:gd name="T1" fmla="*/ 2147483647 h 42"/>
                    <a:gd name="T2" fmla="*/ 2147483647 w 28"/>
                    <a:gd name="T3" fmla="*/ 2147483647 h 42"/>
                    <a:gd name="T4" fmla="*/ 2147483647 w 28"/>
                    <a:gd name="T5" fmla="*/ 2147483647 h 42"/>
                    <a:gd name="T6" fmla="*/ 2147483647 w 28"/>
                    <a:gd name="T7" fmla="*/ 2147483647 h 42"/>
                    <a:gd name="T8" fmla="*/ 2147483647 w 28"/>
                    <a:gd name="T9" fmla="*/ 2147483647 h 42"/>
                    <a:gd name="T10" fmla="*/ 2147483647 w 28"/>
                    <a:gd name="T11" fmla="*/ 2147483647 h 42"/>
                    <a:gd name="T12" fmla="*/ 2147483647 w 28"/>
                    <a:gd name="T13" fmla="*/ 2147483647 h 42"/>
                    <a:gd name="T14" fmla="*/ 2147483647 w 28"/>
                    <a:gd name="T15" fmla="*/ 2147483647 h 42"/>
                    <a:gd name="T16" fmla="*/ 2147483647 w 28"/>
                    <a:gd name="T17" fmla="*/ 2147483647 h 42"/>
                    <a:gd name="T18" fmla="*/ 2147483647 w 28"/>
                    <a:gd name="T19" fmla="*/ 2147483647 h 42"/>
                    <a:gd name="T20" fmla="*/ 2147483647 w 28"/>
                    <a:gd name="T21" fmla="*/ 2147483647 h 42"/>
                    <a:gd name="T22" fmla="*/ 2147483647 w 28"/>
                    <a:gd name="T23" fmla="*/ 2147483647 h 42"/>
                    <a:gd name="T24" fmla="*/ 2147483647 w 28"/>
                    <a:gd name="T25" fmla="*/ 2147483647 h 42"/>
                    <a:gd name="T26" fmla="*/ 2147483647 w 28"/>
                    <a:gd name="T27" fmla="*/ 2147483647 h 42"/>
                    <a:gd name="T28" fmla="*/ 2147483647 w 28"/>
                    <a:gd name="T29" fmla="*/ 2147483647 h 42"/>
                    <a:gd name="T30" fmla="*/ 2147483647 w 28"/>
                    <a:gd name="T31" fmla="*/ 2147483647 h 42"/>
                    <a:gd name="T32" fmla="*/ 2147483647 w 28"/>
                    <a:gd name="T33" fmla="*/ 2147483647 h 42"/>
                    <a:gd name="T34" fmla="*/ 2147483647 w 28"/>
                    <a:gd name="T35" fmla="*/ 2147483647 h 42"/>
                    <a:gd name="T36" fmla="*/ 2147483647 w 28"/>
                    <a:gd name="T37" fmla="*/ 2147483647 h 42"/>
                    <a:gd name="T38" fmla="*/ 2147483647 w 28"/>
                    <a:gd name="T39" fmla="*/ 0 h 42"/>
                    <a:gd name="T40" fmla="*/ 2147483647 w 28"/>
                    <a:gd name="T41" fmla="*/ 0 h 42"/>
                    <a:gd name="T42" fmla="*/ 2147483647 w 28"/>
                    <a:gd name="T43" fmla="*/ 2147483647 h 42"/>
                    <a:gd name="T44" fmla="*/ 2147483647 w 28"/>
                    <a:gd name="T45" fmla="*/ 2147483647 h 42"/>
                    <a:gd name="T46" fmla="*/ 2147483647 w 28"/>
                    <a:gd name="T47" fmla="*/ 2147483647 h 42"/>
                    <a:gd name="T48" fmla="*/ 0 w 28"/>
                    <a:gd name="T49" fmla="*/ 2147483647 h 42"/>
                    <a:gd name="T50" fmla="*/ 0 w 28"/>
                    <a:gd name="T51" fmla="*/ 2147483647 h 42"/>
                    <a:gd name="T52" fmla="*/ 0 w 28"/>
                    <a:gd name="T53" fmla="*/ 2147483647 h 42"/>
                    <a:gd name="T54" fmla="*/ 0 w 28"/>
                    <a:gd name="T55" fmla="*/ 2147483647 h 42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28"/>
                    <a:gd name="T85" fmla="*/ 0 h 42"/>
                    <a:gd name="T86" fmla="*/ 28 w 28"/>
                    <a:gd name="T87" fmla="*/ 42 h 42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28" h="42">
                      <a:moveTo>
                        <a:pt x="0" y="8"/>
                      </a:move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6"/>
                      </a:lnTo>
                      <a:lnTo>
                        <a:pt x="4" y="20"/>
                      </a:lnTo>
                      <a:lnTo>
                        <a:pt x="4" y="24"/>
                      </a:lnTo>
                      <a:lnTo>
                        <a:pt x="4" y="28"/>
                      </a:lnTo>
                      <a:lnTo>
                        <a:pt x="6" y="34"/>
                      </a:lnTo>
                      <a:lnTo>
                        <a:pt x="8" y="42"/>
                      </a:lnTo>
                      <a:lnTo>
                        <a:pt x="14" y="34"/>
                      </a:lnTo>
                      <a:lnTo>
                        <a:pt x="22" y="28"/>
                      </a:lnTo>
                      <a:lnTo>
                        <a:pt x="26" y="24"/>
                      </a:lnTo>
                      <a:lnTo>
                        <a:pt x="28" y="20"/>
                      </a:lnTo>
                      <a:lnTo>
                        <a:pt x="28" y="16"/>
                      </a:lnTo>
                      <a:lnTo>
                        <a:pt x="28" y="14"/>
                      </a:lnTo>
                      <a:lnTo>
                        <a:pt x="26" y="12"/>
                      </a:lnTo>
                      <a:lnTo>
                        <a:pt x="24" y="10"/>
                      </a:lnTo>
                      <a:lnTo>
                        <a:pt x="22" y="8"/>
                      </a:lnTo>
                      <a:lnTo>
                        <a:pt x="24" y="2"/>
                      </a:lnTo>
                      <a:lnTo>
                        <a:pt x="26" y="0"/>
                      </a:lnTo>
                      <a:lnTo>
                        <a:pt x="16" y="0"/>
                      </a:lnTo>
                      <a:lnTo>
                        <a:pt x="14" y="2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9" name="íṥľïdé">
                  <a:extLst>
                    <a:ext uri="{FF2B5EF4-FFF2-40B4-BE49-F238E27FC236}">
                      <a16:creationId xmlns:a16="http://schemas.microsoft.com/office/drawing/2014/main" id="{E9F54616-0DC8-447A-B15C-9AFD8600241E}"/>
                    </a:ext>
                  </a:extLst>
                </p:cNvPr>
                <p:cNvSpPr/>
                <p:nvPr/>
              </p:nvSpPr>
              <p:spPr bwMode="auto">
                <a:xfrm>
                  <a:off x="4688037" y="3699545"/>
                  <a:ext cx="519210" cy="575835"/>
                </a:xfrm>
                <a:custGeom>
                  <a:avLst/>
                  <a:gdLst>
                    <a:gd name="T0" fmla="*/ 2147483647 w 298"/>
                    <a:gd name="T1" fmla="*/ 2147483647 h 346"/>
                    <a:gd name="T2" fmla="*/ 2147483647 w 298"/>
                    <a:gd name="T3" fmla="*/ 2147483647 h 346"/>
                    <a:gd name="T4" fmla="*/ 2147483647 w 298"/>
                    <a:gd name="T5" fmla="*/ 2147483647 h 346"/>
                    <a:gd name="T6" fmla="*/ 2147483647 w 298"/>
                    <a:gd name="T7" fmla="*/ 2147483647 h 346"/>
                    <a:gd name="T8" fmla="*/ 2147483647 w 298"/>
                    <a:gd name="T9" fmla="*/ 2147483647 h 346"/>
                    <a:gd name="T10" fmla="*/ 2147483647 w 298"/>
                    <a:gd name="T11" fmla="*/ 2147483647 h 346"/>
                    <a:gd name="T12" fmla="*/ 2147483647 w 298"/>
                    <a:gd name="T13" fmla="*/ 2147483647 h 346"/>
                    <a:gd name="T14" fmla="*/ 2147483647 w 298"/>
                    <a:gd name="T15" fmla="*/ 2147483647 h 346"/>
                    <a:gd name="T16" fmla="*/ 2147483647 w 298"/>
                    <a:gd name="T17" fmla="*/ 2147483647 h 346"/>
                    <a:gd name="T18" fmla="*/ 2147483647 w 298"/>
                    <a:gd name="T19" fmla="*/ 2147483647 h 346"/>
                    <a:gd name="T20" fmla="*/ 2147483647 w 298"/>
                    <a:gd name="T21" fmla="*/ 2147483647 h 346"/>
                    <a:gd name="T22" fmla="*/ 2147483647 w 298"/>
                    <a:gd name="T23" fmla="*/ 2147483647 h 346"/>
                    <a:gd name="T24" fmla="*/ 2147483647 w 298"/>
                    <a:gd name="T25" fmla="*/ 2147483647 h 346"/>
                    <a:gd name="T26" fmla="*/ 2147483647 w 298"/>
                    <a:gd name="T27" fmla="*/ 2147483647 h 346"/>
                    <a:gd name="T28" fmla="*/ 2147483647 w 298"/>
                    <a:gd name="T29" fmla="*/ 2147483647 h 346"/>
                    <a:gd name="T30" fmla="*/ 2147483647 w 298"/>
                    <a:gd name="T31" fmla="*/ 2147483647 h 346"/>
                    <a:gd name="T32" fmla="*/ 2147483647 w 298"/>
                    <a:gd name="T33" fmla="*/ 2147483647 h 346"/>
                    <a:gd name="T34" fmla="*/ 2147483647 w 298"/>
                    <a:gd name="T35" fmla="*/ 2147483647 h 346"/>
                    <a:gd name="T36" fmla="*/ 2147483647 w 298"/>
                    <a:gd name="T37" fmla="*/ 2147483647 h 346"/>
                    <a:gd name="T38" fmla="*/ 2147483647 w 298"/>
                    <a:gd name="T39" fmla="*/ 2147483647 h 346"/>
                    <a:gd name="T40" fmla="*/ 0 w 298"/>
                    <a:gd name="T41" fmla="*/ 2147483647 h 346"/>
                    <a:gd name="T42" fmla="*/ 2147483647 w 298"/>
                    <a:gd name="T43" fmla="*/ 2147483647 h 346"/>
                    <a:gd name="T44" fmla="*/ 2147483647 w 298"/>
                    <a:gd name="T45" fmla="*/ 2147483647 h 346"/>
                    <a:gd name="T46" fmla="*/ 2147483647 w 298"/>
                    <a:gd name="T47" fmla="*/ 2147483647 h 346"/>
                    <a:gd name="T48" fmla="*/ 2147483647 w 298"/>
                    <a:gd name="T49" fmla="*/ 2147483647 h 346"/>
                    <a:gd name="T50" fmla="*/ 2147483647 w 298"/>
                    <a:gd name="T51" fmla="*/ 2147483647 h 346"/>
                    <a:gd name="T52" fmla="*/ 2147483647 w 298"/>
                    <a:gd name="T53" fmla="*/ 2147483647 h 346"/>
                    <a:gd name="T54" fmla="*/ 2147483647 w 298"/>
                    <a:gd name="T55" fmla="*/ 2147483647 h 346"/>
                    <a:gd name="T56" fmla="*/ 2147483647 w 298"/>
                    <a:gd name="T57" fmla="*/ 2147483647 h 346"/>
                    <a:gd name="T58" fmla="*/ 2147483647 w 298"/>
                    <a:gd name="T59" fmla="*/ 2147483647 h 346"/>
                    <a:gd name="T60" fmla="*/ 2147483647 w 298"/>
                    <a:gd name="T61" fmla="*/ 2147483647 h 346"/>
                    <a:gd name="T62" fmla="*/ 2147483647 w 298"/>
                    <a:gd name="T63" fmla="*/ 2147483647 h 346"/>
                    <a:gd name="T64" fmla="*/ 2147483647 w 298"/>
                    <a:gd name="T65" fmla="*/ 2147483647 h 346"/>
                    <a:gd name="T66" fmla="*/ 2147483647 w 298"/>
                    <a:gd name="T67" fmla="*/ 2147483647 h 346"/>
                    <a:gd name="T68" fmla="*/ 2147483647 w 298"/>
                    <a:gd name="T69" fmla="*/ 2147483647 h 346"/>
                    <a:gd name="T70" fmla="*/ 2147483647 w 298"/>
                    <a:gd name="T71" fmla="*/ 2147483647 h 346"/>
                    <a:gd name="T72" fmla="*/ 2147483647 w 298"/>
                    <a:gd name="T73" fmla="*/ 2147483647 h 346"/>
                    <a:gd name="T74" fmla="*/ 2147483647 w 298"/>
                    <a:gd name="T75" fmla="*/ 2147483647 h 346"/>
                    <a:gd name="T76" fmla="*/ 2147483647 w 298"/>
                    <a:gd name="T77" fmla="*/ 2147483647 h 346"/>
                    <a:gd name="T78" fmla="*/ 2147483647 w 298"/>
                    <a:gd name="T79" fmla="*/ 2147483647 h 346"/>
                    <a:gd name="T80" fmla="*/ 2147483647 w 298"/>
                    <a:gd name="T81" fmla="*/ 2147483647 h 346"/>
                    <a:gd name="T82" fmla="*/ 2147483647 w 298"/>
                    <a:gd name="T83" fmla="*/ 2147483647 h 346"/>
                    <a:gd name="T84" fmla="*/ 2147483647 w 298"/>
                    <a:gd name="T85" fmla="*/ 2147483647 h 346"/>
                    <a:gd name="T86" fmla="*/ 2147483647 w 298"/>
                    <a:gd name="T87" fmla="*/ 2147483647 h 346"/>
                    <a:gd name="T88" fmla="*/ 2147483647 w 298"/>
                    <a:gd name="T89" fmla="*/ 2147483647 h 346"/>
                    <a:gd name="T90" fmla="*/ 2147483647 w 298"/>
                    <a:gd name="T91" fmla="*/ 2147483647 h 346"/>
                    <a:gd name="T92" fmla="*/ 2147483647 w 298"/>
                    <a:gd name="T93" fmla="*/ 2147483647 h 346"/>
                    <a:gd name="T94" fmla="*/ 2147483647 w 298"/>
                    <a:gd name="T95" fmla="*/ 2147483647 h 346"/>
                    <a:gd name="T96" fmla="*/ 2147483647 w 298"/>
                    <a:gd name="T97" fmla="*/ 2147483647 h 346"/>
                    <a:gd name="T98" fmla="*/ 2147483647 w 298"/>
                    <a:gd name="T99" fmla="*/ 2147483647 h 346"/>
                    <a:gd name="T100" fmla="*/ 2147483647 w 298"/>
                    <a:gd name="T101" fmla="*/ 2147483647 h 346"/>
                    <a:gd name="T102" fmla="*/ 2147483647 w 298"/>
                    <a:gd name="T103" fmla="*/ 2147483647 h 346"/>
                    <a:gd name="T104" fmla="*/ 2147483647 w 298"/>
                    <a:gd name="T105" fmla="*/ 2147483647 h 346"/>
                    <a:gd name="T106" fmla="*/ 2147483647 w 298"/>
                    <a:gd name="T107" fmla="*/ 2147483647 h 346"/>
                    <a:gd name="T108" fmla="*/ 2147483647 w 298"/>
                    <a:gd name="T109" fmla="*/ 2147483647 h 346"/>
                    <a:gd name="T110" fmla="*/ 2147483647 w 298"/>
                    <a:gd name="T111" fmla="*/ 2147483647 h 346"/>
                    <a:gd name="T112" fmla="*/ 2147483647 w 298"/>
                    <a:gd name="T113" fmla="*/ 2147483647 h 346"/>
                    <a:gd name="T114" fmla="*/ 2147483647 w 298"/>
                    <a:gd name="T115" fmla="*/ 2147483647 h 34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298"/>
                    <a:gd name="T175" fmla="*/ 0 h 346"/>
                    <a:gd name="T176" fmla="*/ 298 w 298"/>
                    <a:gd name="T177" fmla="*/ 346 h 34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298" h="346">
                      <a:moveTo>
                        <a:pt x="290" y="248"/>
                      </a:moveTo>
                      <a:lnTo>
                        <a:pt x="280" y="250"/>
                      </a:lnTo>
                      <a:lnTo>
                        <a:pt x="270" y="256"/>
                      </a:lnTo>
                      <a:lnTo>
                        <a:pt x="264" y="258"/>
                      </a:lnTo>
                      <a:lnTo>
                        <a:pt x="260" y="262"/>
                      </a:lnTo>
                      <a:lnTo>
                        <a:pt x="258" y="266"/>
                      </a:lnTo>
                      <a:lnTo>
                        <a:pt x="256" y="272"/>
                      </a:lnTo>
                      <a:lnTo>
                        <a:pt x="256" y="310"/>
                      </a:lnTo>
                      <a:lnTo>
                        <a:pt x="258" y="318"/>
                      </a:lnTo>
                      <a:lnTo>
                        <a:pt x="260" y="320"/>
                      </a:lnTo>
                      <a:lnTo>
                        <a:pt x="266" y="324"/>
                      </a:lnTo>
                      <a:lnTo>
                        <a:pt x="276" y="324"/>
                      </a:lnTo>
                      <a:lnTo>
                        <a:pt x="276" y="336"/>
                      </a:lnTo>
                      <a:lnTo>
                        <a:pt x="274" y="340"/>
                      </a:lnTo>
                      <a:lnTo>
                        <a:pt x="272" y="344"/>
                      </a:lnTo>
                      <a:lnTo>
                        <a:pt x="268" y="346"/>
                      </a:lnTo>
                      <a:lnTo>
                        <a:pt x="266" y="346"/>
                      </a:lnTo>
                      <a:lnTo>
                        <a:pt x="262" y="338"/>
                      </a:lnTo>
                      <a:lnTo>
                        <a:pt x="258" y="334"/>
                      </a:lnTo>
                      <a:lnTo>
                        <a:pt x="248" y="326"/>
                      </a:lnTo>
                      <a:lnTo>
                        <a:pt x="242" y="320"/>
                      </a:lnTo>
                      <a:lnTo>
                        <a:pt x="238" y="318"/>
                      </a:lnTo>
                      <a:lnTo>
                        <a:pt x="238" y="314"/>
                      </a:lnTo>
                      <a:lnTo>
                        <a:pt x="232" y="316"/>
                      </a:lnTo>
                      <a:lnTo>
                        <a:pt x="230" y="318"/>
                      </a:lnTo>
                      <a:lnTo>
                        <a:pt x="228" y="318"/>
                      </a:lnTo>
                      <a:lnTo>
                        <a:pt x="224" y="320"/>
                      </a:lnTo>
                      <a:lnTo>
                        <a:pt x="218" y="318"/>
                      </a:lnTo>
                      <a:lnTo>
                        <a:pt x="212" y="316"/>
                      </a:lnTo>
                      <a:lnTo>
                        <a:pt x="208" y="312"/>
                      </a:lnTo>
                      <a:lnTo>
                        <a:pt x="206" y="308"/>
                      </a:lnTo>
                      <a:lnTo>
                        <a:pt x="190" y="302"/>
                      </a:lnTo>
                      <a:lnTo>
                        <a:pt x="186" y="300"/>
                      </a:lnTo>
                      <a:lnTo>
                        <a:pt x="178" y="300"/>
                      </a:lnTo>
                      <a:lnTo>
                        <a:pt x="170" y="300"/>
                      </a:lnTo>
                      <a:lnTo>
                        <a:pt x="166" y="302"/>
                      </a:lnTo>
                      <a:lnTo>
                        <a:pt x="162" y="302"/>
                      </a:lnTo>
                      <a:lnTo>
                        <a:pt x="156" y="300"/>
                      </a:lnTo>
                      <a:lnTo>
                        <a:pt x="158" y="294"/>
                      </a:lnTo>
                      <a:lnTo>
                        <a:pt x="158" y="290"/>
                      </a:lnTo>
                      <a:lnTo>
                        <a:pt x="156" y="282"/>
                      </a:lnTo>
                      <a:lnTo>
                        <a:pt x="152" y="280"/>
                      </a:lnTo>
                      <a:lnTo>
                        <a:pt x="152" y="276"/>
                      </a:lnTo>
                      <a:lnTo>
                        <a:pt x="154" y="254"/>
                      </a:lnTo>
                      <a:lnTo>
                        <a:pt x="152" y="232"/>
                      </a:lnTo>
                      <a:lnTo>
                        <a:pt x="146" y="234"/>
                      </a:lnTo>
                      <a:lnTo>
                        <a:pt x="138" y="234"/>
                      </a:lnTo>
                      <a:lnTo>
                        <a:pt x="134" y="232"/>
                      </a:lnTo>
                      <a:lnTo>
                        <a:pt x="132" y="230"/>
                      </a:lnTo>
                      <a:lnTo>
                        <a:pt x="130" y="228"/>
                      </a:lnTo>
                      <a:lnTo>
                        <a:pt x="110" y="228"/>
                      </a:lnTo>
                      <a:lnTo>
                        <a:pt x="110" y="236"/>
                      </a:lnTo>
                      <a:lnTo>
                        <a:pt x="108" y="240"/>
                      </a:lnTo>
                      <a:lnTo>
                        <a:pt x="106" y="242"/>
                      </a:lnTo>
                      <a:lnTo>
                        <a:pt x="98" y="242"/>
                      </a:lnTo>
                      <a:lnTo>
                        <a:pt x="86" y="242"/>
                      </a:lnTo>
                      <a:lnTo>
                        <a:pt x="82" y="242"/>
                      </a:lnTo>
                      <a:lnTo>
                        <a:pt x="80" y="240"/>
                      </a:lnTo>
                      <a:lnTo>
                        <a:pt x="72" y="232"/>
                      </a:lnTo>
                      <a:lnTo>
                        <a:pt x="66" y="220"/>
                      </a:lnTo>
                      <a:lnTo>
                        <a:pt x="66" y="208"/>
                      </a:lnTo>
                      <a:lnTo>
                        <a:pt x="2" y="208"/>
                      </a:lnTo>
                      <a:lnTo>
                        <a:pt x="0" y="202"/>
                      </a:lnTo>
                      <a:lnTo>
                        <a:pt x="2" y="190"/>
                      </a:lnTo>
                      <a:lnTo>
                        <a:pt x="4" y="186"/>
                      </a:lnTo>
                      <a:lnTo>
                        <a:pt x="8" y="184"/>
                      </a:lnTo>
                      <a:lnTo>
                        <a:pt x="14" y="184"/>
                      </a:lnTo>
                      <a:lnTo>
                        <a:pt x="16" y="184"/>
                      </a:lnTo>
                      <a:lnTo>
                        <a:pt x="20" y="184"/>
                      </a:lnTo>
                      <a:lnTo>
                        <a:pt x="22" y="182"/>
                      </a:lnTo>
                      <a:lnTo>
                        <a:pt x="24" y="180"/>
                      </a:lnTo>
                      <a:lnTo>
                        <a:pt x="26" y="180"/>
                      </a:lnTo>
                      <a:lnTo>
                        <a:pt x="30" y="180"/>
                      </a:lnTo>
                      <a:lnTo>
                        <a:pt x="30" y="184"/>
                      </a:lnTo>
                      <a:lnTo>
                        <a:pt x="32" y="184"/>
                      </a:lnTo>
                      <a:lnTo>
                        <a:pt x="36" y="184"/>
                      </a:lnTo>
                      <a:lnTo>
                        <a:pt x="42" y="184"/>
                      </a:lnTo>
                      <a:lnTo>
                        <a:pt x="46" y="182"/>
                      </a:lnTo>
                      <a:lnTo>
                        <a:pt x="50" y="176"/>
                      </a:lnTo>
                      <a:lnTo>
                        <a:pt x="52" y="168"/>
                      </a:lnTo>
                      <a:lnTo>
                        <a:pt x="56" y="156"/>
                      </a:lnTo>
                      <a:lnTo>
                        <a:pt x="56" y="142"/>
                      </a:lnTo>
                      <a:lnTo>
                        <a:pt x="60" y="140"/>
                      </a:lnTo>
                      <a:lnTo>
                        <a:pt x="64" y="136"/>
                      </a:lnTo>
                      <a:lnTo>
                        <a:pt x="66" y="126"/>
                      </a:lnTo>
                      <a:lnTo>
                        <a:pt x="70" y="122"/>
                      </a:lnTo>
                      <a:lnTo>
                        <a:pt x="74" y="118"/>
                      </a:lnTo>
                      <a:lnTo>
                        <a:pt x="78" y="116"/>
                      </a:lnTo>
                      <a:lnTo>
                        <a:pt x="80" y="112"/>
                      </a:lnTo>
                      <a:lnTo>
                        <a:pt x="82" y="108"/>
                      </a:lnTo>
                      <a:lnTo>
                        <a:pt x="80" y="104"/>
                      </a:lnTo>
                      <a:lnTo>
                        <a:pt x="80" y="102"/>
                      </a:lnTo>
                      <a:lnTo>
                        <a:pt x="80" y="98"/>
                      </a:lnTo>
                      <a:lnTo>
                        <a:pt x="92" y="68"/>
                      </a:lnTo>
                      <a:lnTo>
                        <a:pt x="96" y="54"/>
                      </a:lnTo>
                      <a:lnTo>
                        <a:pt x="98" y="44"/>
                      </a:lnTo>
                      <a:lnTo>
                        <a:pt x="96" y="40"/>
                      </a:lnTo>
                      <a:lnTo>
                        <a:pt x="96" y="38"/>
                      </a:lnTo>
                      <a:lnTo>
                        <a:pt x="94" y="36"/>
                      </a:lnTo>
                      <a:lnTo>
                        <a:pt x="94" y="34"/>
                      </a:lnTo>
                      <a:lnTo>
                        <a:pt x="96" y="24"/>
                      </a:lnTo>
                      <a:lnTo>
                        <a:pt x="98" y="16"/>
                      </a:lnTo>
                      <a:lnTo>
                        <a:pt x="100" y="12"/>
                      </a:lnTo>
                      <a:lnTo>
                        <a:pt x="104" y="10"/>
                      </a:lnTo>
                      <a:lnTo>
                        <a:pt x="108" y="6"/>
                      </a:lnTo>
                      <a:lnTo>
                        <a:pt x="110" y="6"/>
                      </a:lnTo>
                      <a:lnTo>
                        <a:pt x="116" y="6"/>
                      </a:lnTo>
                      <a:lnTo>
                        <a:pt x="122" y="8"/>
                      </a:lnTo>
                      <a:lnTo>
                        <a:pt x="134" y="14"/>
                      </a:lnTo>
                      <a:lnTo>
                        <a:pt x="144" y="20"/>
                      </a:lnTo>
                      <a:lnTo>
                        <a:pt x="152" y="20"/>
                      </a:lnTo>
                      <a:lnTo>
                        <a:pt x="160" y="20"/>
                      </a:lnTo>
                      <a:lnTo>
                        <a:pt x="162" y="20"/>
                      </a:lnTo>
                      <a:lnTo>
                        <a:pt x="162" y="18"/>
                      </a:lnTo>
                      <a:lnTo>
                        <a:pt x="164" y="14"/>
                      </a:lnTo>
                      <a:lnTo>
                        <a:pt x="166" y="12"/>
                      </a:lnTo>
                      <a:lnTo>
                        <a:pt x="170" y="14"/>
                      </a:lnTo>
                      <a:lnTo>
                        <a:pt x="172" y="14"/>
                      </a:lnTo>
                      <a:lnTo>
                        <a:pt x="178" y="12"/>
                      </a:lnTo>
                      <a:lnTo>
                        <a:pt x="182" y="10"/>
                      </a:lnTo>
                      <a:lnTo>
                        <a:pt x="188" y="8"/>
                      </a:lnTo>
                      <a:lnTo>
                        <a:pt x="192" y="8"/>
                      </a:lnTo>
                      <a:lnTo>
                        <a:pt x="204" y="8"/>
                      </a:lnTo>
                      <a:lnTo>
                        <a:pt x="206" y="2"/>
                      </a:lnTo>
                      <a:lnTo>
                        <a:pt x="210" y="0"/>
                      </a:lnTo>
                      <a:lnTo>
                        <a:pt x="216" y="2"/>
                      </a:lnTo>
                      <a:lnTo>
                        <a:pt x="224" y="4"/>
                      </a:lnTo>
                      <a:lnTo>
                        <a:pt x="236" y="4"/>
                      </a:lnTo>
                      <a:lnTo>
                        <a:pt x="246" y="14"/>
                      </a:lnTo>
                      <a:lnTo>
                        <a:pt x="252" y="16"/>
                      </a:lnTo>
                      <a:lnTo>
                        <a:pt x="260" y="20"/>
                      </a:lnTo>
                      <a:lnTo>
                        <a:pt x="260" y="16"/>
                      </a:lnTo>
                      <a:lnTo>
                        <a:pt x="264" y="16"/>
                      </a:lnTo>
                      <a:lnTo>
                        <a:pt x="268" y="20"/>
                      </a:lnTo>
                      <a:lnTo>
                        <a:pt x="272" y="16"/>
                      </a:lnTo>
                      <a:lnTo>
                        <a:pt x="280" y="16"/>
                      </a:lnTo>
                      <a:lnTo>
                        <a:pt x="282" y="20"/>
                      </a:lnTo>
                      <a:lnTo>
                        <a:pt x="284" y="24"/>
                      </a:lnTo>
                      <a:lnTo>
                        <a:pt x="294" y="32"/>
                      </a:lnTo>
                      <a:lnTo>
                        <a:pt x="296" y="44"/>
                      </a:lnTo>
                      <a:lnTo>
                        <a:pt x="296" y="50"/>
                      </a:lnTo>
                      <a:lnTo>
                        <a:pt x="298" y="54"/>
                      </a:lnTo>
                      <a:lnTo>
                        <a:pt x="298" y="64"/>
                      </a:lnTo>
                      <a:lnTo>
                        <a:pt x="292" y="72"/>
                      </a:lnTo>
                      <a:lnTo>
                        <a:pt x="286" y="80"/>
                      </a:lnTo>
                      <a:lnTo>
                        <a:pt x="280" y="92"/>
                      </a:lnTo>
                      <a:lnTo>
                        <a:pt x="274" y="102"/>
                      </a:lnTo>
                      <a:lnTo>
                        <a:pt x="274" y="124"/>
                      </a:lnTo>
                      <a:lnTo>
                        <a:pt x="272" y="128"/>
                      </a:lnTo>
                      <a:lnTo>
                        <a:pt x="268" y="132"/>
                      </a:lnTo>
                      <a:lnTo>
                        <a:pt x="266" y="138"/>
                      </a:lnTo>
                      <a:lnTo>
                        <a:pt x="266" y="148"/>
                      </a:lnTo>
                      <a:lnTo>
                        <a:pt x="268" y="152"/>
                      </a:lnTo>
                      <a:lnTo>
                        <a:pt x="272" y="154"/>
                      </a:lnTo>
                      <a:lnTo>
                        <a:pt x="272" y="156"/>
                      </a:lnTo>
                      <a:lnTo>
                        <a:pt x="270" y="160"/>
                      </a:lnTo>
                      <a:lnTo>
                        <a:pt x="270" y="164"/>
                      </a:lnTo>
                      <a:lnTo>
                        <a:pt x="270" y="168"/>
                      </a:lnTo>
                      <a:lnTo>
                        <a:pt x="272" y="174"/>
                      </a:lnTo>
                      <a:lnTo>
                        <a:pt x="274" y="182"/>
                      </a:lnTo>
                      <a:lnTo>
                        <a:pt x="272" y="186"/>
                      </a:lnTo>
                      <a:lnTo>
                        <a:pt x="272" y="192"/>
                      </a:lnTo>
                      <a:lnTo>
                        <a:pt x="272" y="196"/>
                      </a:lnTo>
                      <a:lnTo>
                        <a:pt x="272" y="198"/>
                      </a:lnTo>
                      <a:lnTo>
                        <a:pt x="274" y="202"/>
                      </a:lnTo>
                      <a:lnTo>
                        <a:pt x="272" y="206"/>
                      </a:lnTo>
                      <a:lnTo>
                        <a:pt x="272" y="208"/>
                      </a:lnTo>
                      <a:lnTo>
                        <a:pt x="272" y="214"/>
                      </a:lnTo>
                      <a:lnTo>
                        <a:pt x="278" y="218"/>
                      </a:lnTo>
                      <a:lnTo>
                        <a:pt x="282" y="224"/>
                      </a:lnTo>
                      <a:lnTo>
                        <a:pt x="288" y="228"/>
                      </a:lnTo>
                      <a:lnTo>
                        <a:pt x="288" y="234"/>
                      </a:lnTo>
                      <a:lnTo>
                        <a:pt x="290" y="240"/>
                      </a:lnTo>
                      <a:lnTo>
                        <a:pt x="292" y="248"/>
                      </a:lnTo>
                      <a:lnTo>
                        <a:pt x="290" y="2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0" name="isľiḍè">
                  <a:extLst>
                    <a:ext uri="{FF2B5EF4-FFF2-40B4-BE49-F238E27FC236}">
                      <a16:creationId xmlns:a16="http://schemas.microsoft.com/office/drawing/2014/main" id="{706BFFBE-DC41-4A5C-9865-9732D2913853}"/>
                    </a:ext>
                  </a:extLst>
                </p:cNvPr>
                <p:cNvSpPr/>
                <p:nvPr/>
              </p:nvSpPr>
              <p:spPr bwMode="auto">
                <a:xfrm>
                  <a:off x="5175570" y="4187114"/>
                  <a:ext cx="305741" cy="497376"/>
                </a:xfrm>
                <a:custGeom>
                  <a:avLst/>
                  <a:gdLst>
                    <a:gd name="T0" fmla="*/ 2147483647 w 174"/>
                    <a:gd name="T1" fmla="*/ 2147483647 h 298"/>
                    <a:gd name="T2" fmla="*/ 2147483647 w 174"/>
                    <a:gd name="T3" fmla="*/ 2147483647 h 298"/>
                    <a:gd name="T4" fmla="*/ 2147483647 w 174"/>
                    <a:gd name="T5" fmla="*/ 2147483647 h 298"/>
                    <a:gd name="T6" fmla="*/ 2147483647 w 174"/>
                    <a:gd name="T7" fmla="*/ 2147483647 h 298"/>
                    <a:gd name="T8" fmla="*/ 2147483647 w 174"/>
                    <a:gd name="T9" fmla="*/ 2147483647 h 298"/>
                    <a:gd name="T10" fmla="*/ 2147483647 w 174"/>
                    <a:gd name="T11" fmla="*/ 2147483647 h 298"/>
                    <a:gd name="T12" fmla="*/ 2147483647 w 174"/>
                    <a:gd name="T13" fmla="*/ 2147483647 h 298"/>
                    <a:gd name="T14" fmla="*/ 2147483647 w 174"/>
                    <a:gd name="T15" fmla="*/ 2147483647 h 298"/>
                    <a:gd name="T16" fmla="*/ 2147483647 w 174"/>
                    <a:gd name="T17" fmla="*/ 2147483647 h 298"/>
                    <a:gd name="T18" fmla="*/ 2147483647 w 174"/>
                    <a:gd name="T19" fmla="*/ 2147483647 h 298"/>
                    <a:gd name="T20" fmla="*/ 2147483647 w 174"/>
                    <a:gd name="T21" fmla="*/ 2147483647 h 298"/>
                    <a:gd name="T22" fmla="*/ 2147483647 w 174"/>
                    <a:gd name="T23" fmla="*/ 2147483647 h 298"/>
                    <a:gd name="T24" fmla="*/ 2147483647 w 174"/>
                    <a:gd name="T25" fmla="*/ 2147483647 h 298"/>
                    <a:gd name="T26" fmla="*/ 2147483647 w 174"/>
                    <a:gd name="T27" fmla="*/ 2147483647 h 298"/>
                    <a:gd name="T28" fmla="*/ 2147483647 w 174"/>
                    <a:gd name="T29" fmla="*/ 2147483647 h 298"/>
                    <a:gd name="T30" fmla="*/ 2147483647 w 174"/>
                    <a:gd name="T31" fmla="*/ 2147483647 h 298"/>
                    <a:gd name="T32" fmla="*/ 2147483647 w 174"/>
                    <a:gd name="T33" fmla="*/ 2147483647 h 298"/>
                    <a:gd name="T34" fmla="*/ 2147483647 w 174"/>
                    <a:gd name="T35" fmla="*/ 2147483647 h 298"/>
                    <a:gd name="T36" fmla="*/ 2147483647 w 174"/>
                    <a:gd name="T37" fmla="*/ 2147483647 h 298"/>
                    <a:gd name="T38" fmla="*/ 2147483647 w 174"/>
                    <a:gd name="T39" fmla="*/ 2147483647 h 298"/>
                    <a:gd name="T40" fmla="*/ 2147483647 w 174"/>
                    <a:gd name="T41" fmla="*/ 2147483647 h 298"/>
                    <a:gd name="T42" fmla="*/ 2147483647 w 174"/>
                    <a:gd name="T43" fmla="*/ 2147483647 h 298"/>
                    <a:gd name="T44" fmla="*/ 2147483647 w 174"/>
                    <a:gd name="T45" fmla="*/ 2147483647 h 298"/>
                    <a:gd name="T46" fmla="*/ 2147483647 w 174"/>
                    <a:gd name="T47" fmla="*/ 2147483647 h 298"/>
                    <a:gd name="T48" fmla="*/ 2147483647 w 174"/>
                    <a:gd name="T49" fmla="*/ 2147483647 h 298"/>
                    <a:gd name="T50" fmla="*/ 2147483647 w 174"/>
                    <a:gd name="T51" fmla="*/ 2147483647 h 298"/>
                    <a:gd name="T52" fmla="*/ 2147483647 w 174"/>
                    <a:gd name="T53" fmla="*/ 2147483647 h 298"/>
                    <a:gd name="T54" fmla="*/ 2147483647 w 174"/>
                    <a:gd name="T55" fmla="*/ 2147483647 h 298"/>
                    <a:gd name="T56" fmla="*/ 2147483647 w 174"/>
                    <a:gd name="T57" fmla="*/ 2147483647 h 298"/>
                    <a:gd name="T58" fmla="*/ 2147483647 w 174"/>
                    <a:gd name="T59" fmla="*/ 2147483647 h 298"/>
                    <a:gd name="T60" fmla="*/ 2147483647 w 174"/>
                    <a:gd name="T61" fmla="*/ 2147483647 h 298"/>
                    <a:gd name="T62" fmla="*/ 2147483647 w 174"/>
                    <a:gd name="T63" fmla="*/ 2147483647 h 298"/>
                    <a:gd name="T64" fmla="*/ 2147483647 w 174"/>
                    <a:gd name="T65" fmla="*/ 2147483647 h 298"/>
                    <a:gd name="T66" fmla="*/ 2147483647 w 174"/>
                    <a:gd name="T67" fmla="*/ 2147483647 h 298"/>
                    <a:gd name="T68" fmla="*/ 2147483647 w 174"/>
                    <a:gd name="T69" fmla="*/ 2147483647 h 298"/>
                    <a:gd name="T70" fmla="*/ 2147483647 w 174"/>
                    <a:gd name="T71" fmla="*/ 2147483647 h 298"/>
                    <a:gd name="T72" fmla="*/ 2147483647 w 174"/>
                    <a:gd name="T73" fmla="*/ 2147483647 h 298"/>
                    <a:gd name="T74" fmla="*/ 2147483647 w 174"/>
                    <a:gd name="T75" fmla="*/ 2147483647 h 298"/>
                    <a:gd name="T76" fmla="*/ 2147483647 w 174"/>
                    <a:gd name="T77" fmla="*/ 2147483647 h 298"/>
                    <a:gd name="T78" fmla="*/ 2147483647 w 174"/>
                    <a:gd name="T79" fmla="*/ 2147483647 h 298"/>
                    <a:gd name="T80" fmla="*/ 2147483647 w 174"/>
                    <a:gd name="T81" fmla="*/ 2147483647 h 298"/>
                    <a:gd name="T82" fmla="*/ 2147483647 w 174"/>
                    <a:gd name="T83" fmla="*/ 2147483647 h 298"/>
                    <a:gd name="T84" fmla="*/ 2147483647 w 174"/>
                    <a:gd name="T85" fmla="*/ 2147483647 h 298"/>
                    <a:gd name="T86" fmla="*/ 2147483647 w 174"/>
                    <a:gd name="T87" fmla="*/ 2147483647 h 298"/>
                    <a:gd name="T88" fmla="*/ 0 w 174"/>
                    <a:gd name="T89" fmla="*/ 2147483647 h 298"/>
                    <a:gd name="T90" fmla="*/ 2147483647 w 174"/>
                    <a:gd name="T91" fmla="*/ 2147483647 h 298"/>
                    <a:gd name="T92" fmla="*/ 2147483647 w 174"/>
                    <a:gd name="T93" fmla="*/ 2147483647 h 298"/>
                    <a:gd name="T94" fmla="*/ 2147483647 w 174"/>
                    <a:gd name="T95" fmla="*/ 2147483647 h 298"/>
                    <a:gd name="T96" fmla="*/ 2147483647 w 174"/>
                    <a:gd name="T97" fmla="*/ 2147483647 h 298"/>
                    <a:gd name="T98" fmla="*/ 2147483647 w 174"/>
                    <a:gd name="T99" fmla="*/ 2147483647 h 298"/>
                    <a:gd name="T100" fmla="*/ 2147483647 w 174"/>
                    <a:gd name="T101" fmla="*/ 2147483647 h 298"/>
                    <a:gd name="T102" fmla="*/ 2147483647 w 174"/>
                    <a:gd name="T103" fmla="*/ 2147483647 h 298"/>
                    <a:gd name="T104" fmla="*/ 2147483647 w 174"/>
                    <a:gd name="T105" fmla="*/ 2147483647 h 298"/>
                    <a:gd name="T106" fmla="*/ 2147483647 w 174"/>
                    <a:gd name="T107" fmla="*/ 2147483647 h 298"/>
                    <a:gd name="T108" fmla="*/ 2147483647 w 174"/>
                    <a:gd name="T109" fmla="*/ 2147483647 h 298"/>
                    <a:gd name="T110" fmla="*/ 2147483647 w 174"/>
                    <a:gd name="T111" fmla="*/ 2147483647 h 298"/>
                    <a:gd name="T112" fmla="*/ 2147483647 w 174"/>
                    <a:gd name="T113" fmla="*/ 2147483647 h 298"/>
                    <a:gd name="T114" fmla="*/ 2147483647 w 174"/>
                    <a:gd name="T115" fmla="*/ 2147483647 h 29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74"/>
                    <a:gd name="T175" fmla="*/ 0 h 298"/>
                    <a:gd name="T176" fmla="*/ 174 w 174"/>
                    <a:gd name="T177" fmla="*/ 298 h 298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74" h="298">
                      <a:moveTo>
                        <a:pt x="30" y="298"/>
                      </a:moveTo>
                      <a:lnTo>
                        <a:pt x="32" y="288"/>
                      </a:lnTo>
                      <a:lnTo>
                        <a:pt x="32" y="282"/>
                      </a:lnTo>
                      <a:lnTo>
                        <a:pt x="34" y="274"/>
                      </a:lnTo>
                      <a:lnTo>
                        <a:pt x="38" y="270"/>
                      </a:lnTo>
                      <a:lnTo>
                        <a:pt x="44" y="268"/>
                      </a:lnTo>
                      <a:lnTo>
                        <a:pt x="50" y="264"/>
                      </a:lnTo>
                      <a:lnTo>
                        <a:pt x="66" y="258"/>
                      </a:lnTo>
                      <a:lnTo>
                        <a:pt x="72" y="254"/>
                      </a:lnTo>
                      <a:lnTo>
                        <a:pt x="74" y="248"/>
                      </a:lnTo>
                      <a:lnTo>
                        <a:pt x="78" y="232"/>
                      </a:lnTo>
                      <a:lnTo>
                        <a:pt x="78" y="218"/>
                      </a:lnTo>
                      <a:lnTo>
                        <a:pt x="78" y="210"/>
                      </a:lnTo>
                      <a:lnTo>
                        <a:pt x="76" y="204"/>
                      </a:lnTo>
                      <a:lnTo>
                        <a:pt x="74" y="196"/>
                      </a:lnTo>
                      <a:lnTo>
                        <a:pt x="74" y="192"/>
                      </a:lnTo>
                      <a:lnTo>
                        <a:pt x="74" y="186"/>
                      </a:lnTo>
                      <a:lnTo>
                        <a:pt x="70" y="182"/>
                      </a:lnTo>
                      <a:lnTo>
                        <a:pt x="70" y="178"/>
                      </a:lnTo>
                      <a:lnTo>
                        <a:pt x="70" y="172"/>
                      </a:lnTo>
                      <a:lnTo>
                        <a:pt x="72" y="168"/>
                      </a:lnTo>
                      <a:lnTo>
                        <a:pt x="76" y="162"/>
                      </a:lnTo>
                      <a:lnTo>
                        <a:pt x="86" y="156"/>
                      </a:lnTo>
                      <a:lnTo>
                        <a:pt x="94" y="152"/>
                      </a:lnTo>
                      <a:lnTo>
                        <a:pt x="100" y="148"/>
                      </a:lnTo>
                      <a:lnTo>
                        <a:pt x="102" y="140"/>
                      </a:lnTo>
                      <a:lnTo>
                        <a:pt x="108" y="134"/>
                      </a:lnTo>
                      <a:lnTo>
                        <a:pt x="112" y="128"/>
                      </a:lnTo>
                      <a:lnTo>
                        <a:pt x="130" y="116"/>
                      </a:lnTo>
                      <a:lnTo>
                        <a:pt x="150" y="108"/>
                      </a:lnTo>
                      <a:lnTo>
                        <a:pt x="156" y="100"/>
                      </a:lnTo>
                      <a:lnTo>
                        <a:pt x="162" y="94"/>
                      </a:lnTo>
                      <a:lnTo>
                        <a:pt x="168" y="84"/>
                      </a:lnTo>
                      <a:lnTo>
                        <a:pt x="168" y="76"/>
                      </a:lnTo>
                      <a:lnTo>
                        <a:pt x="168" y="66"/>
                      </a:lnTo>
                      <a:lnTo>
                        <a:pt x="170" y="56"/>
                      </a:lnTo>
                      <a:lnTo>
                        <a:pt x="170" y="50"/>
                      </a:lnTo>
                      <a:lnTo>
                        <a:pt x="174" y="48"/>
                      </a:lnTo>
                      <a:lnTo>
                        <a:pt x="172" y="22"/>
                      </a:lnTo>
                      <a:lnTo>
                        <a:pt x="172" y="10"/>
                      </a:lnTo>
                      <a:lnTo>
                        <a:pt x="174" y="0"/>
                      </a:lnTo>
                      <a:lnTo>
                        <a:pt x="166" y="2"/>
                      </a:lnTo>
                      <a:lnTo>
                        <a:pt x="158" y="2"/>
                      </a:lnTo>
                      <a:lnTo>
                        <a:pt x="154" y="6"/>
                      </a:lnTo>
                      <a:lnTo>
                        <a:pt x="144" y="10"/>
                      </a:lnTo>
                      <a:lnTo>
                        <a:pt x="130" y="14"/>
                      </a:lnTo>
                      <a:lnTo>
                        <a:pt x="126" y="16"/>
                      </a:lnTo>
                      <a:lnTo>
                        <a:pt x="124" y="18"/>
                      </a:lnTo>
                      <a:lnTo>
                        <a:pt x="122" y="20"/>
                      </a:lnTo>
                      <a:lnTo>
                        <a:pt x="118" y="20"/>
                      </a:lnTo>
                      <a:lnTo>
                        <a:pt x="114" y="20"/>
                      </a:lnTo>
                      <a:lnTo>
                        <a:pt x="112" y="18"/>
                      </a:lnTo>
                      <a:lnTo>
                        <a:pt x="108" y="18"/>
                      </a:lnTo>
                      <a:lnTo>
                        <a:pt x="106" y="20"/>
                      </a:lnTo>
                      <a:lnTo>
                        <a:pt x="104" y="22"/>
                      </a:lnTo>
                      <a:lnTo>
                        <a:pt x="100" y="22"/>
                      </a:lnTo>
                      <a:lnTo>
                        <a:pt x="74" y="20"/>
                      </a:lnTo>
                      <a:lnTo>
                        <a:pt x="72" y="28"/>
                      </a:lnTo>
                      <a:lnTo>
                        <a:pt x="70" y="36"/>
                      </a:lnTo>
                      <a:lnTo>
                        <a:pt x="72" y="42"/>
                      </a:lnTo>
                      <a:lnTo>
                        <a:pt x="74" y="48"/>
                      </a:lnTo>
                      <a:lnTo>
                        <a:pt x="80" y="56"/>
                      </a:lnTo>
                      <a:lnTo>
                        <a:pt x="88" y="68"/>
                      </a:lnTo>
                      <a:lnTo>
                        <a:pt x="92" y="74"/>
                      </a:lnTo>
                      <a:lnTo>
                        <a:pt x="92" y="80"/>
                      </a:lnTo>
                      <a:lnTo>
                        <a:pt x="92" y="88"/>
                      </a:lnTo>
                      <a:lnTo>
                        <a:pt x="90" y="94"/>
                      </a:lnTo>
                      <a:lnTo>
                        <a:pt x="88" y="100"/>
                      </a:lnTo>
                      <a:lnTo>
                        <a:pt x="86" y="102"/>
                      </a:lnTo>
                      <a:lnTo>
                        <a:pt x="82" y="106"/>
                      </a:lnTo>
                      <a:lnTo>
                        <a:pt x="80" y="108"/>
                      </a:lnTo>
                      <a:lnTo>
                        <a:pt x="78" y="110"/>
                      </a:lnTo>
                      <a:lnTo>
                        <a:pt x="78" y="118"/>
                      </a:lnTo>
                      <a:lnTo>
                        <a:pt x="76" y="114"/>
                      </a:lnTo>
                      <a:lnTo>
                        <a:pt x="72" y="110"/>
                      </a:lnTo>
                      <a:lnTo>
                        <a:pt x="68" y="108"/>
                      </a:lnTo>
                      <a:lnTo>
                        <a:pt x="66" y="100"/>
                      </a:lnTo>
                      <a:lnTo>
                        <a:pt x="68" y="90"/>
                      </a:lnTo>
                      <a:lnTo>
                        <a:pt x="70" y="82"/>
                      </a:lnTo>
                      <a:lnTo>
                        <a:pt x="70" y="72"/>
                      </a:lnTo>
                      <a:lnTo>
                        <a:pt x="62" y="72"/>
                      </a:lnTo>
                      <a:lnTo>
                        <a:pt x="56" y="72"/>
                      </a:lnTo>
                      <a:lnTo>
                        <a:pt x="52" y="70"/>
                      </a:lnTo>
                      <a:lnTo>
                        <a:pt x="50" y="64"/>
                      </a:lnTo>
                      <a:lnTo>
                        <a:pt x="44" y="64"/>
                      </a:lnTo>
                      <a:lnTo>
                        <a:pt x="34" y="70"/>
                      </a:lnTo>
                      <a:lnTo>
                        <a:pt x="22" y="72"/>
                      </a:lnTo>
                      <a:lnTo>
                        <a:pt x="12" y="76"/>
                      </a:lnTo>
                      <a:lnTo>
                        <a:pt x="6" y="80"/>
                      </a:lnTo>
                      <a:lnTo>
                        <a:pt x="0" y="82"/>
                      </a:lnTo>
                      <a:lnTo>
                        <a:pt x="2" y="98"/>
                      </a:lnTo>
                      <a:lnTo>
                        <a:pt x="18" y="102"/>
                      </a:lnTo>
                      <a:lnTo>
                        <a:pt x="30" y="106"/>
                      </a:lnTo>
                      <a:lnTo>
                        <a:pt x="36" y="110"/>
                      </a:lnTo>
                      <a:lnTo>
                        <a:pt x="40" y="114"/>
                      </a:lnTo>
                      <a:lnTo>
                        <a:pt x="44" y="120"/>
                      </a:lnTo>
                      <a:lnTo>
                        <a:pt x="44" y="128"/>
                      </a:lnTo>
                      <a:lnTo>
                        <a:pt x="44" y="136"/>
                      </a:lnTo>
                      <a:lnTo>
                        <a:pt x="42" y="142"/>
                      </a:lnTo>
                      <a:lnTo>
                        <a:pt x="40" y="148"/>
                      </a:lnTo>
                      <a:lnTo>
                        <a:pt x="40" y="158"/>
                      </a:lnTo>
                      <a:lnTo>
                        <a:pt x="40" y="168"/>
                      </a:lnTo>
                      <a:lnTo>
                        <a:pt x="38" y="178"/>
                      </a:lnTo>
                      <a:lnTo>
                        <a:pt x="36" y="188"/>
                      </a:lnTo>
                      <a:lnTo>
                        <a:pt x="30" y="196"/>
                      </a:lnTo>
                      <a:lnTo>
                        <a:pt x="18" y="208"/>
                      </a:lnTo>
                      <a:lnTo>
                        <a:pt x="14" y="218"/>
                      </a:lnTo>
                      <a:lnTo>
                        <a:pt x="14" y="226"/>
                      </a:lnTo>
                      <a:lnTo>
                        <a:pt x="18" y="234"/>
                      </a:lnTo>
                      <a:lnTo>
                        <a:pt x="20" y="242"/>
                      </a:lnTo>
                      <a:lnTo>
                        <a:pt x="22" y="250"/>
                      </a:lnTo>
                      <a:lnTo>
                        <a:pt x="20" y="258"/>
                      </a:lnTo>
                      <a:lnTo>
                        <a:pt x="18" y="264"/>
                      </a:lnTo>
                      <a:lnTo>
                        <a:pt x="18" y="298"/>
                      </a:lnTo>
                      <a:lnTo>
                        <a:pt x="28" y="298"/>
                      </a:lnTo>
                      <a:lnTo>
                        <a:pt x="30" y="2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1" name="ïṡļiḑé">
                  <a:extLst>
                    <a:ext uri="{FF2B5EF4-FFF2-40B4-BE49-F238E27FC236}">
                      <a16:creationId xmlns:a16="http://schemas.microsoft.com/office/drawing/2014/main" id="{53A962AF-710B-4AA4-A8AA-3504EABC2B4D}"/>
                    </a:ext>
                  </a:extLst>
                </p:cNvPr>
                <p:cNvSpPr/>
                <p:nvPr/>
              </p:nvSpPr>
              <p:spPr bwMode="auto">
                <a:xfrm>
                  <a:off x="4785818" y="4537379"/>
                  <a:ext cx="447594" cy="389494"/>
                </a:xfrm>
                <a:custGeom>
                  <a:avLst/>
                  <a:gdLst>
                    <a:gd name="T0" fmla="*/ 2147483647 w 256"/>
                    <a:gd name="T1" fmla="*/ 2147483647 h 234"/>
                    <a:gd name="T2" fmla="*/ 2147483647 w 256"/>
                    <a:gd name="T3" fmla="*/ 2147483647 h 234"/>
                    <a:gd name="T4" fmla="*/ 2147483647 w 256"/>
                    <a:gd name="T5" fmla="*/ 2147483647 h 234"/>
                    <a:gd name="T6" fmla="*/ 2147483647 w 256"/>
                    <a:gd name="T7" fmla="*/ 2147483647 h 234"/>
                    <a:gd name="T8" fmla="*/ 2147483647 w 256"/>
                    <a:gd name="T9" fmla="*/ 2147483647 h 234"/>
                    <a:gd name="T10" fmla="*/ 2147483647 w 256"/>
                    <a:gd name="T11" fmla="*/ 2147483647 h 234"/>
                    <a:gd name="T12" fmla="*/ 2147483647 w 256"/>
                    <a:gd name="T13" fmla="*/ 2147483647 h 234"/>
                    <a:gd name="T14" fmla="*/ 2147483647 w 256"/>
                    <a:gd name="T15" fmla="*/ 2147483647 h 234"/>
                    <a:gd name="T16" fmla="*/ 2147483647 w 256"/>
                    <a:gd name="T17" fmla="*/ 2147483647 h 234"/>
                    <a:gd name="T18" fmla="*/ 2147483647 w 256"/>
                    <a:gd name="T19" fmla="*/ 2147483647 h 234"/>
                    <a:gd name="T20" fmla="*/ 2147483647 w 256"/>
                    <a:gd name="T21" fmla="*/ 2147483647 h 234"/>
                    <a:gd name="T22" fmla="*/ 2147483647 w 256"/>
                    <a:gd name="T23" fmla="*/ 2147483647 h 234"/>
                    <a:gd name="T24" fmla="*/ 2147483647 w 256"/>
                    <a:gd name="T25" fmla="*/ 2147483647 h 234"/>
                    <a:gd name="T26" fmla="*/ 2147483647 w 256"/>
                    <a:gd name="T27" fmla="*/ 2147483647 h 234"/>
                    <a:gd name="T28" fmla="*/ 2147483647 w 256"/>
                    <a:gd name="T29" fmla="*/ 2147483647 h 234"/>
                    <a:gd name="T30" fmla="*/ 2147483647 w 256"/>
                    <a:gd name="T31" fmla="*/ 2147483647 h 234"/>
                    <a:gd name="T32" fmla="*/ 2147483647 w 256"/>
                    <a:gd name="T33" fmla="*/ 2147483647 h 234"/>
                    <a:gd name="T34" fmla="*/ 2147483647 w 256"/>
                    <a:gd name="T35" fmla="*/ 2147483647 h 234"/>
                    <a:gd name="T36" fmla="*/ 2147483647 w 256"/>
                    <a:gd name="T37" fmla="*/ 2147483647 h 234"/>
                    <a:gd name="T38" fmla="*/ 2147483647 w 256"/>
                    <a:gd name="T39" fmla="*/ 2147483647 h 234"/>
                    <a:gd name="T40" fmla="*/ 2147483647 w 256"/>
                    <a:gd name="T41" fmla="*/ 2147483647 h 234"/>
                    <a:gd name="T42" fmla="*/ 0 w 256"/>
                    <a:gd name="T43" fmla="*/ 2147483647 h 234"/>
                    <a:gd name="T44" fmla="*/ 2147483647 w 256"/>
                    <a:gd name="T45" fmla="*/ 2147483647 h 234"/>
                    <a:gd name="T46" fmla="*/ 2147483647 w 256"/>
                    <a:gd name="T47" fmla="*/ 2147483647 h 234"/>
                    <a:gd name="T48" fmla="*/ 2147483647 w 256"/>
                    <a:gd name="T49" fmla="*/ 2147483647 h 234"/>
                    <a:gd name="T50" fmla="*/ 2147483647 w 256"/>
                    <a:gd name="T51" fmla="*/ 2147483647 h 234"/>
                    <a:gd name="T52" fmla="*/ 2147483647 w 256"/>
                    <a:gd name="T53" fmla="*/ 2147483647 h 234"/>
                    <a:gd name="T54" fmla="*/ 2147483647 w 256"/>
                    <a:gd name="T55" fmla="*/ 2147483647 h 234"/>
                    <a:gd name="T56" fmla="*/ 2147483647 w 256"/>
                    <a:gd name="T57" fmla="*/ 2147483647 h 234"/>
                    <a:gd name="T58" fmla="*/ 2147483647 w 256"/>
                    <a:gd name="T59" fmla="*/ 2147483647 h 234"/>
                    <a:gd name="T60" fmla="*/ 2147483647 w 256"/>
                    <a:gd name="T61" fmla="*/ 2147483647 h 234"/>
                    <a:gd name="T62" fmla="*/ 2147483647 w 256"/>
                    <a:gd name="T63" fmla="*/ 2147483647 h 234"/>
                    <a:gd name="T64" fmla="*/ 2147483647 w 256"/>
                    <a:gd name="T65" fmla="*/ 2147483647 h 234"/>
                    <a:gd name="T66" fmla="*/ 2147483647 w 256"/>
                    <a:gd name="T67" fmla="*/ 2147483647 h 234"/>
                    <a:gd name="T68" fmla="*/ 2147483647 w 256"/>
                    <a:gd name="T69" fmla="*/ 2147483647 h 234"/>
                    <a:gd name="T70" fmla="*/ 2147483647 w 256"/>
                    <a:gd name="T71" fmla="*/ 2147483647 h 234"/>
                    <a:gd name="T72" fmla="*/ 2147483647 w 256"/>
                    <a:gd name="T73" fmla="*/ 2147483647 h 234"/>
                    <a:gd name="T74" fmla="*/ 2147483647 w 256"/>
                    <a:gd name="T75" fmla="*/ 2147483647 h 234"/>
                    <a:gd name="T76" fmla="*/ 2147483647 w 256"/>
                    <a:gd name="T77" fmla="*/ 2147483647 h 234"/>
                    <a:gd name="T78" fmla="*/ 2147483647 w 256"/>
                    <a:gd name="T79" fmla="*/ 2147483647 h 234"/>
                    <a:gd name="T80" fmla="*/ 2147483647 w 256"/>
                    <a:gd name="T81" fmla="*/ 2147483647 h 234"/>
                    <a:gd name="T82" fmla="*/ 2147483647 w 256"/>
                    <a:gd name="T83" fmla="*/ 2147483647 h 234"/>
                    <a:gd name="T84" fmla="*/ 2147483647 w 256"/>
                    <a:gd name="T85" fmla="*/ 2147483647 h 234"/>
                    <a:gd name="T86" fmla="*/ 2147483647 w 256"/>
                    <a:gd name="T87" fmla="*/ 2147483647 h 234"/>
                    <a:gd name="T88" fmla="*/ 2147483647 w 256"/>
                    <a:gd name="T89" fmla="*/ 2147483647 h 234"/>
                    <a:gd name="T90" fmla="*/ 2147483647 w 256"/>
                    <a:gd name="T91" fmla="*/ 2147483647 h 234"/>
                    <a:gd name="T92" fmla="*/ 2147483647 w 256"/>
                    <a:gd name="T93" fmla="*/ 2147483647 h 234"/>
                    <a:gd name="T94" fmla="*/ 2147483647 w 256"/>
                    <a:gd name="T95" fmla="*/ 2147483647 h 23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56"/>
                    <a:gd name="T145" fmla="*/ 0 h 234"/>
                    <a:gd name="T146" fmla="*/ 256 w 256"/>
                    <a:gd name="T147" fmla="*/ 234 h 23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56" h="234">
                      <a:moveTo>
                        <a:pt x="254" y="88"/>
                      </a:moveTo>
                      <a:lnTo>
                        <a:pt x="252" y="92"/>
                      </a:lnTo>
                      <a:lnTo>
                        <a:pt x="254" y="98"/>
                      </a:lnTo>
                      <a:lnTo>
                        <a:pt x="256" y="100"/>
                      </a:lnTo>
                      <a:lnTo>
                        <a:pt x="256" y="104"/>
                      </a:lnTo>
                      <a:lnTo>
                        <a:pt x="256" y="108"/>
                      </a:lnTo>
                      <a:lnTo>
                        <a:pt x="254" y="114"/>
                      </a:lnTo>
                      <a:lnTo>
                        <a:pt x="248" y="118"/>
                      </a:lnTo>
                      <a:lnTo>
                        <a:pt x="236" y="126"/>
                      </a:lnTo>
                      <a:lnTo>
                        <a:pt x="226" y="136"/>
                      </a:lnTo>
                      <a:lnTo>
                        <a:pt x="218" y="146"/>
                      </a:lnTo>
                      <a:lnTo>
                        <a:pt x="206" y="170"/>
                      </a:lnTo>
                      <a:lnTo>
                        <a:pt x="190" y="188"/>
                      </a:lnTo>
                      <a:lnTo>
                        <a:pt x="182" y="198"/>
                      </a:lnTo>
                      <a:lnTo>
                        <a:pt x="172" y="204"/>
                      </a:lnTo>
                      <a:lnTo>
                        <a:pt x="162" y="206"/>
                      </a:lnTo>
                      <a:lnTo>
                        <a:pt x="156" y="208"/>
                      </a:lnTo>
                      <a:lnTo>
                        <a:pt x="146" y="212"/>
                      </a:lnTo>
                      <a:lnTo>
                        <a:pt x="136" y="216"/>
                      </a:lnTo>
                      <a:lnTo>
                        <a:pt x="132" y="220"/>
                      </a:lnTo>
                      <a:lnTo>
                        <a:pt x="126" y="222"/>
                      </a:lnTo>
                      <a:lnTo>
                        <a:pt x="112" y="222"/>
                      </a:lnTo>
                      <a:lnTo>
                        <a:pt x="98" y="220"/>
                      </a:lnTo>
                      <a:lnTo>
                        <a:pt x="82" y="220"/>
                      </a:lnTo>
                      <a:lnTo>
                        <a:pt x="80" y="224"/>
                      </a:lnTo>
                      <a:lnTo>
                        <a:pt x="78" y="228"/>
                      </a:lnTo>
                      <a:lnTo>
                        <a:pt x="68" y="228"/>
                      </a:lnTo>
                      <a:lnTo>
                        <a:pt x="58" y="228"/>
                      </a:lnTo>
                      <a:lnTo>
                        <a:pt x="52" y="230"/>
                      </a:lnTo>
                      <a:lnTo>
                        <a:pt x="46" y="234"/>
                      </a:lnTo>
                      <a:lnTo>
                        <a:pt x="28" y="220"/>
                      </a:lnTo>
                      <a:lnTo>
                        <a:pt x="22" y="210"/>
                      </a:lnTo>
                      <a:lnTo>
                        <a:pt x="20" y="204"/>
                      </a:lnTo>
                      <a:lnTo>
                        <a:pt x="22" y="200"/>
                      </a:lnTo>
                      <a:lnTo>
                        <a:pt x="24" y="194"/>
                      </a:lnTo>
                      <a:lnTo>
                        <a:pt x="24" y="184"/>
                      </a:lnTo>
                      <a:lnTo>
                        <a:pt x="24" y="178"/>
                      </a:lnTo>
                      <a:lnTo>
                        <a:pt x="20" y="174"/>
                      </a:lnTo>
                      <a:lnTo>
                        <a:pt x="16" y="170"/>
                      </a:lnTo>
                      <a:lnTo>
                        <a:pt x="16" y="166"/>
                      </a:lnTo>
                      <a:lnTo>
                        <a:pt x="14" y="150"/>
                      </a:lnTo>
                      <a:lnTo>
                        <a:pt x="10" y="140"/>
                      </a:lnTo>
                      <a:lnTo>
                        <a:pt x="6" y="132"/>
                      </a:lnTo>
                      <a:lnTo>
                        <a:pt x="0" y="122"/>
                      </a:lnTo>
                      <a:lnTo>
                        <a:pt x="4" y="118"/>
                      </a:lnTo>
                      <a:lnTo>
                        <a:pt x="6" y="114"/>
                      </a:lnTo>
                      <a:lnTo>
                        <a:pt x="10" y="114"/>
                      </a:lnTo>
                      <a:lnTo>
                        <a:pt x="14" y="120"/>
                      </a:lnTo>
                      <a:lnTo>
                        <a:pt x="20" y="124"/>
                      </a:lnTo>
                      <a:lnTo>
                        <a:pt x="24" y="126"/>
                      </a:lnTo>
                      <a:lnTo>
                        <a:pt x="32" y="126"/>
                      </a:lnTo>
                      <a:lnTo>
                        <a:pt x="42" y="126"/>
                      </a:lnTo>
                      <a:lnTo>
                        <a:pt x="48" y="122"/>
                      </a:lnTo>
                      <a:lnTo>
                        <a:pt x="52" y="118"/>
                      </a:lnTo>
                      <a:lnTo>
                        <a:pt x="56" y="116"/>
                      </a:lnTo>
                      <a:lnTo>
                        <a:pt x="54" y="54"/>
                      </a:lnTo>
                      <a:lnTo>
                        <a:pt x="60" y="56"/>
                      </a:lnTo>
                      <a:lnTo>
                        <a:pt x="68" y="64"/>
                      </a:lnTo>
                      <a:lnTo>
                        <a:pt x="70" y="68"/>
                      </a:lnTo>
                      <a:lnTo>
                        <a:pt x="70" y="74"/>
                      </a:lnTo>
                      <a:lnTo>
                        <a:pt x="68" y="82"/>
                      </a:lnTo>
                      <a:lnTo>
                        <a:pt x="66" y="90"/>
                      </a:lnTo>
                      <a:lnTo>
                        <a:pt x="82" y="90"/>
                      </a:lnTo>
                      <a:lnTo>
                        <a:pt x="90" y="84"/>
                      </a:lnTo>
                      <a:lnTo>
                        <a:pt x="98" y="72"/>
                      </a:lnTo>
                      <a:lnTo>
                        <a:pt x="106" y="64"/>
                      </a:lnTo>
                      <a:lnTo>
                        <a:pt x="110" y="60"/>
                      </a:lnTo>
                      <a:lnTo>
                        <a:pt x="116" y="62"/>
                      </a:lnTo>
                      <a:lnTo>
                        <a:pt x="122" y="64"/>
                      </a:lnTo>
                      <a:lnTo>
                        <a:pt x="126" y="68"/>
                      </a:lnTo>
                      <a:lnTo>
                        <a:pt x="132" y="70"/>
                      </a:lnTo>
                      <a:lnTo>
                        <a:pt x="138" y="68"/>
                      </a:lnTo>
                      <a:lnTo>
                        <a:pt x="142" y="64"/>
                      </a:lnTo>
                      <a:lnTo>
                        <a:pt x="146" y="60"/>
                      </a:lnTo>
                      <a:lnTo>
                        <a:pt x="148" y="54"/>
                      </a:lnTo>
                      <a:lnTo>
                        <a:pt x="152" y="50"/>
                      </a:lnTo>
                      <a:lnTo>
                        <a:pt x="154" y="48"/>
                      </a:lnTo>
                      <a:lnTo>
                        <a:pt x="158" y="46"/>
                      </a:lnTo>
                      <a:lnTo>
                        <a:pt x="160" y="44"/>
                      </a:lnTo>
                      <a:lnTo>
                        <a:pt x="172" y="32"/>
                      </a:lnTo>
                      <a:lnTo>
                        <a:pt x="182" y="20"/>
                      </a:lnTo>
                      <a:lnTo>
                        <a:pt x="188" y="10"/>
                      </a:lnTo>
                      <a:lnTo>
                        <a:pt x="194" y="6"/>
                      </a:lnTo>
                      <a:lnTo>
                        <a:pt x="202" y="2"/>
                      </a:lnTo>
                      <a:lnTo>
                        <a:pt x="210" y="0"/>
                      </a:lnTo>
                      <a:lnTo>
                        <a:pt x="216" y="2"/>
                      </a:lnTo>
                      <a:lnTo>
                        <a:pt x="222" y="4"/>
                      </a:lnTo>
                      <a:lnTo>
                        <a:pt x="228" y="6"/>
                      </a:lnTo>
                      <a:lnTo>
                        <a:pt x="238" y="8"/>
                      </a:lnTo>
                      <a:lnTo>
                        <a:pt x="238" y="16"/>
                      </a:lnTo>
                      <a:lnTo>
                        <a:pt x="242" y="24"/>
                      </a:lnTo>
                      <a:lnTo>
                        <a:pt x="244" y="32"/>
                      </a:lnTo>
                      <a:lnTo>
                        <a:pt x="246" y="40"/>
                      </a:lnTo>
                      <a:lnTo>
                        <a:pt x="244" y="48"/>
                      </a:lnTo>
                      <a:lnTo>
                        <a:pt x="242" y="54"/>
                      </a:lnTo>
                      <a:lnTo>
                        <a:pt x="242" y="88"/>
                      </a:lnTo>
                      <a:lnTo>
                        <a:pt x="254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2" name="iṥ1íḍè">
                  <a:extLst>
                    <a:ext uri="{FF2B5EF4-FFF2-40B4-BE49-F238E27FC236}">
                      <a16:creationId xmlns:a16="http://schemas.microsoft.com/office/drawing/2014/main" id="{47164216-8E3F-4383-B063-F752BD67026D}"/>
                    </a:ext>
                  </a:extLst>
                </p:cNvPr>
                <p:cNvSpPr/>
                <p:nvPr/>
              </p:nvSpPr>
              <p:spPr bwMode="auto">
                <a:xfrm>
                  <a:off x="5072278" y="4737729"/>
                  <a:ext cx="59219" cy="60245"/>
                </a:xfrm>
                <a:custGeom>
                  <a:avLst/>
                  <a:gdLst>
                    <a:gd name="T0" fmla="*/ 2147483647 w 34"/>
                    <a:gd name="T1" fmla="*/ 0 h 36"/>
                    <a:gd name="T2" fmla="*/ 2147483647 w 34"/>
                    <a:gd name="T3" fmla="*/ 0 h 36"/>
                    <a:gd name="T4" fmla="*/ 2147483647 w 34"/>
                    <a:gd name="T5" fmla="*/ 2147483647 h 36"/>
                    <a:gd name="T6" fmla="*/ 2147483647 w 34"/>
                    <a:gd name="T7" fmla="*/ 2147483647 h 36"/>
                    <a:gd name="T8" fmla="*/ 0 w 34"/>
                    <a:gd name="T9" fmla="*/ 2147483647 h 36"/>
                    <a:gd name="T10" fmla="*/ 0 w 34"/>
                    <a:gd name="T11" fmla="*/ 2147483647 h 36"/>
                    <a:gd name="T12" fmla="*/ 2147483647 w 34"/>
                    <a:gd name="T13" fmla="*/ 2147483647 h 36"/>
                    <a:gd name="T14" fmla="*/ 2147483647 w 34"/>
                    <a:gd name="T15" fmla="*/ 2147483647 h 36"/>
                    <a:gd name="T16" fmla="*/ 2147483647 w 34"/>
                    <a:gd name="T17" fmla="*/ 2147483647 h 36"/>
                    <a:gd name="T18" fmla="*/ 2147483647 w 34"/>
                    <a:gd name="T19" fmla="*/ 2147483647 h 36"/>
                    <a:gd name="T20" fmla="*/ 2147483647 w 34"/>
                    <a:gd name="T21" fmla="*/ 2147483647 h 36"/>
                    <a:gd name="T22" fmla="*/ 2147483647 w 34"/>
                    <a:gd name="T23" fmla="*/ 2147483647 h 36"/>
                    <a:gd name="T24" fmla="*/ 2147483647 w 34"/>
                    <a:gd name="T25" fmla="*/ 2147483647 h 36"/>
                    <a:gd name="T26" fmla="*/ 2147483647 w 34"/>
                    <a:gd name="T27" fmla="*/ 2147483647 h 36"/>
                    <a:gd name="T28" fmla="*/ 2147483647 w 34"/>
                    <a:gd name="T29" fmla="*/ 2147483647 h 36"/>
                    <a:gd name="T30" fmla="*/ 2147483647 w 34"/>
                    <a:gd name="T31" fmla="*/ 2147483647 h 36"/>
                    <a:gd name="T32" fmla="*/ 2147483647 w 34"/>
                    <a:gd name="T33" fmla="*/ 0 h 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4"/>
                    <a:gd name="T52" fmla="*/ 0 h 36"/>
                    <a:gd name="T53" fmla="*/ 34 w 34"/>
                    <a:gd name="T54" fmla="*/ 36 h 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4" h="36">
                      <a:moveTo>
                        <a:pt x="28" y="0"/>
                      </a:moveTo>
                      <a:lnTo>
                        <a:pt x="22" y="0"/>
                      </a:lnTo>
                      <a:lnTo>
                        <a:pt x="8" y="10"/>
                      </a:lnTo>
                      <a:lnTo>
                        <a:pt x="2" y="18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2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4" y="36"/>
                      </a:lnTo>
                      <a:lnTo>
                        <a:pt x="18" y="32"/>
                      </a:lnTo>
                      <a:lnTo>
                        <a:pt x="24" y="26"/>
                      </a:lnTo>
                      <a:lnTo>
                        <a:pt x="32" y="18"/>
                      </a:lnTo>
                      <a:lnTo>
                        <a:pt x="34" y="10"/>
                      </a:lnTo>
                      <a:lnTo>
                        <a:pt x="30" y="6"/>
                      </a:lnTo>
                      <a:lnTo>
                        <a:pt x="28" y="4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3" name="îśliḑê">
                  <a:extLst>
                    <a:ext uri="{FF2B5EF4-FFF2-40B4-BE49-F238E27FC236}">
                      <a16:creationId xmlns:a16="http://schemas.microsoft.com/office/drawing/2014/main" id="{3B697E43-C775-4C72-8876-9BFAD28E599A}"/>
                    </a:ext>
                  </a:extLst>
                </p:cNvPr>
                <p:cNvSpPr/>
                <p:nvPr/>
              </p:nvSpPr>
              <p:spPr bwMode="auto">
                <a:xfrm>
                  <a:off x="5172815" y="4653667"/>
                  <a:ext cx="34431" cy="40630"/>
                </a:xfrm>
                <a:custGeom>
                  <a:avLst/>
                  <a:gdLst>
                    <a:gd name="T0" fmla="*/ 2147483647 w 20"/>
                    <a:gd name="T1" fmla="*/ 2147483647 h 24"/>
                    <a:gd name="T2" fmla="*/ 2147483647 w 20"/>
                    <a:gd name="T3" fmla="*/ 2147483647 h 24"/>
                    <a:gd name="T4" fmla="*/ 2147483647 w 20"/>
                    <a:gd name="T5" fmla="*/ 2147483647 h 24"/>
                    <a:gd name="T6" fmla="*/ 2147483647 w 20"/>
                    <a:gd name="T7" fmla="*/ 2147483647 h 24"/>
                    <a:gd name="T8" fmla="*/ 2147483647 w 20"/>
                    <a:gd name="T9" fmla="*/ 2147483647 h 24"/>
                    <a:gd name="T10" fmla="*/ 2147483647 w 20"/>
                    <a:gd name="T11" fmla="*/ 2147483647 h 24"/>
                    <a:gd name="T12" fmla="*/ 0 w 20"/>
                    <a:gd name="T13" fmla="*/ 2147483647 h 24"/>
                    <a:gd name="T14" fmla="*/ 0 w 20"/>
                    <a:gd name="T15" fmla="*/ 2147483647 h 24"/>
                    <a:gd name="T16" fmla="*/ 0 w 20"/>
                    <a:gd name="T17" fmla="*/ 2147483647 h 24"/>
                    <a:gd name="T18" fmla="*/ 2147483647 w 20"/>
                    <a:gd name="T19" fmla="*/ 2147483647 h 24"/>
                    <a:gd name="T20" fmla="*/ 2147483647 w 20"/>
                    <a:gd name="T21" fmla="*/ 2147483647 h 24"/>
                    <a:gd name="T22" fmla="*/ 2147483647 w 20"/>
                    <a:gd name="T23" fmla="*/ 0 h 24"/>
                    <a:gd name="T24" fmla="*/ 2147483647 w 20"/>
                    <a:gd name="T25" fmla="*/ 0 h 24"/>
                    <a:gd name="T26" fmla="*/ 2147483647 w 20"/>
                    <a:gd name="T27" fmla="*/ 2147483647 h 2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0"/>
                    <a:gd name="T43" fmla="*/ 0 h 24"/>
                    <a:gd name="T44" fmla="*/ 20 w 20"/>
                    <a:gd name="T45" fmla="*/ 24 h 2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0" h="24">
                      <a:moveTo>
                        <a:pt x="20" y="18"/>
                      </a:moveTo>
                      <a:lnTo>
                        <a:pt x="18" y="22"/>
                      </a:lnTo>
                      <a:lnTo>
                        <a:pt x="16" y="24"/>
                      </a:lnTo>
                      <a:lnTo>
                        <a:pt x="14" y="24"/>
                      </a:lnTo>
                      <a:lnTo>
                        <a:pt x="6" y="24"/>
                      </a:lnTo>
                      <a:lnTo>
                        <a:pt x="2" y="22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4" name="íśľïḋe">
                  <a:extLst>
                    <a:ext uri="{FF2B5EF4-FFF2-40B4-BE49-F238E27FC236}">
                      <a16:creationId xmlns:a16="http://schemas.microsoft.com/office/drawing/2014/main" id="{253B1710-2788-4DB5-BD0C-661BC85CE807}"/>
                    </a:ext>
                  </a:extLst>
                </p:cNvPr>
                <p:cNvSpPr/>
                <p:nvPr/>
              </p:nvSpPr>
              <p:spPr bwMode="auto">
                <a:xfrm>
                  <a:off x="5043357" y="4339829"/>
                  <a:ext cx="209336" cy="211559"/>
                </a:xfrm>
                <a:custGeom>
                  <a:avLst/>
                  <a:gdLst>
                    <a:gd name="T0" fmla="*/ 2147483647 w 120"/>
                    <a:gd name="T1" fmla="*/ 0 h 126"/>
                    <a:gd name="T2" fmla="*/ 2147483647 w 120"/>
                    <a:gd name="T3" fmla="*/ 2147483647 h 126"/>
                    <a:gd name="T4" fmla="*/ 2147483647 w 120"/>
                    <a:gd name="T5" fmla="*/ 2147483647 h 126"/>
                    <a:gd name="T6" fmla="*/ 2147483647 w 120"/>
                    <a:gd name="T7" fmla="*/ 2147483647 h 126"/>
                    <a:gd name="T8" fmla="*/ 2147483647 w 120"/>
                    <a:gd name="T9" fmla="*/ 2147483647 h 126"/>
                    <a:gd name="T10" fmla="*/ 2147483647 w 120"/>
                    <a:gd name="T11" fmla="*/ 2147483647 h 126"/>
                    <a:gd name="T12" fmla="*/ 2147483647 w 120"/>
                    <a:gd name="T13" fmla="*/ 2147483647 h 126"/>
                    <a:gd name="T14" fmla="*/ 2147483647 w 120"/>
                    <a:gd name="T15" fmla="*/ 2147483647 h 126"/>
                    <a:gd name="T16" fmla="*/ 2147483647 w 120"/>
                    <a:gd name="T17" fmla="*/ 2147483647 h 126"/>
                    <a:gd name="T18" fmla="*/ 2147483647 w 120"/>
                    <a:gd name="T19" fmla="*/ 2147483647 h 126"/>
                    <a:gd name="T20" fmla="*/ 2147483647 w 120"/>
                    <a:gd name="T21" fmla="*/ 2147483647 h 126"/>
                    <a:gd name="T22" fmla="*/ 2147483647 w 120"/>
                    <a:gd name="T23" fmla="*/ 2147483647 h 126"/>
                    <a:gd name="T24" fmla="*/ 2147483647 w 120"/>
                    <a:gd name="T25" fmla="*/ 2147483647 h 126"/>
                    <a:gd name="T26" fmla="*/ 2147483647 w 120"/>
                    <a:gd name="T27" fmla="*/ 2147483647 h 126"/>
                    <a:gd name="T28" fmla="*/ 2147483647 w 120"/>
                    <a:gd name="T29" fmla="*/ 2147483647 h 126"/>
                    <a:gd name="T30" fmla="*/ 2147483647 w 120"/>
                    <a:gd name="T31" fmla="*/ 2147483647 h 126"/>
                    <a:gd name="T32" fmla="*/ 2147483647 w 120"/>
                    <a:gd name="T33" fmla="*/ 2147483647 h 126"/>
                    <a:gd name="T34" fmla="*/ 2147483647 w 120"/>
                    <a:gd name="T35" fmla="*/ 2147483647 h 126"/>
                    <a:gd name="T36" fmla="*/ 2147483647 w 120"/>
                    <a:gd name="T37" fmla="*/ 2147483647 h 126"/>
                    <a:gd name="T38" fmla="*/ 2147483647 w 120"/>
                    <a:gd name="T39" fmla="*/ 2147483647 h 126"/>
                    <a:gd name="T40" fmla="*/ 2147483647 w 120"/>
                    <a:gd name="T41" fmla="*/ 2147483647 h 126"/>
                    <a:gd name="T42" fmla="*/ 2147483647 w 120"/>
                    <a:gd name="T43" fmla="*/ 2147483647 h 126"/>
                    <a:gd name="T44" fmla="*/ 2147483647 w 120"/>
                    <a:gd name="T45" fmla="*/ 2147483647 h 126"/>
                    <a:gd name="T46" fmla="*/ 2147483647 w 120"/>
                    <a:gd name="T47" fmla="*/ 2147483647 h 126"/>
                    <a:gd name="T48" fmla="*/ 2147483647 w 120"/>
                    <a:gd name="T49" fmla="*/ 2147483647 h 126"/>
                    <a:gd name="T50" fmla="*/ 2147483647 w 120"/>
                    <a:gd name="T51" fmla="*/ 2147483647 h 126"/>
                    <a:gd name="T52" fmla="*/ 2147483647 w 120"/>
                    <a:gd name="T53" fmla="*/ 2147483647 h 126"/>
                    <a:gd name="T54" fmla="*/ 2147483647 w 120"/>
                    <a:gd name="T55" fmla="*/ 2147483647 h 126"/>
                    <a:gd name="T56" fmla="*/ 2147483647 w 120"/>
                    <a:gd name="T57" fmla="*/ 2147483647 h 126"/>
                    <a:gd name="T58" fmla="*/ 2147483647 w 120"/>
                    <a:gd name="T59" fmla="*/ 2147483647 h 126"/>
                    <a:gd name="T60" fmla="*/ 2147483647 w 120"/>
                    <a:gd name="T61" fmla="*/ 2147483647 h 126"/>
                    <a:gd name="T62" fmla="*/ 2147483647 w 120"/>
                    <a:gd name="T63" fmla="*/ 2147483647 h 126"/>
                    <a:gd name="T64" fmla="*/ 2147483647 w 120"/>
                    <a:gd name="T65" fmla="*/ 2147483647 h 126"/>
                    <a:gd name="T66" fmla="*/ 2147483647 w 120"/>
                    <a:gd name="T67" fmla="*/ 2147483647 h 126"/>
                    <a:gd name="T68" fmla="*/ 2147483647 w 120"/>
                    <a:gd name="T69" fmla="*/ 2147483647 h 126"/>
                    <a:gd name="T70" fmla="*/ 2147483647 w 120"/>
                    <a:gd name="T71" fmla="*/ 2147483647 h 126"/>
                    <a:gd name="T72" fmla="*/ 2147483647 w 120"/>
                    <a:gd name="T73" fmla="*/ 2147483647 h 126"/>
                    <a:gd name="T74" fmla="*/ 2147483647 w 120"/>
                    <a:gd name="T75" fmla="*/ 2147483647 h 126"/>
                    <a:gd name="T76" fmla="*/ 2147483647 w 120"/>
                    <a:gd name="T77" fmla="*/ 2147483647 h 126"/>
                    <a:gd name="T78" fmla="*/ 0 w 120"/>
                    <a:gd name="T79" fmla="*/ 2147483647 h 126"/>
                    <a:gd name="T80" fmla="*/ 0 w 120"/>
                    <a:gd name="T81" fmla="*/ 2147483647 h 126"/>
                    <a:gd name="T82" fmla="*/ 2147483647 w 120"/>
                    <a:gd name="T83" fmla="*/ 2147483647 h 126"/>
                    <a:gd name="T84" fmla="*/ 2147483647 w 120"/>
                    <a:gd name="T85" fmla="*/ 2147483647 h 126"/>
                    <a:gd name="T86" fmla="*/ 2147483647 w 120"/>
                    <a:gd name="T87" fmla="*/ 2147483647 h 126"/>
                    <a:gd name="T88" fmla="*/ 2147483647 w 120"/>
                    <a:gd name="T89" fmla="*/ 2147483647 h 126"/>
                    <a:gd name="T90" fmla="*/ 2147483647 w 120"/>
                    <a:gd name="T91" fmla="*/ 2147483647 h 126"/>
                    <a:gd name="T92" fmla="*/ 2147483647 w 120"/>
                    <a:gd name="T93" fmla="*/ 2147483647 h 126"/>
                    <a:gd name="T94" fmla="*/ 2147483647 w 120"/>
                    <a:gd name="T95" fmla="*/ 2147483647 h 126"/>
                    <a:gd name="T96" fmla="*/ 2147483647 w 120"/>
                    <a:gd name="T97" fmla="*/ 2147483647 h 126"/>
                    <a:gd name="T98" fmla="*/ 2147483647 w 120"/>
                    <a:gd name="T99" fmla="*/ 2147483647 h 126"/>
                    <a:gd name="T100" fmla="*/ 2147483647 w 120"/>
                    <a:gd name="T101" fmla="*/ 2147483647 h 126"/>
                    <a:gd name="T102" fmla="*/ 2147483647 w 120"/>
                    <a:gd name="T103" fmla="*/ 2147483647 h 126"/>
                    <a:gd name="T104" fmla="*/ 2147483647 w 120"/>
                    <a:gd name="T105" fmla="*/ 2147483647 h 126"/>
                    <a:gd name="T106" fmla="*/ 2147483647 w 120"/>
                    <a:gd name="T107" fmla="*/ 0 h 126"/>
                    <a:gd name="T108" fmla="*/ 2147483647 w 120"/>
                    <a:gd name="T109" fmla="*/ 0 h 126"/>
                    <a:gd name="T110" fmla="*/ 2147483647 w 120"/>
                    <a:gd name="T111" fmla="*/ 0 h 12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120"/>
                    <a:gd name="T169" fmla="*/ 0 h 126"/>
                    <a:gd name="T170" fmla="*/ 120 w 120"/>
                    <a:gd name="T171" fmla="*/ 126 h 12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120" h="126">
                      <a:moveTo>
                        <a:pt x="78" y="0"/>
                      </a:moveTo>
                      <a:lnTo>
                        <a:pt x="78" y="6"/>
                      </a:lnTo>
                      <a:lnTo>
                        <a:pt x="94" y="10"/>
                      </a:lnTo>
                      <a:lnTo>
                        <a:pt x="106" y="14"/>
                      </a:lnTo>
                      <a:lnTo>
                        <a:pt x="112" y="18"/>
                      </a:lnTo>
                      <a:lnTo>
                        <a:pt x="116" y="22"/>
                      </a:lnTo>
                      <a:lnTo>
                        <a:pt x="120" y="28"/>
                      </a:lnTo>
                      <a:lnTo>
                        <a:pt x="120" y="36"/>
                      </a:lnTo>
                      <a:lnTo>
                        <a:pt x="120" y="44"/>
                      </a:lnTo>
                      <a:lnTo>
                        <a:pt x="118" y="50"/>
                      </a:lnTo>
                      <a:lnTo>
                        <a:pt x="116" y="56"/>
                      </a:lnTo>
                      <a:lnTo>
                        <a:pt x="116" y="66"/>
                      </a:lnTo>
                      <a:lnTo>
                        <a:pt x="116" y="76"/>
                      </a:lnTo>
                      <a:lnTo>
                        <a:pt x="114" y="86"/>
                      </a:lnTo>
                      <a:lnTo>
                        <a:pt x="112" y="96"/>
                      </a:lnTo>
                      <a:lnTo>
                        <a:pt x="106" y="104"/>
                      </a:lnTo>
                      <a:lnTo>
                        <a:pt x="94" y="116"/>
                      </a:lnTo>
                      <a:lnTo>
                        <a:pt x="90" y="126"/>
                      </a:lnTo>
                      <a:lnTo>
                        <a:pt x="80" y="124"/>
                      </a:lnTo>
                      <a:lnTo>
                        <a:pt x="74" y="122"/>
                      </a:lnTo>
                      <a:lnTo>
                        <a:pt x="68" y="120"/>
                      </a:lnTo>
                      <a:lnTo>
                        <a:pt x="62" y="118"/>
                      </a:lnTo>
                      <a:lnTo>
                        <a:pt x="54" y="120"/>
                      </a:lnTo>
                      <a:lnTo>
                        <a:pt x="50" y="114"/>
                      </a:lnTo>
                      <a:lnTo>
                        <a:pt x="46" y="114"/>
                      </a:lnTo>
                      <a:lnTo>
                        <a:pt x="42" y="112"/>
                      </a:lnTo>
                      <a:lnTo>
                        <a:pt x="38" y="110"/>
                      </a:lnTo>
                      <a:lnTo>
                        <a:pt x="34" y="108"/>
                      </a:lnTo>
                      <a:lnTo>
                        <a:pt x="34" y="102"/>
                      </a:lnTo>
                      <a:lnTo>
                        <a:pt x="32" y="92"/>
                      </a:lnTo>
                      <a:lnTo>
                        <a:pt x="30" y="86"/>
                      </a:lnTo>
                      <a:lnTo>
                        <a:pt x="26" y="82"/>
                      </a:lnTo>
                      <a:lnTo>
                        <a:pt x="18" y="76"/>
                      </a:lnTo>
                      <a:lnTo>
                        <a:pt x="12" y="72"/>
                      </a:lnTo>
                      <a:lnTo>
                        <a:pt x="8" y="66"/>
                      </a:lnTo>
                      <a:lnTo>
                        <a:pt x="6" y="62"/>
                      </a:lnTo>
                      <a:lnTo>
                        <a:pt x="8" y="60"/>
                      </a:lnTo>
                      <a:lnTo>
                        <a:pt x="6" y="58"/>
                      </a:lnTo>
                      <a:lnTo>
                        <a:pt x="4" y="54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6" y="46"/>
                      </a:lnTo>
                      <a:lnTo>
                        <a:pt x="12" y="46"/>
                      </a:lnTo>
                      <a:lnTo>
                        <a:pt x="16" y="46"/>
                      </a:lnTo>
                      <a:lnTo>
                        <a:pt x="20" y="46"/>
                      </a:lnTo>
                      <a:lnTo>
                        <a:pt x="30" y="36"/>
                      </a:lnTo>
                      <a:lnTo>
                        <a:pt x="42" y="24"/>
                      </a:lnTo>
                      <a:lnTo>
                        <a:pt x="54" y="16"/>
                      </a:lnTo>
                      <a:lnTo>
                        <a:pt x="58" y="12"/>
                      </a:lnTo>
                      <a:lnTo>
                        <a:pt x="56" y="8"/>
                      </a:lnTo>
                      <a:lnTo>
                        <a:pt x="56" y="6"/>
                      </a:lnTo>
                      <a:lnTo>
                        <a:pt x="58" y="4"/>
                      </a:lnTo>
                      <a:lnTo>
                        <a:pt x="62" y="2"/>
                      </a:lnTo>
                      <a:lnTo>
                        <a:pt x="68" y="0"/>
                      </a:lnTo>
                      <a:lnTo>
                        <a:pt x="76" y="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5" name="íŝḷidé">
                  <a:extLst>
                    <a:ext uri="{FF2B5EF4-FFF2-40B4-BE49-F238E27FC236}">
                      <a16:creationId xmlns:a16="http://schemas.microsoft.com/office/drawing/2014/main" id="{A7FBF308-C551-44A4-908C-8F9E0E336693}"/>
                    </a:ext>
                  </a:extLst>
                </p:cNvPr>
                <p:cNvSpPr/>
                <p:nvPr/>
              </p:nvSpPr>
              <p:spPr bwMode="auto">
                <a:xfrm>
                  <a:off x="5252694" y="4157692"/>
                  <a:ext cx="85388" cy="226972"/>
                </a:xfrm>
                <a:custGeom>
                  <a:avLst/>
                  <a:gdLst>
                    <a:gd name="T0" fmla="*/ 0 w 48"/>
                    <a:gd name="T1" fmla="*/ 2147483647 h 136"/>
                    <a:gd name="T2" fmla="*/ 2147483647 w 48"/>
                    <a:gd name="T3" fmla="*/ 2147483647 h 136"/>
                    <a:gd name="T4" fmla="*/ 2147483647 w 48"/>
                    <a:gd name="T5" fmla="*/ 2147483647 h 136"/>
                    <a:gd name="T6" fmla="*/ 2147483647 w 48"/>
                    <a:gd name="T7" fmla="*/ 2147483647 h 136"/>
                    <a:gd name="T8" fmla="*/ 2147483647 w 48"/>
                    <a:gd name="T9" fmla="*/ 2147483647 h 136"/>
                    <a:gd name="T10" fmla="*/ 2147483647 w 48"/>
                    <a:gd name="T11" fmla="*/ 2147483647 h 136"/>
                    <a:gd name="T12" fmla="*/ 2147483647 w 48"/>
                    <a:gd name="T13" fmla="*/ 2147483647 h 136"/>
                    <a:gd name="T14" fmla="*/ 2147483647 w 48"/>
                    <a:gd name="T15" fmla="*/ 2147483647 h 136"/>
                    <a:gd name="T16" fmla="*/ 2147483647 w 48"/>
                    <a:gd name="T17" fmla="*/ 2147483647 h 136"/>
                    <a:gd name="T18" fmla="*/ 2147483647 w 48"/>
                    <a:gd name="T19" fmla="*/ 2147483647 h 136"/>
                    <a:gd name="T20" fmla="*/ 2147483647 w 48"/>
                    <a:gd name="T21" fmla="*/ 2147483647 h 136"/>
                    <a:gd name="T22" fmla="*/ 2147483647 w 48"/>
                    <a:gd name="T23" fmla="*/ 2147483647 h 136"/>
                    <a:gd name="T24" fmla="*/ 2147483647 w 48"/>
                    <a:gd name="T25" fmla="*/ 2147483647 h 136"/>
                    <a:gd name="T26" fmla="*/ 2147483647 w 48"/>
                    <a:gd name="T27" fmla="*/ 2147483647 h 136"/>
                    <a:gd name="T28" fmla="*/ 2147483647 w 48"/>
                    <a:gd name="T29" fmla="*/ 2147483647 h 136"/>
                    <a:gd name="T30" fmla="*/ 2147483647 w 48"/>
                    <a:gd name="T31" fmla="*/ 2147483647 h 136"/>
                    <a:gd name="T32" fmla="*/ 2147483647 w 48"/>
                    <a:gd name="T33" fmla="*/ 2147483647 h 136"/>
                    <a:gd name="T34" fmla="*/ 2147483647 w 48"/>
                    <a:gd name="T35" fmla="*/ 2147483647 h 136"/>
                    <a:gd name="T36" fmla="*/ 2147483647 w 48"/>
                    <a:gd name="T37" fmla="*/ 2147483647 h 136"/>
                    <a:gd name="T38" fmla="*/ 2147483647 w 48"/>
                    <a:gd name="T39" fmla="*/ 2147483647 h 136"/>
                    <a:gd name="T40" fmla="*/ 2147483647 w 48"/>
                    <a:gd name="T41" fmla="*/ 2147483647 h 136"/>
                    <a:gd name="T42" fmla="*/ 2147483647 w 48"/>
                    <a:gd name="T43" fmla="*/ 2147483647 h 136"/>
                    <a:gd name="T44" fmla="*/ 2147483647 w 48"/>
                    <a:gd name="T45" fmla="*/ 2147483647 h 136"/>
                    <a:gd name="T46" fmla="*/ 2147483647 w 48"/>
                    <a:gd name="T47" fmla="*/ 2147483647 h 136"/>
                    <a:gd name="T48" fmla="*/ 2147483647 w 48"/>
                    <a:gd name="T49" fmla="*/ 2147483647 h 136"/>
                    <a:gd name="T50" fmla="*/ 2147483647 w 48"/>
                    <a:gd name="T51" fmla="*/ 2147483647 h 136"/>
                    <a:gd name="T52" fmla="*/ 2147483647 w 48"/>
                    <a:gd name="T53" fmla="*/ 2147483647 h 136"/>
                    <a:gd name="T54" fmla="*/ 2147483647 w 48"/>
                    <a:gd name="T55" fmla="*/ 2147483647 h 136"/>
                    <a:gd name="T56" fmla="*/ 2147483647 w 48"/>
                    <a:gd name="T57" fmla="*/ 2147483647 h 136"/>
                    <a:gd name="T58" fmla="*/ 2147483647 w 48"/>
                    <a:gd name="T59" fmla="*/ 2147483647 h 136"/>
                    <a:gd name="T60" fmla="*/ 2147483647 w 48"/>
                    <a:gd name="T61" fmla="*/ 2147483647 h 136"/>
                    <a:gd name="T62" fmla="*/ 2147483647 w 48"/>
                    <a:gd name="T63" fmla="*/ 2147483647 h 136"/>
                    <a:gd name="T64" fmla="*/ 2147483647 w 48"/>
                    <a:gd name="T65" fmla="*/ 0 h 136"/>
                    <a:gd name="T66" fmla="*/ 2147483647 w 48"/>
                    <a:gd name="T67" fmla="*/ 0 h 136"/>
                    <a:gd name="T68" fmla="*/ 2147483647 w 48"/>
                    <a:gd name="T69" fmla="*/ 2147483647 h 136"/>
                    <a:gd name="T70" fmla="*/ 2147483647 w 48"/>
                    <a:gd name="T71" fmla="*/ 2147483647 h 136"/>
                    <a:gd name="T72" fmla="*/ 2147483647 w 48"/>
                    <a:gd name="T73" fmla="*/ 2147483647 h 136"/>
                    <a:gd name="T74" fmla="*/ 2147483647 w 48"/>
                    <a:gd name="T75" fmla="*/ 2147483647 h 136"/>
                    <a:gd name="T76" fmla="*/ 2147483647 w 48"/>
                    <a:gd name="T77" fmla="*/ 2147483647 h 136"/>
                    <a:gd name="T78" fmla="*/ 2147483647 w 48"/>
                    <a:gd name="T79" fmla="*/ 2147483647 h 136"/>
                    <a:gd name="T80" fmla="*/ 2147483647 w 48"/>
                    <a:gd name="T81" fmla="*/ 2147483647 h 136"/>
                    <a:gd name="T82" fmla="*/ 2147483647 w 48"/>
                    <a:gd name="T83" fmla="*/ 2147483647 h 136"/>
                    <a:gd name="T84" fmla="*/ 2147483647 w 48"/>
                    <a:gd name="T85" fmla="*/ 2147483647 h 136"/>
                    <a:gd name="T86" fmla="*/ 2147483647 w 48"/>
                    <a:gd name="T87" fmla="*/ 2147483647 h 136"/>
                    <a:gd name="T88" fmla="*/ 0 w 48"/>
                    <a:gd name="T89" fmla="*/ 2147483647 h 136"/>
                    <a:gd name="T90" fmla="*/ 0 w 48"/>
                    <a:gd name="T91" fmla="*/ 2147483647 h 136"/>
                    <a:gd name="T92" fmla="*/ 0 w 48"/>
                    <a:gd name="T93" fmla="*/ 2147483647 h 136"/>
                    <a:gd name="T94" fmla="*/ 0 w 48"/>
                    <a:gd name="T95" fmla="*/ 2147483647 h 136"/>
                    <a:gd name="T96" fmla="*/ 0 w 48"/>
                    <a:gd name="T97" fmla="*/ 2147483647 h 1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48"/>
                    <a:gd name="T148" fmla="*/ 0 h 136"/>
                    <a:gd name="T149" fmla="*/ 48 w 48"/>
                    <a:gd name="T150" fmla="*/ 136 h 1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48" h="136">
                      <a:moveTo>
                        <a:pt x="0" y="82"/>
                      </a:moveTo>
                      <a:lnTo>
                        <a:pt x="6" y="82"/>
                      </a:lnTo>
                      <a:lnTo>
                        <a:pt x="8" y="88"/>
                      </a:lnTo>
                      <a:lnTo>
                        <a:pt x="12" y="90"/>
                      </a:lnTo>
                      <a:lnTo>
                        <a:pt x="18" y="90"/>
                      </a:lnTo>
                      <a:lnTo>
                        <a:pt x="26" y="90"/>
                      </a:lnTo>
                      <a:lnTo>
                        <a:pt x="26" y="100"/>
                      </a:lnTo>
                      <a:lnTo>
                        <a:pt x="24" y="108"/>
                      </a:lnTo>
                      <a:lnTo>
                        <a:pt x="22" y="118"/>
                      </a:lnTo>
                      <a:lnTo>
                        <a:pt x="24" y="126"/>
                      </a:lnTo>
                      <a:lnTo>
                        <a:pt x="28" y="128"/>
                      </a:lnTo>
                      <a:lnTo>
                        <a:pt x="32" y="132"/>
                      </a:lnTo>
                      <a:lnTo>
                        <a:pt x="34" y="136"/>
                      </a:lnTo>
                      <a:lnTo>
                        <a:pt x="34" y="128"/>
                      </a:lnTo>
                      <a:lnTo>
                        <a:pt x="36" y="126"/>
                      </a:lnTo>
                      <a:lnTo>
                        <a:pt x="38" y="124"/>
                      </a:lnTo>
                      <a:lnTo>
                        <a:pt x="42" y="120"/>
                      </a:lnTo>
                      <a:lnTo>
                        <a:pt x="44" y="118"/>
                      </a:lnTo>
                      <a:lnTo>
                        <a:pt x="46" y="112"/>
                      </a:lnTo>
                      <a:lnTo>
                        <a:pt x="48" y="106"/>
                      </a:lnTo>
                      <a:lnTo>
                        <a:pt x="48" y="98"/>
                      </a:lnTo>
                      <a:lnTo>
                        <a:pt x="48" y="92"/>
                      </a:lnTo>
                      <a:lnTo>
                        <a:pt x="44" y="86"/>
                      </a:lnTo>
                      <a:lnTo>
                        <a:pt x="36" y="74"/>
                      </a:lnTo>
                      <a:lnTo>
                        <a:pt x="30" y="66"/>
                      </a:lnTo>
                      <a:lnTo>
                        <a:pt x="28" y="60"/>
                      </a:lnTo>
                      <a:lnTo>
                        <a:pt x="26" y="54"/>
                      </a:lnTo>
                      <a:lnTo>
                        <a:pt x="28" y="46"/>
                      </a:lnTo>
                      <a:lnTo>
                        <a:pt x="30" y="38"/>
                      </a:lnTo>
                      <a:lnTo>
                        <a:pt x="30" y="12"/>
                      </a:lnTo>
                      <a:lnTo>
                        <a:pt x="28" y="10"/>
                      </a:lnTo>
                      <a:lnTo>
                        <a:pt x="26" y="6"/>
                      </a:lnTo>
                      <a:lnTo>
                        <a:pt x="24" y="0"/>
                      </a:lnTo>
                      <a:lnTo>
                        <a:pt x="8" y="0"/>
                      </a:lnTo>
                      <a:lnTo>
                        <a:pt x="10" y="8"/>
                      </a:lnTo>
                      <a:lnTo>
                        <a:pt x="14" y="18"/>
                      </a:lnTo>
                      <a:lnTo>
                        <a:pt x="12" y="20"/>
                      </a:lnTo>
                      <a:lnTo>
                        <a:pt x="10" y="24"/>
                      </a:lnTo>
                      <a:lnTo>
                        <a:pt x="6" y="28"/>
                      </a:lnTo>
                      <a:lnTo>
                        <a:pt x="6" y="34"/>
                      </a:lnTo>
                      <a:lnTo>
                        <a:pt x="6" y="44"/>
                      </a:lnTo>
                      <a:lnTo>
                        <a:pt x="8" y="50"/>
                      </a:lnTo>
                      <a:lnTo>
                        <a:pt x="4" y="56"/>
                      </a:lnTo>
                      <a:lnTo>
                        <a:pt x="2" y="62"/>
                      </a:lnTo>
                      <a:lnTo>
                        <a:pt x="0" y="68"/>
                      </a:lnTo>
                      <a:lnTo>
                        <a:pt x="0" y="74"/>
                      </a:lnTo>
                      <a:lnTo>
                        <a:pt x="0" y="76"/>
                      </a:lnTo>
                      <a:lnTo>
                        <a:pt x="0" y="80"/>
                      </a:lnTo>
                      <a:lnTo>
                        <a:pt x="0" y="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6" name="ï$lïdê">
                  <a:extLst>
                    <a:ext uri="{FF2B5EF4-FFF2-40B4-BE49-F238E27FC236}">
                      <a16:creationId xmlns:a16="http://schemas.microsoft.com/office/drawing/2014/main" id="{0C4F7B0B-7D65-4A12-B4E7-78E80880C643}"/>
                    </a:ext>
                  </a:extLst>
                </p:cNvPr>
                <p:cNvSpPr/>
                <p:nvPr/>
              </p:nvSpPr>
              <p:spPr bwMode="auto">
                <a:xfrm>
                  <a:off x="4952461" y="4114259"/>
                  <a:ext cx="325022" cy="302629"/>
                </a:xfrm>
                <a:custGeom>
                  <a:avLst/>
                  <a:gdLst>
                    <a:gd name="T0" fmla="*/ 2147483647 w 186"/>
                    <a:gd name="T1" fmla="*/ 2147483647 h 182"/>
                    <a:gd name="T2" fmla="*/ 2147483647 w 186"/>
                    <a:gd name="T3" fmla="*/ 2147483647 h 182"/>
                    <a:gd name="T4" fmla="*/ 2147483647 w 186"/>
                    <a:gd name="T5" fmla="*/ 2147483647 h 182"/>
                    <a:gd name="T6" fmla="*/ 2147483647 w 186"/>
                    <a:gd name="T7" fmla="*/ 2147483647 h 182"/>
                    <a:gd name="T8" fmla="*/ 2147483647 w 186"/>
                    <a:gd name="T9" fmla="*/ 2147483647 h 182"/>
                    <a:gd name="T10" fmla="*/ 2147483647 w 186"/>
                    <a:gd name="T11" fmla="*/ 2147483647 h 182"/>
                    <a:gd name="T12" fmla="*/ 2147483647 w 186"/>
                    <a:gd name="T13" fmla="*/ 2147483647 h 182"/>
                    <a:gd name="T14" fmla="*/ 2147483647 w 186"/>
                    <a:gd name="T15" fmla="*/ 2147483647 h 182"/>
                    <a:gd name="T16" fmla="*/ 2147483647 w 186"/>
                    <a:gd name="T17" fmla="*/ 2147483647 h 182"/>
                    <a:gd name="T18" fmla="*/ 2147483647 w 186"/>
                    <a:gd name="T19" fmla="*/ 2147483647 h 182"/>
                    <a:gd name="T20" fmla="*/ 2147483647 w 186"/>
                    <a:gd name="T21" fmla="*/ 2147483647 h 182"/>
                    <a:gd name="T22" fmla="*/ 2147483647 w 186"/>
                    <a:gd name="T23" fmla="*/ 2147483647 h 182"/>
                    <a:gd name="T24" fmla="*/ 2147483647 w 186"/>
                    <a:gd name="T25" fmla="*/ 2147483647 h 182"/>
                    <a:gd name="T26" fmla="*/ 2147483647 w 186"/>
                    <a:gd name="T27" fmla="*/ 2147483647 h 182"/>
                    <a:gd name="T28" fmla="*/ 2147483647 w 186"/>
                    <a:gd name="T29" fmla="*/ 2147483647 h 182"/>
                    <a:gd name="T30" fmla="*/ 2147483647 w 186"/>
                    <a:gd name="T31" fmla="*/ 2147483647 h 182"/>
                    <a:gd name="T32" fmla="*/ 2147483647 w 186"/>
                    <a:gd name="T33" fmla="*/ 2147483647 h 182"/>
                    <a:gd name="T34" fmla="*/ 2147483647 w 186"/>
                    <a:gd name="T35" fmla="*/ 0 h 182"/>
                    <a:gd name="T36" fmla="*/ 2147483647 w 186"/>
                    <a:gd name="T37" fmla="*/ 2147483647 h 182"/>
                    <a:gd name="T38" fmla="*/ 2147483647 w 186"/>
                    <a:gd name="T39" fmla="*/ 2147483647 h 182"/>
                    <a:gd name="T40" fmla="*/ 2147483647 w 186"/>
                    <a:gd name="T41" fmla="*/ 2147483647 h 182"/>
                    <a:gd name="T42" fmla="*/ 2147483647 w 186"/>
                    <a:gd name="T43" fmla="*/ 2147483647 h 182"/>
                    <a:gd name="T44" fmla="*/ 2147483647 w 186"/>
                    <a:gd name="T45" fmla="*/ 2147483647 h 182"/>
                    <a:gd name="T46" fmla="*/ 2147483647 w 186"/>
                    <a:gd name="T47" fmla="*/ 2147483647 h 182"/>
                    <a:gd name="T48" fmla="*/ 2147483647 w 186"/>
                    <a:gd name="T49" fmla="*/ 2147483647 h 182"/>
                    <a:gd name="T50" fmla="*/ 2147483647 w 186"/>
                    <a:gd name="T51" fmla="*/ 2147483647 h 182"/>
                    <a:gd name="T52" fmla="*/ 2147483647 w 186"/>
                    <a:gd name="T53" fmla="*/ 2147483647 h 182"/>
                    <a:gd name="T54" fmla="*/ 2147483647 w 186"/>
                    <a:gd name="T55" fmla="*/ 2147483647 h 182"/>
                    <a:gd name="T56" fmla="*/ 2147483647 w 186"/>
                    <a:gd name="T57" fmla="*/ 2147483647 h 182"/>
                    <a:gd name="T58" fmla="*/ 2147483647 w 186"/>
                    <a:gd name="T59" fmla="*/ 2147483647 h 182"/>
                    <a:gd name="T60" fmla="*/ 2147483647 w 186"/>
                    <a:gd name="T61" fmla="*/ 2147483647 h 182"/>
                    <a:gd name="T62" fmla="*/ 2147483647 w 186"/>
                    <a:gd name="T63" fmla="*/ 2147483647 h 182"/>
                    <a:gd name="T64" fmla="*/ 2147483647 w 186"/>
                    <a:gd name="T65" fmla="*/ 2147483647 h 182"/>
                    <a:gd name="T66" fmla="*/ 2147483647 w 186"/>
                    <a:gd name="T67" fmla="*/ 2147483647 h 182"/>
                    <a:gd name="T68" fmla="*/ 2147483647 w 186"/>
                    <a:gd name="T69" fmla="*/ 2147483647 h 182"/>
                    <a:gd name="T70" fmla="*/ 2147483647 w 186"/>
                    <a:gd name="T71" fmla="*/ 2147483647 h 182"/>
                    <a:gd name="T72" fmla="*/ 0 w 186"/>
                    <a:gd name="T73" fmla="*/ 2147483647 h 182"/>
                    <a:gd name="T74" fmla="*/ 2147483647 w 186"/>
                    <a:gd name="T75" fmla="*/ 2147483647 h 182"/>
                    <a:gd name="T76" fmla="*/ 2147483647 w 186"/>
                    <a:gd name="T77" fmla="*/ 2147483647 h 182"/>
                    <a:gd name="T78" fmla="*/ 2147483647 w 186"/>
                    <a:gd name="T79" fmla="*/ 2147483647 h 182"/>
                    <a:gd name="T80" fmla="*/ 2147483647 w 186"/>
                    <a:gd name="T81" fmla="*/ 2147483647 h 182"/>
                    <a:gd name="T82" fmla="*/ 2147483647 w 186"/>
                    <a:gd name="T83" fmla="*/ 2147483647 h 182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86"/>
                    <a:gd name="T127" fmla="*/ 0 h 182"/>
                    <a:gd name="T128" fmla="*/ 186 w 186"/>
                    <a:gd name="T129" fmla="*/ 182 h 182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86" h="182">
                      <a:moveTo>
                        <a:pt x="72" y="182"/>
                      </a:moveTo>
                      <a:lnTo>
                        <a:pt x="82" y="172"/>
                      </a:lnTo>
                      <a:lnTo>
                        <a:pt x="94" y="160"/>
                      </a:lnTo>
                      <a:lnTo>
                        <a:pt x="106" y="152"/>
                      </a:lnTo>
                      <a:lnTo>
                        <a:pt x="110" y="148"/>
                      </a:lnTo>
                      <a:lnTo>
                        <a:pt x="108" y="144"/>
                      </a:lnTo>
                      <a:lnTo>
                        <a:pt x="108" y="142"/>
                      </a:lnTo>
                      <a:lnTo>
                        <a:pt x="110" y="140"/>
                      </a:lnTo>
                      <a:lnTo>
                        <a:pt x="114" y="138"/>
                      </a:lnTo>
                      <a:lnTo>
                        <a:pt x="120" y="136"/>
                      </a:lnTo>
                      <a:lnTo>
                        <a:pt x="130" y="136"/>
                      </a:lnTo>
                      <a:lnTo>
                        <a:pt x="128" y="132"/>
                      </a:lnTo>
                      <a:lnTo>
                        <a:pt x="128" y="128"/>
                      </a:lnTo>
                      <a:lnTo>
                        <a:pt x="128" y="126"/>
                      </a:lnTo>
                      <a:lnTo>
                        <a:pt x="134" y="124"/>
                      </a:lnTo>
                      <a:lnTo>
                        <a:pt x="140" y="120"/>
                      </a:lnTo>
                      <a:lnTo>
                        <a:pt x="150" y="116"/>
                      </a:lnTo>
                      <a:lnTo>
                        <a:pt x="162" y="114"/>
                      </a:lnTo>
                      <a:lnTo>
                        <a:pt x="172" y="108"/>
                      </a:lnTo>
                      <a:lnTo>
                        <a:pt x="172" y="98"/>
                      </a:lnTo>
                      <a:lnTo>
                        <a:pt x="172" y="92"/>
                      </a:lnTo>
                      <a:lnTo>
                        <a:pt x="174" y="86"/>
                      </a:lnTo>
                      <a:lnTo>
                        <a:pt x="180" y="76"/>
                      </a:lnTo>
                      <a:lnTo>
                        <a:pt x="178" y="70"/>
                      </a:lnTo>
                      <a:lnTo>
                        <a:pt x="178" y="60"/>
                      </a:lnTo>
                      <a:lnTo>
                        <a:pt x="178" y="54"/>
                      </a:lnTo>
                      <a:lnTo>
                        <a:pt x="182" y="50"/>
                      </a:lnTo>
                      <a:lnTo>
                        <a:pt x="184" y="46"/>
                      </a:lnTo>
                      <a:lnTo>
                        <a:pt x="186" y="44"/>
                      </a:lnTo>
                      <a:lnTo>
                        <a:pt x="182" y="34"/>
                      </a:lnTo>
                      <a:lnTo>
                        <a:pt x="180" y="26"/>
                      </a:lnTo>
                      <a:lnTo>
                        <a:pt x="166" y="16"/>
                      </a:lnTo>
                      <a:lnTo>
                        <a:pt x="160" y="12"/>
                      </a:lnTo>
                      <a:lnTo>
                        <a:pt x="150" y="8"/>
                      </a:lnTo>
                      <a:lnTo>
                        <a:pt x="146" y="6"/>
                      </a:lnTo>
                      <a:lnTo>
                        <a:pt x="140" y="0"/>
                      </a:lnTo>
                      <a:lnTo>
                        <a:pt x="136" y="0"/>
                      </a:lnTo>
                      <a:lnTo>
                        <a:pt x="128" y="2"/>
                      </a:lnTo>
                      <a:lnTo>
                        <a:pt x="118" y="8"/>
                      </a:lnTo>
                      <a:lnTo>
                        <a:pt x="112" y="10"/>
                      </a:lnTo>
                      <a:lnTo>
                        <a:pt x="108" y="14"/>
                      </a:lnTo>
                      <a:lnTo>
                        <a:pt x="106" y="18"/>
                      </a:lnTo>
                      <a:lnTo>
                        <a:pt x="104" y="24"/>
                      </a:lnTo>
                      <a:lnTo>
                        <a:pt x="104" y="62"/>
                      </a:lnTo>
                      <a:lnTo>
                        <a:pt x="106" y="70"/>
                      </a:lnTo>
                      <a:lnTo>
                        <a:pt x="108" y="72"/>
                      </a:lnTo>
                      <a:lnTo>
                        <a:pt x="114" y="76"/>
                      </a:lnTo>
                      <a:lnTo>
                        <a:pt x="124" y="76"/>
                      </a:lnTo>
                      <a:lnTo>
                        <a:pt x="124" y="88"/>
                      </a:lnTo>
                      <a:lnTo>
                        <a:pt x="122" y="92"/>
                      </a:lnTo>
                      <a:lnTo>
                        <a:pt x="120" y="96"/>
                      </a:lnTo>
                      <a:lnTo>
                        <a:pt x="116" y="98"/>
                      </a:lnTo>
                      <a:lnTo>
                        <a:pt x="114" y="98"/>
                      </a:lnTo>
                      <a:lnTo>
                        <a:pt x="110" y="90"/>
                      </a:lnTo>
                      <a:lnTo>
                        <a:pt x="106" y="86"/>
                      </a:lnTo>
                      <a:lnTo>
                        <a:pt x="96" y="78"/>
                      </a:lnTo>
                      <a:lnTo>
                        <a:pt x="90" y="72"/>
                      </a:lnTo>
                      <a:lnTo>
                        <a:pt x="86" y="70"/>
                      </a:lnTo>
                      <a:lnTo>
                        <a:pt x="86" y="66"/>
                      </a:lnTo>
                      <a:lnTo>
                        <a:pt x="80" y="68"/>
                      </a:lnTo>
                      <a:lnTo>
                        <a:pt x="78" y="70"/>
                      </a:lnTo>
                      <a:lnTo>
                        <a:pt x="76" y="70"/>
                      </a:lnTo>
                      <a:lnTo>
                        <a:pt x="72" y="72"/>
                      </a:lnTo>
                      <a:lnTo>
                        <a:pt x="66" y="70"/>
                      </a:lnTo>
                      <a:lnTo>
                        <a:pt x="60" y="68"/>
                      </a:lnTo>
                      <a:lnTo>
                        <a:pt x="56" y="64"/>
                      </a:lnTo>
                      <a:lnTo>
                        <a:pt x="54" y="60"/>
                      </a:lnTo>
                      <a:lnTo>
                        <a:pt x="32" y="52"/>
                      </a:lnTo>
                      <a:lnTo>
                        <a:pt x="32" y="82"/>
                      </a:lnTo>
                      <a:lnTo>
                        <a:pt x="30" y="86"/>
                      </a:lnTo>
                      <a:lnTo>
                        <a:pt x="26" y="88"/>
                      </a:lnTo>
                      <a:lnTo>
                        <a:pt x="24" y="88"/>
                      </a:lnTo>
                      <a:lnTo>
                        <a:pt x="0" y="88"/>
                      </a:lnTo>
                      <a:lnTo>
                        <a:pt x="0" y="152"/>
                      </a:lnTo>
                      <a:lnTo>
                        <a:pt x="16" y="170"/>
                      </a:lnTo>
                      <a:lnTo>
                        <a:pt x="18" y="172"/>
                      </a:lnTo>
                      <a:lnTo>
                        <a:pt x="22" y="174"/>
                      </a:lnTo>
                      <a:lnTo>
                        <a:pt x="28" y="172"/>
                      </a:lnTo>
                      <a:lnTo>
                        <a:pt x="36" y="170"/>
                      </a:lnTo>
                      <a:lnTo>
                        <a:pt x="40" y="172"/>
                      </a:lnTo>
                      <a:lnTo>
                        <a:pt x="46" y="176"/>
                      </a:lnTo>
                      <a:lnTo>
                        <a:pt x="52" y="178"/>
                      </a:lnTo>
                      <a:lnTo>
                        <a:pt x="58" y="182"/>
                      </a:lnTo>
                      <a:lnTo>
                        <a:pt x="72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7" name="íŝḻîḍé">
                  <a:extLst>
                    <a:ext uri="{FF2B5EF4-FFF2-40B4-BE49-F238E27FC236}">
                      <a16:creationId xmlns:a16="http://schemas.microsoft.com/office/drawing/2014/main" id="{67FA20FB-24B5-4680-A70A-088B5F2BD0CA}"/>
                    </a:ext>
                  </a:extLst>
                </p:cNvPr>
                <p:cNvSpPr/>
                <p:nvPr/>
              </p:nvSpPr>
              <p:spPr bwMode="auto">
                <a:xfrm>
                  <a:off x="4666001" y="4047007"/>
                  <a:ext cx="342926" cy="365677"/>
                </a:xfrm>
                <a:custGeom>
                  <a:avLst/>
                  <a:gdLst>
                    <a:gd name="T0" fmla="*/ 2147483647 w 197"/>
                    <a:gd name="T1" fmla="*/ 2147483647 h 220"/>
                    <a:gd name="T2" fmla="*/ 2147483647 w 197"/>
                    <a:gd name="T3" fmla="*/ 2147483647 h 220"/>
                    <a:gd name="T4" fmla="*/ 2147483647 w 197"/>
                    <a:gd name="T5" fmla="*/ 2147483647 h 220"/>
                    <a:gd name="T6" fmla="*/ 2147483647 w 197"/>
                    <a:gd name="T7" fmla="*/ 2147483647 h 220"/>
                    <a:gd name="T8" fmla="*/ 2147483647 w 197"/>
                    <a:gd name="T9" fmla="*/ 2147483647 h 220"/>
                    <a:gd name="T10" fmla="*/ 2147483647 w 197"/>
                    <a:gd name="T11" fmla="*/ 2147483647 h 220"/>
                    <a:gd name="T12" fmla="*/ 0 w 197"/>
                    <a:gd name="T13" fmla="*/ 2147483647 h 220"/>
                    <a:gd name="T14" fmla="*/ 2147483647 w 197"/>
                    <a:gd name="T15" fmla="*/ 2147483647 h 220"/>
                    <a:gd name="T16" fmla="*/ 2147483647 w 197"/>
                    <a:gd name="T17" fmla="*/ 2147483647 h 220"/>
                    <a:gd name="T18" fmla="*/ 2147483647 w 197"/>
                    <a:gd name="T19" fmla="*/ 2147483647 h 220"/>
                    <a:gd name="T20" fmla="*/ 2147483647 w 197"/>
                    <a:gd name="T21" fmla="*/ 2147483647 h 220"/>
                    <a:gd name="T22" fmla="*/ 2147483647 w 197"/>
                    <a:gd name="T23" fmla="*/ 2147483647 h 220"/>
                    <a:gd name="T24" fmla="*/ 2147483647 w 197"/>
                    <a:gd name="T25" fmla="*/ 2147483647 h 220"/>
                    <a:gd name="T26" fmla="*/ 2147483647 w 197"/>
                    <a:gd name="T27" fmla="*/ 2147483647 h 220"/>
                    <a:gd name="T28" fmla="*/ 2147483647 w 197"/>
                    <a:gd name="T29" fmla="*/ 2147483647 h 220"/>
                    <a:gd name="T30" fmla="*/ 2147483647 w 197"/>
                    <a:gd name="T31" fmla="*/ 2147483647 h 220"/>
                    <a:gd name="T32" fmla="*/ 2147483647 w 197"/>
                    <a:gd name="T33" fmla="*/ 2147483647 h 220"/>
                    <a:gd name="T34" fmla="*/ 2147483647 w 197"/>
                    <a:gd name="T35" fmla="*/ 0 h 220"/>
                    <a:gd name="T36" fmla="*/ 2147483647 w 197"/>
                    <a:gd name="T37" fmla="*/ 2147483647 h 220"/>
                    <a:gd name="T38" fmla="*/ 2147483647 w 197"/>
                    <a:gd name="T39" fmla="*/ 2147483647 h 220"/>
                    <a:gd name="T40" fmla="*/ 2147483647 w 197"/>
                    <a:gd name="T41" fmla="*/ 2147483647 h 220"/>
                    <a:gd name="T42" fmla="*/ 2147483647 w 197"/>
                    <a:gd name="T43" fmla="*/ 2147483647 h 220"/>
                    <a:gd name="T44" fmla="*/ 2147483647 w 197"/>
                    <a:gd name="T45" fmla="*/ 2147483647 h 220"/>
                    <a:gd name="T46" fmla="*/ 2147483647 w 197"/>
                    <a:gd name="T47" fmla="*/ 2147483647 h 220"/>
                    <a:gd name="T48" fmla="*/ 2147483647 w 197"/>
                    <a:gd name="T49" fmla="*/ 2147483647 h 220"/>
                    <a:gd name="T50" fmla="*/ 2147483647 w 197"/>
                    <a:gd name="T51" fmla="*/ 2147483647 h 220"/>
                    <a:gd name="T52" fmla="*/ 2147483647 w 197"/>
                    <a:gd name="T53" fmla="*/ 2147483647 h 220"/>
                    <a:gd name="T54" fmla="*/ 2147483647 w 197"/>
                    <a:gd name="T55" fmla="*/ 2147483647 h 220"/>
                    <a:gd name="T56" fmla="*/ 2147483647 w 197"/>
                    <a:gd name="T57" fmla="*/ 2147483647 h 220"/>
                    <a:gd name="T58" fmla="*/ 2147483647 w 197"/>
                    <a:gd name="T59" fmla="*/ 2147483647 h 220"/>
                    <a:gd name="T60" fmla="*/ 2147483647 w 197"/>
                    <a:gd name="T61" fmla="*/ 2147483647 h 220"/>
                    <a:gd name="T62" fmla="*/ 2147483647 w 197"/>
                    <a:gd name="T63" fmla="*/ 2147483647 h 220"/>
                    <a:gd name="T64" fmla="*/ 2147483647 w 197"/>
                    <a:gd name="T65" fmla="*/ 2147483647 h 220"/>
                    <a:gd name="T66" fmla="*/ 2147483647 w 197"/>
                    <a:gd name="T67" fmla="*/ 2147483647 h 220"/>
                    <a:gd name="T68" fmla="*/ 2147483647 w 197"/>
                    <a:gd name="T69" fmla="*/ 2147483647 h 220"/>
                    <a:gd name="T70" fmla="*/ 2147483647 w 197"/>
                    <a:gd name="T71" fmla="*/ 2147483647 h 22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97"/>
                    <a:gd name="T109" fmla="*/ 0 h 220"/>
                    <a:gd name="T110" fmla="*/ 197 w 197"/>
                    <a:gd name="T111" fmla="*/ 220 h 220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97" h="220">
                      <a:moveTo>
                        <a:pt x="181" y="212"/>
                      </a:moveTo>
                      <a:lnTo>
                        <a:pt x="159" y="220"/>
                      </a:lnTo>
                      <a:lnTo>
                        <a:pt x="117" y="220"/>
                      </a:lnTo>
                      <a:lnTo>
                        <a:pt x="107" y="216"/>
                      </a:lnTo>
                      <a:lnTo>
                        <a:pt x="105" y="214"/>
                      </a:lnTo>
                      <a:lnTo>
                        <a:pt x="101" y="210"/>
                      </a:lnTo>
                      <a:lnTo>
                        <a:pt x="33" y="210"/>
                      </a:lnTo>
                      <a:lnTo>
                        <a:pt x="27" y="206"/>
                      </a:lnTo>
                      <a:lnTo>
                        <a:pt x="25" y="204"/>
                      </a:lnTo>
                      <a:lnTo>
                        <a:pt x="21" y="204"/>
                      </a:lnTo>
                      <a:lnTo>
                        <a:pt x="11" y="206"/>
                      </a:lnTo>
                      <a:lnTo>
                        <a:pt x="4" y="206"/>
                      </a:lnTo>
                      <a:lnTo>
                        <a:pt x="0" y="204"/>
                      </a:lnTo>
                      <a:lnTo>
                        <a:pt x="0" y="194"/>
                      </a:lnTo>
                      <a:lnTo>
                        <a:pt x="4" y="188"/>
                      </a:lnTo>
                      <a:lnTo>
                        <a:pt x="4" y="180"/>
                      </a:lnTo>
                      <a:lnTo>
                        <a:pt x="4" y="174"/>
                      </a:lnTo>
                      <a:lnTo>
                        <a:pt x="7" y="162"/>
                      </a:lnTo>
                      <a:lnTo>
                        <a:pt x="11" y="150"/>
                      </a:lnTo>
                      <a:lnTo>
                        <a:pt x="13" y="140"/>
                      </a:lnTo>
                      <a:lnTo>
                        <a:pt x="19" y="132"/>
                      </a:lnTo>
                      <a:lnTo>
                        <a:pt x="25" y="122"/>
                      </a:lnTo>
                      <a:lnTo>
                        <a:pt x="31" y="112"/>
                      </a:lnTo>
                      <a:lnTo>
                        <a:pt x="35" y="104"/>
                      </a:lnTo>
                      <a:lnTo>
                        <a:pt x="35" y="92"/>
                      </a:lnTo>
                      <a:lnTo>
                        <a:pt x="33" y="84"/>
                      </a:lnTo>
                      <a:lnTo>
                        <a:pt x="29" y="74"/>
                      </a:lnTo>
                      <a:lnTo>
                        <a:pt x="25" y="66"/>
                      </a:lnTo>
                      <a:lnTo>
                        <a:pt x="23" y="56"/>
                      </a:lnTo>
                      <a:lnTo>
                        <a:pt x="23" y="52"/>
                      </a:lnTo>
                      <a:lnTo>
                        <a:pt x="25" y="48"/>
                      </a:lnTo>
                      <a:lnTo>
                        <a:pt x="27" y="44"/>
                      </a:lnTo>
                      <a:lnTo>
                        <a:pt x="27" y="40"/>
                      </a:lnTo>
                      <a:lnTo>
                        <a:pt x="27" y="32"/>
                      </a:lnTo>
                      <a:lnTo>
                        <a:pt x="23" y="24"/>
                      </a:lnTo>
                      <a:lnTo>
                        <a:pt x="15" y="0"/>
                      </a:lnTo>
                      <a:lnTo>
                        <a:pt x="79" y="0"/>
                      </a:lnTo>
                      <a:lnTo>
                        <a:pt x="79" y="12"/>
                      </a:lnTo>
                      <a:lnTo>
                        <a:pt x="85" y="24"/>
                      </a:lnTo>
                      <a:lnTo>
                        <a:pt x="93" y="32"/>
                      </a:lnTo>
                      <a:lnTo>
                        <a:pt x="95" y="34"/>
                      </a:lnTo>
                      <a:lnTo>
                        <a:pt x="99" y="34"/>
                      </a:lnTo>
                      <a:lnTo>
                        <a:pt x="111" y="34"/>
                      </a:lnTo>
                      <a:lnTo>
                        <a:pt x="119" y="34"/>
                      </a:lnTo>
                      <a:lnTo>
                        <a:pt x="121" y="32"/>
                      </a:lnTo>
                      <a:lnTo>
                        <a:pt x="123" y="28"/>
                      </a:lnTo>
                      <a:lnTo>
                        <a:pt x="123" y="20"/>
                      </a:lnTo>
                      <a:lnTo>
                        <a:pt x="143" y="20"/>
                      </a:lnTo>
                      <a:lnTo>
                        <a:pt x="145" y="22"/>
                      </a:lnTo>
                      <a:lnTo>
                        <a:pt x="147" y="24"/>
                      </a:lnTo>
                      <a:lnTo>
                        <a:pt x="151" y="26"/>
                      </a:lnTo>
                      <a:lnTo>
                        <a:pt x="159" y="26"/>
                      </a:lnTo>
                      <a:lnTo>
                        <a:pt x="165" y="24"/>
                      </a:lnTo>
                      <a:lnTo>
                        <a:pt x="167" y="46"/>
                      </a:lnTo>
                      <a:lnTo>
                        <a:pt x="165" y="68"/>
                      </a:lnTo>
                      <a:lnTo>
                        <a:pt x="165" y="72"/>
                      </a:lnTo>
                      <a:lnTo>
                        <a:pt x="169" y="74"/>
                      </a:lnTo>
                      <a:lnTo>
                        <a:pt x="171" y="82"/>
                      </a:lnTo>
                      <a:lnTo>
                        <a:pt x="171" y="86"/>
                      </a:lnTo>
                      <a:lnTo>
                        <a:pt x="169" y="92"/>
                      </a:lnTo>
                      <a:lnTo>
                        <a:pt x="175" y="94"/>
                      </a:lnTo>
                      <a:lnTo>
                        <a:pt x="179" y="94"/>
                      </a:lnTo>
                      <a:lnTo>
                        <a:pt x="183" y="92"/>
                      </a:lnTo>
                      <a:lnTo>
                        <a:pt x="191" y="92"/>
                      </a:lnTo>
                      <a:lnTo>
                        <a:pt x="197" y="92"/>
                      </a:lnTo>
                      <a:lnTo>
                        <a:pt x="197" y="122"/>
                      </a:lnTo>
                      <a:lnTo>
                        <a:pt x="195" y="126"/>
                      </a:lnTo>
                      <a:lnTo>
                        <a:pt x="191" y="128"/>
                      </a:lnTo>
                      <a:lnTo>
                        <a:pt x="189" y="128"/>
                      </a:lnTo>
                      <a:lnTo>
                        <a:pt x="165" y="128"/>
                      </a:lnTo>
                      <a:lnTo>
                        <a:pt x="165" y="192"/>
                      </a:lnTo>
                      <a:lnTo>
                        <a:pt x="181" y="210"/>
                      </a:lnTo>
                      <a:lnTo>
                        <a:pt x="181" y="2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8" name="iSliḋê">
                  <a:extLst>
                    <a:ext uri="{FF2B5EF4-FFF2-40B4-BE49-F238E27FC236}">
                      <a16:creationId xmlns:a16="http://schemas.microsoft.com/office/drawing/2014/main" id="{34204A54-1599-4590-9798-5017E549CB8D}"/>
                    </a:ext>
                  </a:extLst>
                </p:cNvPr>
                <p:cNvSpPr/>
                <p:nvPr/>
              </p:nvSpPr>
              <p:spPr bwMode="auto">
                <a:xfrm>
                  <a:off x="4879469" y="4408481"/>
                  <a:ext cx="258916" cy="278810"/>
                </a:xfrm>
                <a:custGeom>
                  <a:avLst/>
                  <a:gdLst>
                    <a:gd name="T0" fmla="*/ 2147483647 w 148"/>
                    <a:gd name="T1" fmla="*/ 2147483647 h 168"/>
                    <a:gd name="T2" fmla="*/ 2147483647 w 148"/>
                    <a:gd name="T3" fmla="*/ 2147483647 h 168"/>
                    <a:gd name="T4" fmla="*/ 2147483647 w 148"/>
                    <a:gd name="T5" fmla="*/ 2147483647 h 168"/>
                    <a:gd name="T6" fmla="*/ 2147483647 w 148"/>
                    <a:gd name="T7" fmla="*/ 2147483647 h 168"/>
                    <a:gd name="T8" fmla="*/ 2147483647 w 148"/>
                    <a:gd name="T9" fmla="*/ 2147483647 h 168"/>
                    <a:gd name="T10" fmla="*/ 2147483647 w 148"/>
                    <a:gd name="T11" fmla="*/ 2147483647 h 168"/>
                    <a:gd name="T12" fmla="*/ 2147483647 w 148"/>
                    <a:gd name="T13" fmla="*/ 2147483647 h 168"/>
                    <a:gd name="T14" fmla="*/ 2147483647 w 148"/>
                    <a:gd name="T15" fmla="*/ 2147483647 h 168"/>
                    <a:gd name="T16" fmla="*/ 2147483647 w 148"/>
                    <a:gd name="T17" fmla="*/ 2147483647 h 168"/>
                    <a:gd name="T18" fmla="*/ 2147483647 w 148"/>
                    <a:gd name="T19" fmla="*/ 2147483647 h 168"/>
                    <a:gd name="T20" fmla="*/ 2147483647 w 148"/>
                    <a:gd name="T21" fmla="*/ 2147483647 h 168"/>
                    <a:gd name="T22" fmla="*/ 2147483647 w 148"/>
                    <a:gd name="T23" fmla="*/ 2147483647 h 168"/>
                    <a:gd name="T24" fmla="*/ 2147483647 w 148"/>
                    <a:gd name="T25" fmla="*/ 2147483647 h 168"/>
                    <a:gd name="T26" fmla="*/ 2147483647 w 148"/>
                    <a:gd name="T27" fmla="*/ 2147483647 h 168"/>
                    <a:gd name="T28" fmla="*/ 2147483647 w 148"/>
                    <a:gd name="T29" fmla="*/ 2147483647 h 168"/>
                    <a:gd name="T30" fmla="*/ 2147483647 w 148"/>
                    <a:gd name="T31" fmla="*/ 2147483647 h 168"/>
                    <a:gd name="T32" fmla="*/ 2147483647 w 148"/>
                    <a:gd name="T33" fmla="*/ 2147483647 h 168"/>
                    <a:gd name="T34" fmla="*/ 2147483647 w 148"/>
                    <a:gd name="T35" fmla="*/ 2147483647 h 168"/>
                    <a:gd name="T36" fmla="*/ 2147483647 w 148"/>
                    <a:gd name="T37" fmla="*/ 2147483647 h 168"/>
                    <a:gd name="T38" fmla="*/ 2147483647 w 148"/>
                    <a:gd name="T39" fmla="*/ 2147483647 h 168"/>
                    <a:gd name="T40" fmla="*/ 2147483647 w 148"/>
                    <a:gd name="T41" fmla="*/ 2147483647 h 168"/>
                    <a:gd name="T42" fmla="*/ 2147483647 w 148"/>
                    <a:gd name="T43" fmla="*/ 2147483647 h 168"/>
                    <a:gd name="T44" fmla="*/ 2147483647 w 148"/>
                    <a:gd name="T45" fmla="*/ 2147483647 h 168"/>
                    <a:gd name="T46" fmla="*/ 2147483647 w 148"/>
                    <a:gd name="T47" fmla="*/ 2147483647 h 168"/>
                    <a:gd name="T48" fmla="*/ 2147483647 w 148"/>
                    <a:gd name="T49" fmla="*/ 2147483647 h 168"/>
                    <a:gd name="T50" fmla="*/ 2147483647 w 148"/>
                    <a:gd name="T51" fmla="*/ 2147483647 h 168"/>
                    <a:gd name="T52" fmla="*/ 2147483647 w 148"/>
                    <a:gd name="T53" fmla="*/ 2147483647 h 168"/>
                    <a:gd name="T54" fmla="*/ 2147483647 w 148"/>
                    <a:gd name="T55" fmla="*/ 2147483647 h 168"/>
                    <a:gd name="T56" fmla="*/ 2147483647 w 148"/>
                    <a:gd name="T57" fmla="*/ 2147483647 h 168"/>
                    <a:gd name="T58" fmla="*/ 2147483647 w 148"/>
                    <a:gd name="T59" fmla="*/ 2147483647 h 168"/>
                    <a:gd name="T60" fmla="*/ 2147483647 w 148"/>
                    <a:gd name="T61" fmla="*/ 2147483647 h 168"/>
                    <a:gd name="T62" fmla="*/ 2147483647 w 148"/>
                    <a:gd name="T63" fmla="*/ 2147483647 h 168"/>
                    <a:gd name="T64" fmla="*/ 2147483647 w 148"/>
                    <a:gd name="T65" fmla="*/ 2147483647 h 168"/>
                    <a:gd name="T66" fmla="*/ 2147483647 w 148"/>
                    <a:gd name="T67" fmla="*/ 2147483647 h 168"/>
                    <a:gd name="T68" fmla="*/ 2147483647 w 148"/>
                    <a:gd name="T69" fmla="*/ 2147483647 h 168"/>
                    <a:gd name="T70" fmla="*/ 2147483647 w 148"/>
                    <a:gd name="T71" fmla="*/ 2147483647 h 168"/>
                    <a:gd name="T72" fmla="*/ 2147483647 w 148"/>
                    <a:gd name="T73" fmla="*/ 2147483647 h 168"/>
                    <a:gd name="T74" fmla="*/ 2147483647 w 148"/>
                    <a:gd name="T75" fmla="*/ 2147483647 h 168"/>
                    <a:gd name="T76" fmla="*/ 2147483647 w 148"/>
                    <a:gd name="T77" fmla="*/ 2147483647 h 168"/>
                    <a:gd name="T78" fmla="*/ 2147483647 w 148"/>
                    <a:gd name="T79" fmla="*/ 2147483647 h 168"/>
                    <a:gd name="T80" fmla="*/ 2147483647 w 148"/>
                    <a:gd name="T81" fmla="*/ 2147483647 h 168"/>
                    <a:gd name="T82" fmla="*/ 2147483647 w 148"/>
                    <a:gd name="T83" fmla="*/ 2147483647 h 168"/>
                    <a:gd name="T84" fmla="*/ 2147483647 w 148"/>
                    <a:gd name="T85" fmla="*/ 2147483647 h 168"/>
                    <a:gd name="T86" fmla="*/ 2147483647 w 148"/>
                    <a:gd name="T87" fmla="*/ 2147483647 h 168"/>
                    <a:gd name="T88" fmla="*/ 2147483647 w 148"/>
                    <a:gd name="T89" fmla="*/ 2147483647 h 168"/>
                    <a:gd name="T90" fmla="*/ 0 w 148"/>
                    <a:gd name="T91" fmla="*/ 2147483647 h 168"/>
                    <a:gd name="T92" fmla="*/ 0 w 148"/>
                    <a:gd name="T93" fmla="*/ 2147483647 h 168"/>
                    <a:gd name="T94" fmla="*/ 2147483647 w 148"/>
                    <a:gd name="T95" fmla="*/ 2147483647 h 168"/>
                    <a:gd name="T96" fmla="*/ 2147483647 w 148"/>
                    <a:gd name="T97" fmla="*/ 2147483647 h 168"/>
                    <a:gd name="T98" fmla="*/ 2147483647 w 148"/>
                    <a:gd name="T99" fmla="*/ 2147483647 h 168"/>
                    <a:gd name="T100" fmla="*/ 2147483647 w 148"/>
                    <a:gd name="T101" fmla="*/ 2147483647 h 168"/>
                    <a:gd name="T102" fmla="*/ 2147483647 w 148"/>
                    <a:gd name="T103" fmla="*/ 2147483647 h 168"/>
                    <a:gd name="T104" fmla="*/ 2147483647 w 148"/>
                    <a:gd name="T105" fmla="*/ 2147483647 h 168"/>
                    <a:gd name="T106" fmla="*/ 2147483647 w 148"/>
                    <a:gd name="T107" fmla="*/ 2147483647 h 168"/>
                    <a:gd name="T108" fmla="*/ 2147483647 w 148"/>
                    <a:gd name="T109" fmla="*/ 0 h 168"/>
                    <a:gd name="T110" fmla="*/ 2147483647 w 148"/>
                    <a:gd name="T111" fmla="*/ 0 h 168"/>
                    <a:gd name="T112" fmla="*/ 2147483647 w 148"/>
                    <a:gd name="T113" fmla="*/ 2147483647 h 168"/>
                    <a:gd name="T114" fmla="*/ 2147483647 w 148"/>
                    <a:gd name="T115" fmla="*/ 2147483647 h 16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48"/>
                    <a:gd name="T175" fmla="*/ 0 h 168"/>
                    <a:gd name="T176" fmla="*/ 148 w 148"/>
                    <a:gd name="T177" fmla="*/ 168 h 168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48" h="168">
                      <a:moveTo>
                        <a:pt x="94" y="8"/>
                      </a:moveTo>
                      <a:lnTo>
                        <a:pt x="98" y="14"/>
                      </a:lnTo>
                      <a:lnTo>
                        <a:pt x="100" y="18"/>
                      </a:lnTo>
                      <a:lnTo>
                        <a:pt x="102" y="20"/>
                      </a:lnTo>
                      <a:lnTo>
                        <a:pt x="100" y="22"/>
                      </a:lnTo>
                      <a:lnTo>
                        <a:pt x="102" y="26"/>
                      </a:lnTo>
                      <a:lnTo>
                        <a:pt x="106" y="32"/>
                      </a:lnTo>
                      <a:lnTo>
                        <a:pt x="112" y="36"/>
                      </a:lnTo>
                      <a:lnTo>
                        <a:pt x="120" y="42"/>
                      </a:lnTo>
                      <a:lnTo>
                        <a:pt x="124" y="46"/>
                      </a:lnTo>
                      <a:lnTo>
                        <a:pt x="126" y="52"/>
                      </a:lnTo>
                      <a:lnTo>
                        <a:pt x="128" y="62"/>
                      </a:lnTo>
                      <a:lnTo>
                        <a:pt x="128" y="68"/>
                      </a:lnTo>
                      <a:lnTo>
                        <a:pt x="132" y="70"/>
                      </a:lnTo>
                      <a:lnTo>
                        <a:pt x="136" y="72"/>
                      </a:lnTo>
                      <a:lnTo>
                        <a:pt x="140" y="74"/>
                      </a:lnTo>
                      <a:lnTo>
                        <a:pt x="144" y="74"/>
                      </a:lnTo>
                      <a:lnTo>
                        <a:pt x="148" y="80"/>
                      </a:lnTo>
                      <a:lnTo>
                        <a:pt x="140" y="84"/>
                      </a:lnTo>
                      <a:lnTo>
                        <a:pt x="134" y="88"/>
                      </a:lnTo>
                      <a:lnTo>
                        <a:pt x="126" y="100"/>
                      </a:lnTo>
                      <a:lnTo>
                        <a:pt x="116" y="112"/>
                      </a:lnTo>
                      <a:lnTo>
                        <a:pt x="106" y="122"/>
                      </a:lnTo>
                      <a:lnTo>
                        <a:pt x="104" y="124"/>
                      </a:lnTo>
                      <a:lnTo>
                        <a:pt x="100" y="126"/>
                      </a:lnTo>
                      <a:lnTo>
                        <a:pt x="98" y="128"/>
                      </a:lnTo>
                      <a:lnTo>
                        <a:pt x="94" y="132"/>
                      </a:lnTo>
                      <a:lnTo>
                        <a:pt x="92" y="138"/>
                      </a:lnTo>
                      <a:lnTo>
                        <a:pt x="88" y="142"/>
                      </a:lnTo>
                      <a:lnTo>
                        <a:pt x="84" y="146"/>
                      </a:lnTo>
                      <a:lnTo>
                        <a:pt x="78" y="148"/>
                      </a:lnTo>
                      <a:lnTo>
                        <a:pt x="72" y="146"/>
                      </a:lnTo>
                      <a:lnTo>
                        <a:pt x="68" y="142"/>
                      </a:lnTo>
                      <a:lnTo>
                        <a:pt x="62" y="140"/>
                      </a:lnTo>
                      <a:lnTo>
                        <a:pt x="56" y="138"/>
                      </a:lnTo>
                      <a:lnTo>
                        <a:pt x="52" y="142"/>
                      </a:lnTo>
                      <a:lnTo>
                        <a:pt x="44" y="150"/>
                      </a:lnTo>
                      <a:lnTo>
                        <a:pt x="36" y="162"/>
                      </a:lnTo>
                      <a:lnTo>
                        <a:pt x="28" y="168"/>
                      </a:lnTo>
                      <a:lnTo>
                        <a:pt x="12" y="168"/>
                      </a:lnTo>
                      <a:lnTo>
                        <a:pt x="14" y="160"/>
                      </a:lnTo>
                      <a:lnTo>
                        <a:pt x="16" y="152"/>
                      </a:lnTo>
                      <a:lnTo>
                        <a:pt x="16" y="146"/>
                      </a:lnTo>
                      <a:lnTo>
                        <a:pt x="14" y="142"/>
                      </a:lnTo>
                      <a:lnTo>
                        <a:pt x="6" y="134"/>
                      </a:lnTo>
                      <a:lnTo>
                        <a:pt x="0" y="132"/>
                      </a:lnTo>
                      <a:lnTo>
                        <a:pt x="0" y="78"/>
                      </a:lnTo>
                      <a:lnTo>
                        <a:pt x="20" y="78"/>
                      </a:lnTo>
                      <a:lnTo>
                        <a:pt x="20" y="10"/>
                      </a:lnTo>
                      <a:lnTo>
                        <a:pt x="42" y="8"/>
                      </a:lnTo>
                      <a:lnTo>
                        <a:pt x="60" y="6"/>
                      </a:lnTo>
                      <a:lnTo>
                        <a:pt x="64" y="12"/>
                      </a:lnTo>
                      <a:lnTo>
                        <a:pt x="78" y="6"/>
                      </a:lnTo>
                      <a:lnTo>
                        <a:pt x="82" y="2"/>
                      </a:lnTo>
                      <a:lnTo>
                        <a:pt x="88" y="0"/>
                      </a:lnTo>
                      <a:lnTo>
                        <a:pt x="92" y="0"/>
                      </a:lnTo>
                      <a:lnTo>
                        <a:pt x="94" y="2"/>
                      </a:lnTo>
                      <a:lnTo>
                        <a:pt x="94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9" name="íşļíḓe">
                  <a:extLst>
                    <a:ext uri="{FF2B5EF4-FFF2-40B4-BE49-F238E27FC236}">
                      <a16:creationId xmlns:a16="http://schemas.microsoft.com/office/drawing/2014/main" id="{935EBD64-B119-4C53-8867-BE0BB1383FBD}"/>
                    </a:ext>
                  </a:extLst>
                </p:cNvPr>
                <p:cNvSpPr/>
                <p:nvPr/>
              </p:nvSpPr>
              <p:spPr bwMode="auto">
                <a:xfrm>
                  <a:off x="3875479" y="3359088"/>
                  <a:ext cx="141853" cy="138705"/>
                </a:xfrm>
                <a:custGeom>
                  <a:avLst/>
                  <a:gdLst>
                    <a:gd name="T0" fmla="*/ 2147483647 w 82"/>
                    <a:gd name="T1" fmla="*/ 2147483647 h 82"/>
                    <a:gd name="T2" fmla="*/ 2147483647 w 82"/>
                    <a:gd name="T3" fmla="*/ 2147483647 h 82"/>
                    <a:gd name="T4" fmla="*/ 2147483647 w 82"/>
                    <a:gd name="T5" fmla="*/ 2147483647 h 82"/>
                    <a:gd name="T6" fmla="*/ 2147483647 w 82"/>
                    <a:gd name="T7" fmla="*/ 2147483647 h 82"/>
                    <a:gd name="T8" fmla="*/ 2147483647 w 82"/>
                    <a:gd name="T9" fmla="*/ 2147483647 h 82"/>
                    <a:gd name="T10" fmla="*/ 2147483647 w 82"/>
                    <a:gd name="T11" fmla="*/ 2147483647 h 82"/>
                    <a:gd name="T12" fmla="*/ 2147483647 w 82"/>
                    <a:gd name="T13" fmla="*/ 2147483647 h 82"/>
                    <a:gd name="T14" fmla="*/ 2147483647 w 82"/>
                    <a:gd name="T15" fmla="*/ 2147483647 h 82"/>
                    <a:gd name="T16" fmla="*/ 2147483647 w 82"/>
                    <a:gd name="T17" fmla="*/ 2147483647 h 82"/>
                    <a:gd name="T18" fmla="*/ 2147483647 w 82"/>
                    <a:gd name="T19" fmla="*/ 2147483647 h 82"/>
                    <a:gd name="T20" fmla="*/ 2147483647 w 82"/>
                    <a:gd name="T21" fmla="*/ 2147483647 h 82"/>
                    <a:gd name="T22" fmla="*/ 2147483647 w 82"/>
                    <a:gd name="T23" fmla="*/ 2147483647 h 82"/>
                    <a:gd name="T24" fmla="*/ 2147483647 w 82"/>
                    <a:gd name="T25" fmla="*/ 2147483647 h 82"/>
                    <a:gd name="T26" fmla="*/ 2147483647 w 82"/>
                    <a:gd name="T27" fmla="*/ 2147483647 h 82"/>
                    <a:gd name="T28" fmla="*/ 2147483647 w 82"/>
                    <a:gd name="T29" fmla="*/ 2147483647 h 82"/>
                    <a:gd name="T30" fmla="*/ 2147483647 w 82"/>
                    <a:gd name="T31" fmla="*/ 2147483647 h 82"/>
                    <a:gd name="T32" fmla="*/ 2147483647 w 82"/>
                    <a:gd name="T33" fmla="*/ 2147483647 h 82"/>
                    <a:gd name="T34" fmla="*/ 2147483647 w 82"/>
                    <a:gd name="T35" fmla="*/ 2147483647 h 82"/>
                    <a:gd name="T36" fmla="*/ 2147483647 w 82"/>
                    <a:gd name="T37" fmla="*/ 2147483647 h 82"/>
                    <a:gd name="T38" fmla="*/ 2147483647 w 82"/>
                    <a:gd name="T39" fmla="*/ 2147483647 h 82"/>
                    <a:gd name="T40" fmla="*/ 2147483647 w 82"/>
                    <a:gd name="T41" fmla="*/ 2147483647 h 82"/>
                    <a:gd name="T42" fmla="*/ 2147483647 w 82"/>
                    <a:gd name="T43" fmla="*/ 2147483647 h 82"/>
                    <a:gd name="T44" fmla="*/ 2147483647 w 82"/>
                    <a:gd name="T45" fmla="*/ 2147483647 h 82"/>
                    <a:gd name="T46" fmla="*/ 2147483647 w 82"/>
                    <a:gd name="T47" fmla="*/ 2147483647 h 82"/>
                    <a:gd name="T48" fmla="*/ 0 w 82"/>
                    <a:gd name="T49" fmla="*/ 2147483647 h 82"/>
                    <a:gd name="T50" fmla="*/ 2147483647 w 82"/>
                    <a:gd name="T51" fmla="*/ 2147483647 h 82"/>
                    <a:gd name="T52" fmla="*/ 2147483647 w 82"/>
                    <a:gd name="T53" fmla="*/ 2147483647 h 82"/>
                    <a:gd name="T54" fmla="*/ 2147483647 w 82"/>
                    <a:gd name="T55" fmla="*/ 2147483647 h 82"/>
                    <a:gd name="T56" fmla="*/ 2147483647 w 82"/>
                    <a:gd name="T57" fmla="*/ 2147483647 h 82"/>
                    <a:gd name="T58" fmla="*/ 2147483647 w 82"/>
                    <a:gd name="T59" fmla="*/ 2147483647 h 82"/>
                    <a:gd name="T60" fmla="*/ 2147483647 w 82"/>
                    <a:gd name="T61" fmla="*/ 2147483647 h 82"/>
                    <a:gd name="T62" fmla="*/ 2147483647 w 82"/>
                    <a:gd name="T63" fmla="*/ 2147483647 h 82"/>
                    <a:gd name="T64" fmla="*/ 2147483647 w 82"/>
                    <a:gd name="T65" fmla="*/ 0 h 82"/>
                    <a:gd name="T66" fmla="*/ 2147483647 w 82"/>
                    <a:gd name="T67" fmla="*/ 0 h 82"/>
                    <a:gd name="T68" fmla="*/ 2147483647 w 82"/>
                    <a:gd name="T69" fmla="*/ 2147483647 h 82"/>
                    <a:gd name="T70" fmla="*/ 2147483647 w 82"/>
                    <a:gd name="T71" fmla="*/ 2147483647 h 82"/>
                    <a:gd name="T72" fmla="*/ 2147483647 w 82"/>
                    <a:gd name="T73" fmla="*/ 2147483647 h 82"/>
                    <a:gd name="T74" fmla="*/ 2147483647 w 82"/>
                    <a:gd name="T75" fmla="*/ 2147483647 h 82"/>
                    <a:gd name="T76" fmla="*/ 2147483647 w 82"/>
                    <a:gd name="T77" fmla="*/ 2147483647 h 82"/>
                    <a:gd name="T78" fmla="*/ 2147483647 w 82"/>
                    <a:gd name="T79" fmla="*/ 2147483647 h 82"/>
                    <a:gd name="T80" fmla="*/ 2147483647 w 82"/>
                    <a:gd name="T81" fmla="*/ 2147483647 h 82"/>
                    <a:gd name="T82" fmla="*/ 2147483647 w 82"/>
                    <a:gd name="T83" fmla="*/ 2147483647 h 82"/>
                    <a:gd name="T84" fmla="*/ 2147483647 w 82"/>
                    <a:gd name="T85" fmla="*/ 2147483647 h 82"/>
                    <a:gd name="T86" fmla="*/ 2147483647 w 82"/>
                    <a:gd name="T87" fmla="*/ 2147483647 h 82"/>
                    <a:gd name="T88" fmla="*/ 2147483647 w 82"/>
                    <a:gd name="T89" fmla="*/ 2147483647 h 82"/>
                    <a:gd name="T90" fmla="*/ 2147483647 w 82"/>
                    <a:gd name="T91" fmla="*/ 2147483647 h 82"/>
                    <a:gd name="T92" fmla="*/ 2147483647 w 82"/>
                    <a:gd name="T93" fmla="*/ 2147483647 h 82"/>
                    <a:gd name="T94" fmla="*/ 2147483647 w 82"/>
                    <a:gd name="T95" fmla="*/ 2147483647 h 82"/>
                    <a:gd name="T96" fmla="*/ 2147483647 w 82"/>
                    <a:gd name="T97" fmla="*/ 2147483647 h 82"/>
                    <a:gd name="T98" fmla="*/ 2147483647 w 82"/>
                    <a:gd name="T99" fmla="*/ 2147483647 h 82"/>
                    <a:gd name="T100" fmla="*/ 2147483647 w 82"/>
                    <a:gd name="T101" fmla="*/ 2147483647 h 82"/>
                    <a:gd name="T102" fmla="*/ 2147483647 w 82"/>
                    <a:gd name="T103" fmla="*/ 2147483647 h 82"/>
                    <a:gd name="T104" fmla="*/ 2147483647 w 82"/>
                    <a:gd name="T105" fmla="*/ 2147483647 h 82"/>
                    <a:gd name="T106" fmla="*/ 2147483647 w 82"/>
                    <a:gd name="T107" fmla="*/ 2147483647 h 82"/>
                    <a:gd name="T108" fmla="*/ 2147483647 w 82"/>
                    <a:gd name="T109" fmla="*/ 2147483647 h 82"/>
                    <a:gd name="T110" fmla="*/ 2147483647 w 82"/>
                    <a:gd name="T111" fmla="*/ 2147483647 h 82"/>
                    <a:gd name="T112" fmla="*/ 2147483647 w 82"/>
                    <a:gd name="T113" fmla="*/ 2147483647 h 8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82"/>
                    <a:gd name="T172" fmla="*/ 0 h 82"/>
                    <a:gd name="T173" fmla="*/ 82 w 82"/>
                    <a:gd name="T174" fmla="*/ 82 h 8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82" h="82">
                      <a:moveTo>
                        <a:pt x="6" y="78"/>
                      </a:moveTo>
                      <a:lnTo>
                        <a:pt x="4" y="74"/>
                      </a:lnTo>
                      <a:lnTo>
                        <a:pt x="4" y="68"/>
                      </a:lnTo>
                      <a:lnTo>
                        <a:pt x="4" y="62"/>
                      </a:lnTo>
                      <a:lnTo>
                        <a:pt x="16" y="62"/>
                      </a:lnTo>
                      <a:lnTo>
                        <a:pt x="28" y="60"/>
                      </a:lnTo>
                      <a:lnTo>
                        <a:pt x="28" y="58"/>
                      </a:lnTo>
                      <a:lnTo>
                        <a:pt x="34" y="60"/>
                      </a:lnTo>
                      <a:lnTo>
                        <a:pt x="42" y="62"/>
                      </a:lnTo>
                      <a:lnTo>
                        <a:pt x="46" y="60"/>
                      </a:lnTo>
                      <a:lnTo>
                        <a:pt x="50" y="58"/>
                      </a:lnTo>
                      <a:lnTo>
                        <a:pt x="38" y="56"/>
                      </a:lnTo>
                      <a:lnTo>
                        <a:pt x="32" y="54"/>
                      </a:lnTo>
                      <a:lnTo>
                        <a:pt x="30" y="50"/>
                      </a:lnTo>
                      <a:lnTo>
                        <a:pt x="26" y="52"/>
                      </a:lnTo>
                      <a:lnTo>
                        <a:pt x="24" y="54"/>
                      </a:lnTo>
                      <a:lnTo>
                        <a:pt x="22" y="56"/>
                      </a:lnTo>
                      <a:lnTo>
                        <a:pt x="18" y="58"/>
                      </a:lnTo>
                      <a:lnTo>
                        <a:pt x="6" y="56"/>
                      </a:lnTo>
                      <a:lnTo>
                        <a:pt x="6" y="52"/>
                      </a:lnTo>
                      <a:lnTo>
                        <a:pt x="8" y="46"/>
                      </a:lnTo>
                      <a:lnTo>
                        <a:pt x="6" y="40"/>
                      </a:lnTo>
                      <a:lnTo>
                        <a:pt x="4" y="36"/>
                      </a:lnTo>
                      <a:lnTo>
                        <a:pt x="2" y="32"/>
                      </a:lnTo>
                      <a:lnTo>
                        <a:pt x="0" y="30"/>
                      </a:lnTo>
                      <a:lnTo>
                        <a:pt x="2" y="24"/>
                      </a:lnTo>
                      <a:lnTo>
                        <a:pt x="4" y="16"/>
                      </a:lnTo>
                      <a:lnTo>
                        <a:pt x="10" y="4"/>
                      </a:lnTo>
                      <a:lnTo>
                        <a:pt x="14" y="4"/>
                      </a:lnTo>
                      <a:lnTo>
                        <a:pt x="16" y="4"/>
                      </a:lnTo>
                      <a:lnTo>
                        <a:pt x="20" y="4"/>
                      </a:lnTo>
                      <a:lnTo>
                        <a:pt x="22" y="2"/>
                      </a:lnTo>
                      <a:lnTo>
                        <a:pt x="26" y="0"/>
                      </a:lnTo>
                      <a:lnTo>
                        <a:pt x="30" y="0"/>
                      </a:lnTo>
                      <a:lnTo>
                        <a:pt x="38" y="2"/>
                      </a:lnTo>
                      <a:lnTo>
                        <a:pt x="46" y="6"/>
                      </a:lnTo>
                      <a:lnTo>
                        <a:pt x="52" y="8"/>
                      </a:lnTo>
                      <a:lnTo>
                        <a:pt x="54" y="14"/>
                      </a:lnTo>
                      <a:lnTo>
                        <a:pt x="64" y="28"/>
                      </a:lnTo>
                      <a:lnTo>
                        <a:pt x="68" y="32"/>
                      </a:lnTo>
                      <a:lnTo>
                        <a:pt x="74" y="36"/>
                      </a:lnTo>
                      <a:lnTo>
                        <a:pt x="72" y="36"/>
                      </a:lnTo>
                      <a:lnTo>
                        <a:pt x="76" y="48"/>
                      </a:lnTo>
                      <a:lnTo>
                        <a:pt x="80" y="58"/>
                      </a:lnTo>
                      <a:lnTo>
                        <a:pt x="82" y="66"/>
                      </a:lnTo>
                      <a:lnTo>
                        <a:pt x="82" y="72"/>
                      </a:lnTo>
                      <a:lnTo>
                        <a:pt x="82" y="80"/>
                      </a:lnTo>
                      <a:lnTo>
                        <a:pt x="80" y="80"/>
                      </a:lnTo>
                      <a:lnTo>
                        <a:pt x="74" y="82"/>
                      </a:lnTo>
                      <a:lnTo>
                        <a:pt x="68" y="80"/>
                      </a:lnTo>
                      <a:lnTo>
                        <a:pt x="62" y="78"/>
                      </a:lnTo>
                      <a:lnTo>
                        <a:pt x="56" y="76"/>
                      </a:lnTo>
                      <a:lnTo>
                        <a:pt x="50" y="74"/>
                      </a:lnTo>
                      <a:lnTo>
                        <a:pt x="38" y="74"/>
                      </a:lnTo>
                      <a:lnTo>
                        <a:pt x="26" y="76"/>
                      </a:lnTo>
                      <a:lnTo>
                        <a:pt x="18" y="78"/>
                      </a:ln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0" name="ïS1îďê">
                  <a:extLst>
                    <a:ext uri="{FF2B5EF4-FFF2-40B4-BE49-F238E27FC236}">
                      <a16:creationId xmlns:a16="http://schemas.microsoft.com/office/drawing/2014/main" id="{AA9DF459-6E4B-4A75-A7DA-76CC222BEF7F}"/>
                    </a:ext>
                  </a:extLst>
                </p:cNvPr>
                <p:cNvSpPr/>
                <p:nvPr/>
              </p:nvSpPr>
              <p:spPr bwMode="auto">
                <a:xfrm>
                  <a:off x="3885119" y="3483783"/>
                  <a:ext cx="78501" cy="39230"/>
                </a:xfrm>
                <a:custGeom>
                  <a:avLst/>
                  <a:gdLst>
                    <a:gd name="T0" fmla="*/ 0 w 44"/>
                    <a:gd name="T1" fmla="*/ 2147483647 h 24"/>
                    <a:gd name="T2" fmla="*/ 2147483647 w 44"/>
                    <a:gd name="T3" fmla="*/ 2147483647 h 24"/>
                    <a:gd name="T4" fmla="*/ 2147483647 w 44"/>
                    <a:gd name="T5" fmla="*/ 2147483647 h 24"/>
                    <a:gd name="T6" fmla="*/ 2147483647 w 44"/>
                    <a:gd name="T7" fmla="*/ 0 h 24"/>
                    <a:gd name="T8" fmla="*/ 2147483647 w 44"/>
                    <a:gd name="T9" fmla="*/ 0 h 24"/>
                    <a:gd name="T10" fmla="*/ 2147483647 w 44"/>
                    <a:gd name="T11" fmla="*/ 2147483647 h 24"/>
                    <a:gd name="T12" fmla="*/ 2147483647 w 44"/>
                    <a:gd name="T13" fmla="*/ 2147483647 h 24"/>
                    <a:gd name="T14" fmla="*/ 2147483647 w 44"/>
                    <a:gd name="T15" fmla="*/ 2147483647 h 24"/>
                    <a:gd name="T16" fmla="*/ 2147483647 w 44"/>
                    <a:gd name="T17" fmla="*/ 2147483647 h 24"/>
                    <a:gd name="T18" fmla="*/ 2147483647 w 44"/>
                    <a:gd name="T19" fmla="*/ 2147483647 h 24"/>
                    <a:gd name="T20" fmla="*/ 2147483647 w 44"/>
                    <a:gd name="T21" fmla="*/ 2147483647 h 24"/>
                    <a:gd name="T22" fmla="*/ 2147483647 w 44"/>
                    <a:gd name="T23" fmla="*/ 2147483647 h 24"/>
                    <a:gd name="T24" fmla="*/ 2147483647 w 44"/>
                    <a:gd name="T25" fmla="*/ 2147483647 h 24"/>
                    <a:gd name="T26" fmla="*/ 2147483647 w 44"/>
                    <a:gd name="T27" fmla="*/ 2147483647 h 24"/>
                    <a:gd name="T28" fmla="*/ 2147483647 w 44"/>
                    <a:gd name="T29" fmla="*/ 2147483647 h 24"/>
                    <a:gd name="T30" fmla="*/ 2147483647 w 44"/>
                    <a:gd name="T31" fmla="*/ 2147483647 h 24"/>
                    <a:gd name="T32" fmla="*/ 2147483647 w 44"/>
                    <a:gd name="T33" fmla="*/ 2147483647 h 24"/>
                    <a:gd name="T34" fmla="*/ 2147483647 w 44"/>
                    <a:gd name="T35" fmla="*/ 2147483647 h 24"/>
                    <a:gd name="T36" fmla="*/ 2147483647 w 44"/>
                    <a:gd name="T37" fmla="*/ 2147483647 h 24"/>
                    <a:gd name="T38" fmla="*/ 0 w 44"/>
                    <a:gd name="T39" fmla="*/ 2147483647 h 2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4"/>
                    <a:gd name="T61" fmla="*/ 0 h 24"/>
                    <a:gd name="T62" fmla="*/ 44 w 44"/>
                    <a:gd name="T63" fmla="*/ 24 h 2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4" h="24">
                      <a:moveTo>
                        <a:pt x="0" y="4"/>
                      </a:moveTo>
                      <a:lnTo>
                        <a:pt x="12" y="4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4" y="0"/>
                      </a:lnTo>
                      <a:lnTo>
                        <a:pt x="44" y="4"/>
                      </a:lnTo>
                      <a:lnTo>
                        <a:pt x="44" y="8"/>
                      </a:lnTo>
                      <a:lnTo>
                        <a:pt x="40" y="8"/>
                      </a:lnTo>
                      <a:lnTo>
                        <a:pt x="42" y="12"/>
                      </a:lnTo>
                      <a:lnTo>
                        <a:pt x="44" y="12"/>
                      </a:lnTo>
                      <a:lnTo>
                        <a:pt x="44" y="16"/>
                      </a:lnTo>
                      <a:lnTo>
                        <a:pt x="38" y="18"/>
                      </a:lnTo>
                      <a:lnTo>
                        <a:pt x="34" y="20"/>
                      </a:lnTo>
                      <a:lnTo>
                        <a:pt x="30" y="22"/>
                      </a:lnTo>
                      <a:lnTo>
                        <a:pt x="26" y="24"/>
                      </a:lnTo>
                      <a:lnTo>
                        <a:pt x="20" y="16"/>
                      </a:lnTo>
                      <a:lnTo>
                        <a:pt x="18" y="14"/>
                      </a:lnTo>
                      <a:lnTo>
                        <a:pt x="16" y="12"/>
                      </a:lnTo>
                      <a:lnTo>
                        <a:pt x="8" y="8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1" name="iSľíḑe">
                  <a:extLst>
                    <a:ext uri="{FF2B5EF4-FFF2-40B4-BE49-F238E27FC236}">
                      <a16:creationId xmlns:a16="http://schemas.microsoft.com/office/drawing/2014/main" id="{C54F66BE-39B7-47D3-872C-429A17FA4274}"/>
                    </a:ext>
                  </a:extLst>
                </p:cNvPr>
                <p:cNvSpPr/>
                <p:nvPr/>
              </p:nvSpPr>
              <p:spPr bwMode="auto">
                <a:xfrm>
                  <a:off x="3930567" y="3483783"/>
                  <a:ext cx="192810" cy="158320"/>
                </a:xfrm>
                <a:custGeom>
                  <a:avLst/>
                  <a:gdLst>
                    <a:gd name="T0" fmla="*/ 2147483647 w 110"/>
                    <a:gd name="T1" fmla="*/ 2147483647 h 96"/>
                    <a:gd name="T2" fmla="*/ 2147483647 w 110"/>
                    <a:gd name="T3" fmla="*/ 2147483647 h 96"/>
                    <a:gd name="T4" fmla="*/ 2147483647 w 110"/>
                    <a:gd name="T5" fmla="*/ 2147483647 h 96"/>
                    <a:gd name="T6" fmla="*/ 2147483647 w 110"/>
                    <a:gd name="T7" fmla="*/ 2147483647 h 96"/>
                    <a:gd name="T8" fmla="*/ 2147483647 w 110"/>
                    <a:gd name="T9" fmla="*/ 2147483647 h 96"/>
                    <a:gd name="T10" fmla="*/ 2147483647 w 110"/>
                    <a:gd name="T11" fmla="*/ 2147483647 h 96"/>
                    <a:gd name="T12" fmla="*/ 2147483647 w 110"/>
                    <a:gd name="T13" fmla="*/ 2147483647 h 96"/>
                    <a:gd name="T14" fmla="*/ 2147483647 w 110"/>
                    <a:gd name="T15" fmla="*/ 2147483647 h 96"/>
                    <a:gd name="T16" fmla="*/ 2147483647 w 110"/>
                    <a:gd name="T17" fmla="*/ 2147483647 h 96"/>
                    <a:gd name="T18" fmla="*/ 2147483647 w 110"/>
                    <a:gd name="T19" fmla="*/ 2147483647 h 96"/>
                    <a:gd name="T20" fmla="*/ 2147483647 w 110"/>
                    <a:gd name="T21" fmla="*/ 2147483647 h 96"/>
                    <a:gd name="T22" fmla="*/ 2147483647 w 110"/>
                    <a:gd name="T23" fmla="*/ 2147483647 h 96"/>
                    <a:gd name="T24" fmla="*/ 2147483647 w 110"/>
                    <a:gd name="T25" fmla="*/ 2147483647 h 96"/>
                    <a:gd name="T26" fmla="*/ 2147483647 w 110"/>
                    <a:gd name="T27" fmla="*/ 2147483647 h 96"/>
                    <a:gd name="T28" fmla="*/ 2147483647 w 110"/>
                    <a:gd name="T29" fmla="*/ 2147483647 h 96"/>
                    <a:gd name="T30" fmla="*/ 2147483647 w 110"/>
                    <a:gd name="T31" fmla="*/ 2147483647 h 96"/>
                    <a:gd name="T32" fmla="*/ 2147483647 w 110"/>
                    <a:gd name="T33" fmla="*/ 2147483647 h 96"/>
                    <a:gd name="T34" fmla="*/ 2147483647 w 110"/>
                    <a:gd name="T35" fmla="*/ 2147483647 h 96"/>
                    <a:gd name="T36" fmla="*/ 2147483647 w 110"/>
                    <a:gd name="T37" fmla="*/ 2147483647 h 96"/>
                    <a:gd name="T38" fmla="*/ 2147483647 w 110"/>
                    <a:gd name="T39" fmla="*/ 2147483647 h 96"/>
                    <a:gd name="T40" fmla="*/ 2147483647 w 110"/>
                    <a:gd name="T41" fmla="*/ 2147483647 h 96"/>
                    <a:gd name="T42" fmla="*/ 2147483647 w 110"/>
                    <a:gd name="T43" fmla="*/ 2147483647 h 96"/>
                    <a:gd name="T44" fmla="*/ 2147483647 w 110"/>
                    <a:gd name="T45" fmla="*/ 2147483647 h 96"/>
                    <a:gd name="T46" fmla="*/ 2147483647 w 110"/>
                    <a:gd name="T47" fmla="*/ 2147483647 h 96"/>
                    <a:gd name="T48" fmla="*/ 2147483647 w 110"/>
                    <a:gd name="T49" fmla="*/ 2147483647 h 96"/>
                    <a:gd name="T50" fmla="*/ 2147483647 w 110"/>
                    <a:gd name="T51" fmla="*/ 2147483647 h 96"/>
                    <a:gd name="T52" fmla="*/ 2147483647 w 110"/>
                    <a:gd name="T53" fmla="*/ 2147483647 h 96"/>
                    <a:gd name="T54" fmla="*/ 2147483647 w 110"/>
                    <a:gd name="T55" fmla="*/ 2147483647 h 96"/>
                    <a:gd name="T56" fmla="*/ 2147483647 w 110"/>
                    <a:gd name="T57" fmla="*/ 2147483647 h 96"/>
                    <a:gd name="T58" fmla="*/ 2147483647 w 110"/>
                    <a:gd name="T59" fmla="*/ 2147483647 h 96"/>
                    <a:gd name="T60" fmla="*/ 2147483647 w 110"/>
                    <a:gd name="T61" fmla="*/ 2147483647 h 96"/>
                    <a:gd name="T62" fmla="*/ 2147483647 w 110"/>
                    <a:gd name="T63" fmla="*/ 2147483647 h 9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10"/>
                    <a:gd name="T97" fmla="*/ 0 h 96"/>
                    <a:gd name="T98" fmla="*/ 110 w 110"/>
                    <a:gd name="T99" fmla="*/ 96 h 9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10" h="96">
                      <a:moveTo>
                        <a:pt x="28" y="66"/>
                      </a:moveTo>
                      <a:lnTo>
                        <a:pt x="32" y="60"/>
                      </a:lnTo>
                      <a:lnTo>
                        <a:pt x="38" y="54"/>
                      </a:lnTo>
                      <a:lnTo>
                        <a:pt x="44" y="48"/>
                      </a:lnTo>
                      <a:lnTo>
                        <a:pt x="50" y="46"/>
                      </a:lnTo>
                      <a:lnTo>
                        <a:pt x="56" y="48"/>
                      </a:lnTo>
                      <a:lnTo>
                        <a:pt x="60" y="50"/>
                      </a:lnTo>
                      <a:lnTo>
                        <a:pt x="62" y="54"/>
                      </a:lnTo>
                      <a:lnTo>
                        <a:pt x="64" y="60"/>
                      </a:lnTo>
                      <a:lnTo>
                        <a:pt x="66" y="68"/>
                      </a:lnTo>
                      <a:lnTo>
                        <a:pt x="70" y="78"/>
                      </a:lnTo>
                      <a:lnTo>
                        <a:pt x="74" y="76"/>
                      </a:lnTo>
                      <a:lnTo>
                        <a:pt x="76" y="74"/>
                      </a:lnTo>
                      <a:lnTo>
                        <a:pt x="84" y="78"/>
                      </a:lnTo>
                      <a:lnTo>
                        <a:pt x="84" y="90"/>
                      </a:lnTo>
                      <a:lnTo>
                        <a:pt x="86" y="96"/>
                      </a:lnTo>
                      <a:lnTo>
                        <a:pt x="90" y="96"/>
                      </a:lnTo>
                      <a:lnTo>
                        <a:pt x="96" y="96"/>
                      </a:lnTo>
                      <a:lnTo>
                        <a:pt x="100" y="96"/>
                      </a:lnTo>
                      <a:lnTo>
                        <a:pt x="102" y="96"/>
                      </a:lnTo>
                      <a:lnTo>
                        <a:pt x="104" y="92"/>
                      </a:lnTo>
                      <a:lnTo>
                        <a:pt x="106" y="84"/>
                      </a:lnTo>
                      <a:lnTo>
                        <a:pt x="106" y="82"/>
                      </a:lnTo>
                      <a:lnTo>
                        <a:pt x="104" y="80"/>
                      </a:lnTo>
                      <a:lnTo>
                        <a:pt x="102" y="78"/>
                      </a:lnTo>
                      <a:lnTo>
                        <a:pt x="102" y="76"/>
                      </a:lnTo>
                      <a:lnTo>
                        <a:pt x="106" y="74"/>
                      </a:lnTo>
                      <a:lnTo>
                        <a:pt x="110" y="72"/>
                      </a:lnTo>
                      <a:lnTo>
                        <a:pt x="108" y="68"/>
                      </a:lnTo>
                      <a:lnTo>
                        <a:pt x="106" y="64"/>
                      </a:lnTo>
                      <a:lnTo>
                        <a:pt x="104" y="52"/>
                      </a:lnTo>
                      <a:lnTo>
                        <a:pt x="106" y="46"/>
                      </a:lnTo>
                      <a:lnTo>
                        <a:pt x="106" y="44"/>
                      </a:lnTo>
                      <a:lnTo>
                        <a:pt x="110" y="44"/>
                      </a:lnTo>
                      <a:lnTo>
                        <a:pt x="104" y="42"/>
                      </a:lnTo>
                      <a:lnTo>
                        <a:pt x="102" y="40"/>
                      </a:lnTo>
                      <a:lnTo>
                        <a:pt x="98" y="26"/>
                      </a:lnTo>
                      <a:lnTo>
                        <a:pt x="94" y="14"/>
                      </a:lnTo>
                      <a:lnTo>
                        <a:pt x="90" y="8"/>
                      </a:lnTo>
                      <a:lnTo>
                        <a:pt x="84" y="6"/>
                      </a:lnTo>
                      <a:lnTo>
                        <a:pt x="82" y="8"/>
                      </a:lnTo>
                      <a:lnTo>
                        <a:pt x="80" y="10"/>
                      </a:lnTo>
                      <a:lnTo>
                        <a:pt x="74" y="10"/>
                      </a:lnTo>
                      <a:lnTo>
                        <a:pt x="60" y="8"/>
                      </a:lnTo>
                      <a:lnTo>
                        <a:pt x="50" y="6"/>
                      </a:lnTo>
                      <a:lnTo>
                        <a:pt x="48" y="6"/>
                      </a:lnTo>
                      <a:lnTo>
                        <a:pt x="42" y="8"/>
                      </a:lnTo>
                      <a:lnTo>
                        <a:pt x="36" y="6"/>
                      </a:lnTo>
                      <a:lnTo>
                        <a:pt x="30" y="4"/>
                      </a:lnTo>
                      <a:lnTo>
                        <a:pt x="24" y="2"/>
                      </a:lnTo>
                      <a:lnTo>
                        <a:pt x="18" y="0"/>
                      </a:lnTo>
                      <a:lnTo>
                        <a:pt x="18" y="4"/>
                      </a:lnTo>
                      <a:lnTo>
                        <a:pt x="18" y="8"/>
                      </a:lnTo>
                      <a:lnTo>
                        <a:pt x="14" y="8"/>
                      </a:lnTo>
                      <a:lnTo>
                        <a:pt x="16" y="12"/>
                      </a:lnTo>
                      <a:lnTo>
                        <a:pt x="18" y="12"/>
                      </a:lnTo>
                      <a:lnTo>
                        <a:pt x="18" y="16"/>
                      </a:lnTo>
                      <a:lnTo>
                        <a:pt x="12" y="18"/>
                      </a:lnTo>
                      <a:lnTo>
                        <a:pt x="8" y="20"/>
                      </a:lnTo>
                      <a:lnTo>
                        <a:pt x="4" y="22"/>
                      </a:lnTo>
                      <a:lnTo>
                        <a:pt x="0" y="24"/>
                      </a:lnTo>
                      <a:lnTo>
                        <a:pt x="16" y="42"/>
                      </a:lnTo>
                      <a:lnTo>
                        <a:pt x="22" y="52"/>
                      </a:lnTo>
                      <a:lnTo>
                        <a:pt x="28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2" name="iŝliďê">
                  <a:extLst>
                    <a:ext uri="{FF2B5EF4-FFF2-40B4-BE49-F238E27FC236}">
                      <a16:creationId xmlns:a16="http://schemas.microsoft.com/office/drawing/2014/main" id="{A52EB8CA-ACD7-4630-B258-002286B23943}"/>
                    </a:ext>
                  </a:extLst>
                </p:cNvPr>
                <p:cNvSpPr/>
                <p:nvPr/>
              </p:nvSpPr>
              <p:spPr bwMode="auto">
                <a:xfrm>
                  <a:off x="3980147" y="3559440"/>
                  <a:ext cx="74370" cy="93870"/>
                </a:xfrm>
                <a:custGeom>
                  <a:avLst/>
                  <a:gdLst>
                    <a:gd name="T0" fmla="*/ 2147483647 w 42"/>
                    <a:gd name="T1" fmla="*/ 2147483647 h 56"/>
                    <a:gd name="T2" fmla="*/ 2147483647 w 42"/>
                    <a:gd name="T3" fmla="*/ 2147483647 h 56"/>
                    <a:gd name="T4" fmla="*/ 2147483647 w 42"/>
                    <a:gd name="T5" fmla="*/ 2147483647 h 56"/>
                    <a:gd name="T6" fmla="*/ 2147483647 w 42"/>
                    <a:gd name="T7" fmla="*/ 2147483647 h 56"/>
                    <a:gd name="T8" fmla="*/ 2147483647 w 42"/>
                    <a:gd name="T9" fmla="*/ 2147483647 h 56"/>
                    <a:gd name="T10" fmla="*/ 0 w 42"/>
                    <a:gd name="T11" fmla="*/ 2147483647 h 56"/>
                    <a:gd name="T12" fmla="*/ 2147483647 w 42"/>
                    <a:gd name="T13" fmla="*/ 2147483647 h 56"/>
                    <a:gd name="T14" fmla="*/ 2147483647 w 42"/>
                    <a:gd name="T15" fmla="*/ 2147483647 h 56"/>
                    <a:gd name="T16" fmla="*/ 2147483647 w 42"/>
                    <a:gd name="T17" fmla="*/ 2147483647 h 56"/>
                    <a:gd name="T18" fmla="*/ 2147483647 w 42"/>
                    <a:gd name="T19" fmla="*/ 0 h 56"/>
                    <a:gd name="T20" fmla="*/ 2147483647 w 42"/>
                    <a:gd name="T21" fmla="*/ 2147483647 h 56"/>
                    <a:gd name="T22" fmla="*/ 2147483647 w 42"/>
                    <a:gd name="T23" fmla="*/ 2147483647 h 56"/>
                    <a:gd name="T24" fmla="*/ 2147483647 w 42"/>
                    <a:gd name="T25" fmla="*/ 2147483647 h 56"/>
                    <a:gd name="T26" fmla="*/ 2147483647 w 42"/>
                    <a:gd name="T27" fmla="*/ 2147483647 h 56"/>
                    <a:gd name="T28" fmla="*/ 2147483647 w 42"/>
                    <a:gd name="T29" fmla="*/ 2147483647 h 56"/>
                    <a:gd name="T30" fmla="*/ 2147483647 w 42"/>
                    <a:gd name="T31" fmla="*/ 2147483647 h 56"/>
                    <a:gd name="T32" fmla="*/ 2147483647 w 42"/>
                    <a:gd name="T33" fmla="*/ 2147483647 h 56"/>
                    <a:gd name="T34" fmla="*/ 2147483647 w 42"/>
                    <a:gd name="T35" fmla="*/ 2147483647 h 56"/>
                    <a:gd name="T36" fmla="*/ 2147483647 w 42"/>
                    <a:gd name="T37" fmla="*/ 2147483647 h 56"/>
                    <a:gd name="T38" fmla="*/ 2147483647 w 42"/>
                    <a:gd name="T39" fmla="*/ 2147483647 h 56"/>
                    <a:gd name="T40" fmla="*/ 2147483647 w 42"/>
                    <a:gd name="T41" fmla="*/ 2147483647 h 5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42"/>
                    <a:gd name="T64" fmla="*/ 0 h 56"/>
                    <a:gd name="T65" fmla="*/ 42 w 42"/>
                    <a:gd name="T66" fmla="*/ 56 h 5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42" h="56">
                      <a:moveTo>
                        <a:pt x="24" y="56"/>
                      </a:moveTo>
                      <a:lnTo>
                        <a:pt x="18" y="50"/>
                      </a:lnTo>
                      <a:lnTo>
                        <a:pt x="12" y="46"/>
                      </a:lnTo>
                      <a:lnTo>
                        <a:pt x="6" y="38"/>
                      </a:lnTo>
                      <a:lnTo>
                        <a:pt x="2" y="30"/>
                      </a:lnTo>
                      <a:lnTo>
                        <a:pt x="0" y="20"/>
                      </a:lnTo>
                      <a:lnTo>
                        <a:pt x="4" y="14"/>
                      </a:lnTo>
                      <a:lnTo>
                        <a:pt x="10" y="8"/>
                      </a:lnTo>
                      <a:lnTo>
                        <a:pt x="16" y="2"/>
                      </a:lnTo>
                      <a:lnTo>
                        <a:pt x="22" y="0"/>
                      </a:lnTo>
                      <a:lnTo>
                        <a:pt x="28" y="2"/>
                      </a:lnTo>
                      <a:lnTo>
                        <a:pt x="32" y="4"/>
                      </a:lnTo>
                      <a:lnTo>
                        <a:pt x="34" y="8"/>
                      </a:lnTo>
                      <a:lnTo>
                        <a:pt x="36" y="14"/>
                      </a:lnTo>
                      <a:lnTo>
                        <a:pt x="38" y="22"/>
                      </a:lnTo>
                      <a:lnTo>
                        <a:pt x="42" y="32"/>
                      </a:lnTo>
                      <a:lnTo>
                        <a:pt x="40" y="36"/>
                      </a:lnTo>
                      <a:lnTo>
                        <a:pt x="38" y="42"/>
                      </a:lnTo>
                      <a:lnTo>
                        <a:pt x="34" y="48"/>
                      </a:lnTo>
                      <a:lnTo>
                        <a:pt x="28" y="52"/>
                      </a:lnTo>
                      <a:lnTo>
                        <a:pt x="2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3" name="iṣḻïḓe">
                  <a:extLst>
                    <a:ext uri="{FF2B5EF4-FFF2-40B4-BE49-F238E27FC236}">
                      <a16:creationId xmlns:a16="http://schemas.microsoft.com/office/drawing/2014/main" id="{6DC6DE66-6A59-4418-877D-22B39F6DDBCA}"/>
                    </a:ext>
                  </a:extLst>
                </p:cNvPr>
                <p:cNvSpPr/>
                <p:nvPr/>
              </p:nvSpPr>
              <p:spPr bwMode="auto">
                <a:xfrm>
                  <a:off x="4021464" y="3608478"/>
                  <a:ext cx="111555" cy="117690"/>
                </a:xfrm>
                <a:custGeom>
                  <a:avLst/>
                  <a:gdLst>
                    <a:gd name="T0" fmla="*/ 2147483647 w 64"/>
                    <a:gd name="T1" fmla="*/ 2147483647 h 72"/>
                    <a:gd name="T2" fmla="*/ 2147483647 w 64"/>
                    <a:gd name="T3" fmla="*/ 2147483647 h 72"/>
                    <a:gd name="T4" fmla="*/ 2147483647 w 64"/>
                    <a:gd name="T5" fmla="*/ 2147483647 h 72"/>
                    <a:gd name="T6" fmla="*/ 2147483647 w 64"/>
                    <a:gd name="T7" fmla="*/ 2147483647 h 72"/>
                    <a:gd name="T8" fmla="*/ 2147483647 w 64"/>
                    <a:gd name="T9" fmla="*/ 2147483647 h 72"/>
                    <a:gd name="T10" fmla="*/ 0 w 64"/>
                    <a:gd name="T11" fmla="*/ 2147483647 h 72"/>
                    <a:gd name="T12" fmla="*/ 2147483647 w 64"/>
                    <a:gd name="T13" fmla="*/ 2147483647 h 72"/>
                    <a:gd name="T14" fmla="*/ 2147483647 w 64"/>
                    <a:gd name="T15" fmla="*/ 2147483647 h 72"/>
                    <a:gd name="T16" fmla="*/ 2147483647 w 64"/>
                    <a:gd name="T17" fmla="*/ 2147483647 h 72"/>
                    <a:gd name="T18" fmla="*/ 2147483647 w 64"/>
                    <a:gd name="T19" fmla="*/ 2147483647 h 72"/>
                    <a:gd name="T20" fmla="*/ 2147483647 w 64"/>
                    <a:gd name="T21" fmla="*/ 2147483647 h 72"/>
                    <a:gd name="T22" fmla="*/ 2147483647 w 64"/>
                    <a:gd name="T23" fmla="*/ 2147483647 h 72"/>
                    <a:gd name="T24" fmla="*/ 2147483647 w 64"/>
                    <a:gd name="T25" fmla="*/ 2147483647 h 72"/>
                    <a:gd name="T26" fmla="*/ 2147483647 w 64"/>
                    <a:gd name="T27" fmla="*/ 0 h 72"/>
                    <a:gd name="T28" fmla="*/ 2147483647 w 64"/>
                    <a:gd name="T29" fmla="*/ 2147483647 h 72"/>
                    <a:gd name="T30" fmla="*/ 2147483647 w 64"/>
                    <a:gd name="T31" fmla="*/ 2147483647 h 72"/>
                    <a:gd name="T32" fmla="*/ 2147483647 w 64"/>
                    <a:gd name="T33" fmla="*/ 2147483647 h 72"/>
                    <a:gd name="T34" fmla="*/ 2147483647 w 64"/>
                    <a:gd name="T35" fmla="*/ 2147483647 h 72"/>
                    <a:gd name="T36" fmla="*/ 2147483647 w 64"/>
                    <a:gd name="T37" fmla="*/ 2147483647 h 72"/>
                    <a:gd name="T38" fmla="*/ 2147483647 w 64"/>
                    <a:gd name="T39" fmla="*/ 2147483647 h 72"/>
                    <a:gd name="T40" fmla="*/ 2147483647 w 64"/>
                    <a:gd name="T41" fmla="*/ 2147483647 h 72"/>
                    <a:gd name="T42" fmla="*/ 2147483647 w 64"/>
                    <a:gd name="T43" fmla="*/ 2147483647 h 72"/>
                    <a:gd name="T44" fmla="*/ 2147483647 w 64"/>
                    <a:gd name="T45" fmla="*/ 2147483647 h 72"/>
                    <a:gd name="T46" fmla="*/ 2147483647 w 64"/>
                    <a:gd name="T47" fmla="*/ 2147483647 h 72"/>
                    <a:gd name="T48" fmla="*/ 2147483647 w 64"/>
                    <a:gd name="T49" fmla="*/ 2147483647 h 72"/>
                    <a:gd name="T50" fmla="*/ 2147483647 w 64"/>
                    <a:gd name="T51" fmla="*/ 2147483647 h 72"/>
                    <a:gd name="T52" fmla="*/ 2147483647 w 64"/>
                    <a:gd name="T53" fmla="*/ 2147483647 h 72"/>
                    <a:gd name="T54" fmla="*/ 2147483647 w 64"/>
                    <a:gd name="T55" fmla="*/ 2147483647 h 72"/>
                    <a:gd name="T56" fmla="*/ 2147483647 w 64"/>
                    <a:gd name="T57" fmla="*/ 2147483647 h 72"/>
                    <a:gd name="T58" fmla="*/ 2147483647 w 64"/>
                    <a:gd name="T59" fmla="*/ 2147483647 h 72"/>
                    <a:gd name="T60" fmla="*/ 2147483647 w 64"/>
                    <a:gd name="T61" fmla="*/ 2147483647 h 72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64"/>
                    <a:gd name="T94" fmla="*/ 0 h 72"/>
                    <a:gd name="T95" fmla="*/ 64 w 64"/>
                    <a:gd name="T96" fmla="*/ 72 h 72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64" h="72">
                      <a:moveTo>
                        <a:pt x="62" y="72"/>
                      </a:moveTo>
                      <a:lnTo>
                        <a:pt x="54" y="70"/>
                      </a:lnTo>
                      <a:lnTo>
                        <a:pt x="50" y="66"/>
                      </a:lnTo>
                      <a:lnTo>
                        <a:pt x="40" y="56"/>
                      </a:lnTo>
                      <a:lnTo>
                        <a:pt x="20" y="44"/>
                      </a:lnTo>
                      <a:lnTo>
                        <a:pt x="0" y="28"/>
                      </a:lnTo>
                      <a:lnTo>
                        <a:pt x="2" y="26"/>
                      </a:lnTo>
                      <a:lnTo>
                        <a:pt x="4" y="24"/>
                      </a:lnTo>
                      <a:lnTo>
                        <a:pt x="10" y="20"/>
                      </a:lnTo>
                      <a:lnTo>
                        <a:pt x="14" y="14"/>
                      </a:lnTo>
                      <a:lnTo>
                        <a:pt x="16" y="8"/>
                      </a:lnTo>
                      <a:lnTo>
                        <a:pt x="18" y="4"/>
                      </a:lnTo>
                      <a:lnTo>
                        <a:pt x="22" y="2"/>
                      </a:lnTo>
                      <a:lnTo>
                        <a:pt x="24" y="0"/>
                      </a:lnTo>
                      <a:lnTo>
                        <a:pt x="32" y="4"/>
                      </a:lnTo>
                      <a:lnTo>
                        <a:pt x="32" y="16"/>
                      </a:lnTo>
                      <a:lnTo>
                        <a:pt x="34" y="22"/>
                      </a:lnTo>
                      <a:lnTo>
                        <a:pt x="38" y="22"/>
                      </a:lnTo>
                      <a:lnTo>
                        <a:pt x="44" y="22"/>
                      </a:lnTo>
                      <a:lnTo>
                        <a:pt x="50" y="22"/>
                      </a:lnTo>
                      <a:lnTo>
                        <a:pt x="50" y="24"/>
                      </a:lnTo>
                      <a:lnTo>
                        <a:pt x="50" y="28"/>
                      </a:lnTo>
                      <a:lnTo>
                        <a:pt x="50" y="34"/>
                      </a:lnTo>
                      <a:lnTo>
                        <a:pt x="50" y="38"/>
                      </a:lnTo>
                      <a:lnTo>
                        <a:pt x="50" y="42"/>
                      </a:lnTo>
                      <a:lnTo>
                        <a:pt x="56" y="46"/>
                      </a:lnTo>
                      <a:lnTo>
                        <a:pt x="62" y="48"/>
                      </a:lnTo>
                      <a:lnTo>
                        <a:pt x="64" y="52"/>
                      </a:lnTo>
                      <a:lnTo>
                        <a:pt x="64" y="54"/>
                      </a:lnTo>
                      <a:lnTo>
                        <a:pt x="62" y="70"/>
                      </a:lnTo>
                      <a:lnTo>
                        <a:pt x="62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4" name="ï$ļïḓe">
                  <a:extLst>
                    <a:ext uri="{FF2B5EF4-FFF2-40B4-BE49-F238E27FC236}">
                      <a16:creationId xmlns:a16="http://schemas.microsoft.com/office/drawing/2014/main" id="{BB5AC9CE-AE76-43D9-B5AD-A58716DAC5E6}"/>
                    </a:ext>
                  </a:extLst>
                </p:cNvPr>
                <p:cNvSpPr/>
                <p:nvPr/>
              </p:nvSpPr>
              <p:spPr bwMode="auto">
                <a:xfrm>
                  <a:off x="4182598" y="3408126"/>
                  <a:ext cx="212091" cy="165325"/>
                </a:xfrm>
                <a:custGeom>
                  <a:avLst/>
                  <a:gdLst>
                    <a:gd name="T0" fmla="*/ 2147483647 w 122"/>
                    <a:gd name="T1" fmla="*/ 2147483647 h 98"/>
                    <a:gd name="T2" fmla="*/ 2147483647 w 122"/>
                    <a:gd name="T3" fmla="*/ 2147483647 h 98"/>
                    <a:gd name="T4" fmla="*/ 2147483647 w 122"/>
                    <a:gd name="T5" fmla="*/ 2147483647 h 98"/>
                    <a:gd name="T6" fmla="*/ 2147483647 w 122"/>
                    <a:gd name="T7" fmla="*/ 2147483647 h 98"/>
                    <a:gd name="T8" fmla="*/ 2147483647 w 122"/>
                    <a:gd name="T9" fmla="*/ 2147483647 h 98"/>
                    <a:gd name="T10" fmla="*/ 2147483647 w 122"/>
                    <a:gd name="T11" fmla="*/ 2147483647 h 98"/>
                    <a:gd name="T12" fmla="*/ 2147483647 w 122"/>
                    <a:gd name="T13" fmla="*/ 2147483647 h 98"/>
                    <a:gd name="T14" fmla="*/ 2147483647 w 122"/>
                    <a:gd name="T15" fmla="*/ 2147483647 h 98"/>
                    <a:gd name="T16" fmla="*/ 2147483647 w 122"/>
                    <a:gd name="T17" fmla="*/ 2147483647 h 98"/>
                    <a:gd name="T18" fmla="*/ 2147483647 w 122"/>
                    <a:gd name="T19" fmla="*/ 2147483647 h 98"/>
                    <a:gd name="T20" fmla="*/ 2147483647 w 122"/>
                    <a:gd name="T21" fmla="*/ 2147483647 h 98"/>
                    <a:gd name="T22" fmla="*/ 2147483647 w 122"/>
                    <a:gd name="T23" fmla="*/ 2147483647 h 98"/>
                    <a:gd name="T24" fmla="*/ 2147483647 w 122"/>
                    <a:gd name="T25" fmla="*/ 0 h 98"/>
                    <a:gd name="T26" fmla="*/ 2147483647 w 122"/>
                    <a:gd name="T27" fmla="*/ 2147483647 h 98"/>
                    <a:gd name="T28" fmla="*/ 2147483647 w 122"/>
                    <a:gd name="T29" fmla="*/ 2147483647 h 98"/>
                    <a:gd name="T30" fmla="*/ 2147483647 w 122"/>
                    <a:gd name="T31" fmla="*/ 2147483647 h 98"/>
                    <a:gd name="T32" fmla="*/ 2147483647 w 122"/>
                    <a:gd name="T33" fmla="*/ 2147483647 h 98"/>
                    <a:gd name="T34" fmla="*/ 2147483647 w 122"/>
                    <a:gd name="T35" fmla="*/ 2147483647 h 98"/>
                    <a:gd name="T36" fmla="*/ 2147483647 w 122"/>
                    <a:gd name="T37" fmla="*/ 2147483647 h 98"/>
                    <a:gd name="T38" fmla="*/ 2147483647 w 122"/>
                    <a:gd name="T39" fmla="*/ 2147483647 h 98"/>
                    <a:gd name="T40" fmla="*/ 2147483647 w 122"/>
                    <a:gd name="T41" fmla="*/ 2147483647 h 98"/>
                    <a:gd name="T42" fmla="*/ 2147483647 w 122"/>
                    <a:gd name="T43" fmla="*/ 2147483647 h 98"/>
                    <a:gd name="T44" fmla="*/ 2147483647 w 122"/>
                    <a:gd name="T45" fmla="*/ 2147483647 h 98"/>
                    <a:gd name="T46" fmla="*/ 2147483647 w 122"/>
                    <a:gd name="T47" fmla="*/ 2147483647 h 98"/>
                    <a:gd name="T48" fmla="*/ 2147483647 w 122"/>
                    <a:gd name="T49" fmla="*/ 2147483647 h 98"/>
                    <a:gd name="T50" fmla="*/ 2147483647 w 122"/>
                    <a:gd name="T51" fmla="*/ 2147483647 h 98"/>
                    <a:gd name="T52" fmla="*/ 2147483647 w 122"/>
                    <a:gd name="T53" fmla="*/ 2147483647 h 98"/>
                    <a:gd name="T54" fmla="*/ 2147483647 w 122"/>
                    <a:gd name="T55" fmla="*/ 2147483647 h 98"/>
                    <a:gd name="T56" fmla="*/ 2147483647 w 122"/>
                    <a:gd name="T57" fmla="*/ 2147483647 h 98"/>
                    <a:gd name="T58" fmla="*/ 2147483647 w 122"/>
                    <a:gd name="T59" fmla="*/ 2147483647 h 98"/>
                    <a:gd name="T60" fmla="*/ 0 w 122"/>
                    <a:gd name="T61" fmla="*/ 2147483647 h 98"/>
                    <a:gd name="T62" fmla="*/ 2147483647 w 122"/>
                    <a:gd name="T63" fmla="*/ 2147483647 h 98"/>
                    <a:gd name="T64" fmla="*/ 2147483647 w 122"/>
                    <a:gd name="T65" fmla="*/ 2147483647 h 98"/>
                    <a:gd name="T66" fmla="*/ 2147483647 w 122"/>
                    <a:gd name="T67" fmla="*/ 2147483647 h 98"/>
                    <a:gd name="T68" fmla="*/ 2147483647 w 122"/>
                    <a:gd name="T69" fmla="*/ 2147483647 h 98"/>
                    <a:gd name="T70" fmla="*/ 2147483647 w 122"/>
                    <a:gd name="T71" fmla="*/ 2147483647 h 98"/>
                    <a:gd name="T72" fmla="*/ 2147483647 w 122"/>
                    <a:gd name="T73" fmla="*/ 2147483647 h 98"/>
                    <a:gd name="T74" fmla="*/ 2147483647 w 122"/>
                    <a:gd name="T75" fmla="*/ 2147483647 h 98"/>
                    <a:gd name="T76" fmla="*/ 2147483647 w 122"/>
                    <a:gd name="T77" fmla="*/ 2147483647 h 98"/>
                    <a:gd name="T78" fmla="*/ 2147483647 w 122"/>
                    <a:gd name="T79" fmla="*/ 2147483647 h 98"/>
                    <a:gd name="T80" fmla="*/ 2147483647 w 122"/>
                    <a:gd name="T81" fmla="*/ 2147483647 h 98"/>
                    <a:gd name="T82" fmla="*/ 2147483647 w 122"/>
                    <a:gd name="T83" fmla="*/ 2147483647 h 98"/>
                    <a:gd name="T84" fmla="*/ 2147483647 w 122"/>
                    <a:gd name="T85" fmla="*/ 2147483647 h 98"/>
                    <a:gd name="T86" fmla="*/ 2147483647 w 122"/>
                    <a:gd name="T87" fmla="*/ 2147483647 h 98"/>
                    <a:gd name="T88" fmla="*/ 2147483647 w 122"/>
                    <a:gd name="T89" fmla="*/ 2147483647 h 98"/>
                    <a:gd name="T90" fmla="*/ 2147483647 w 122"/>
                    <a:gd name="T91" fmla="*/ 2147483647 h 98"/>
                    <a:gd name="T92" fmla="*/ 2147483647 w 122"/>
                    <a:gd name="T93" fmla="*/ 2147483647 h 98"/>
                    <a:gd name="T94" fmla="*/ 2147483647 w 122"/>
                    <a:gd name="T95" fmla="*/ 2147483647 h 98"/>
                    <a:gd name="T96" fmla="*/ 2147483647 w 122"/>
                    <a:gd name="T97" fmla="*/ 2147483647 h 98"/>
                    <a:gd name="T98" fmla="*/ 2147483647 w 122"/>
                    <a:gd name="T99" fmla="*/ 2147483647 h 98"/>
                    <a:gd name="T100" fmla="*/ 2147483647 w 122"/>
                    <a:gd name="T101" fmla="*/ 2147483647 h 98"/>
                    <a:gd name="T102" fmla="*/ 2147483647 w 122"/>
                    <a:gd name="T103" fmla="*/ 2147483647 h 98"/>
                    <a:gd name="T104" fmla="*/ 2147483647 w 122"/>
                    <a:gd name="T105" fmla="*/ 2147483647 h 98"/>
                    <a:gd name="T106" fmla="*/ 2147483647 w 122"/>
                    <a:gd name="T107" fmla="*/ 2147483647 h 98"/>
                    <a:gd name="T108" fmla="*/ 2147483647 w 122"/>
                    <a:gd name="T109" fmla="*/ 2147483647 h 98"/>
                    <a:gd name="T110" fmla="*/ 2147483647 w 122"/>
                    <a:gd name="T111" fmla="*/ 2147483647 h 98"/>
                    <a:gd name="T112" fmla="*/ 2147483647 w 122"/>
                    <a:gd name="T113" fmla="*/ 2147483647 h 9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22"/>
                    <a:gd name="T172" fmla="*/ 0 h 98"/>
                    <a:gd name="T173" fmla="*/ 122 w 122"/>
                    <a:gd name="T174" fmla="*/ 98 h 98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22" h="98">
                      <a:moveTo>
                        <a:pt x="122" y="48"/>
                      </a:moveTo>
                      <a:lnTo>
                        <a:pt x="120" y="44"/>
                      </a:lnTo>
                      <a:lnTo>
                        <a:pt x="114" y="42"/>
                      </a:lnTo>
                      <a:lnTo>
                        <a:pt x="108" y="42"/>
                      </a:lnTo>
                      <a:lnTo>
                        <a:pt x="104" y="38"/>
                      </a:lnTo>
                      <a:lnTo>
                        <a:pt x="104" y="34"/>
                      </a:lnTo>
                      <a:lnTo>
                        <a:pt x="104" y="30"/>
                      </a:lnTo>
                      <a:lnTo>
                        <a:pt x="104" y="26"/>
                      </a:lnTo>
                      <a:lnTo>
                        <a:pt x="102" y="22"/>
                      </a:lnTo>
                      <a:lnTo>
                        <a:pt x="98" y="18"/>
                      </a:lnTo>
                      <a:lnTo>
                        <a:pt x="94" y="16"/>
                      </a:lnTo>
                      <a:lnTo>
                        <a:pt x="90" y="10"/>
                      </a:lnTo>
                      <a:lnTo>
                        <a:pt x="90" y="0"/>
                      </a:lnTo>
                      <a:lnTo>
                        <a:pt x="68" y="6"/>
                      </a:lnTo>
                      <a:lnTo>
                        <a:pt x="46" y="14"/>
                      </a:lnTo>
                      <a:lnTo>
                        <a:pt x="42" y="16"/>
                      </a:lnTo>
                      <a:lnTo>
                        <a:pt x="40" y="18"/>
                      </a:lnTo>
                      <a:lnTo>
                        <a:pt x="38" y="24"/>
                      </a:lnTo>
                      <a:lnTo>
                        <a:pt x="34" y="30"/>
                      </a:lnTo>
                      <a:lnTo>
                        <a:pt x="32" y="30"/>
                      </a:lnTo>
                      <a:lnTo>
                        <a:pt x="28" y="30"/>
                      </a:lnTo>
                      <a:lnTo>
                        <a:pt x="20" y="30"/>
                      </a:lnTo>
                      <a:lnTo>
                        <a:pt x="20" y="40"/>
                      </a:lnTo>
                      <a:lnTo>
                        <a:pt x="20" y="46"/>
                      </a:lnTo>
                      <a:lnTo>
                        <a:pt x="18" y="50"/>
                      </a:lnTo>
                      <a:lnTo>
                        <a:pt x="12" y="54"/>
                      </a:lnTo>
                      <a:lnTo>
                        <a:pt x="6" y="58"/>
                      </a:lnTo>
                      <a:lnTo>
                        <a:pt x="4" y="62"/>
                      </a:lnTo>
                      <a:lnTo>
                        <a:pt x="4" y="66"/>
                      </a:lnTo>
                      <a:lnTo>
                        <a:pt x="2" y="74"/>
                      </a:lnTo>
                      <a:lnTo>
                        <a:pt x="0" y="80"/>
                      </a:lnTo>
                      <a:lnTo>
                        <a:pt x="4" y="84"/>
                      </a:lnTo>
                      <a:lnTo>
                        <a:pt x="8" y="90"/>
                      </a:lnTo>
                      <a:lnTo>
                        <a:pt x="12" y="94"/>
                      </a:lnTo>
                      <a:lnTo>
                        <a:pt x="18" y="96"/>
                      </a:lnTo>
                      <a:lnTo>
                        <a:pt x="22" y="96"/>
                      </a:lnTo>
                      <a:lnTo>
                        <a:pt x="24" y="94"/>
                      </a:lnTo>
                      <a:lnTo>
                        <a:pt x="28" y="92"/>
                      </a:lnTo>
                      <a:lnTo>
                        <a:pt x="32" y="92"/>
                      </a:lnTo>
                      <a:lnTo>
                        <a:pt x="36" y="92"/>
                      </a:lnTo>
                      <a:lnTo>
                        <a:pt x="38" y="94"/>
                      </a:lnTo>
                      <a:lnTo>
                        <a:pt x="40" y="98"/>
                      </a:lnTo>
                      <a:lnTo>
                        <a:pt x="42" y="98"/>
                      </a:lnTo>
                      <a:lnTo>
                        <a:pt x="42" y="86"/>
                      </a:lnTo>
                      <a:lnTo>
                        <a:pt x="42" y="72"/>
                      </a:lnTo>
                      <a:lnTo>
                        <a:pt x="50" y="72"/>
                      </a:lnTo>
                      <a:lnTo>
                        <a:pt x="58" y="72"/>
                      </a:lnTo>
                      <a:lnTo>
                        <a:pt x="76" y="72"/>
                      </a:lnTo>
                      <a:lnTo>
                        <a:pt x="106" y="72"/>
                      </a:lnTo>
                      <a:lnTo>
                        <a:pt x="106" y="68"/>
                      </a:lnTo>
                      <a:lnTo>
                        <a:pt x="108" y="66"/>
                      </a:lnTo>
                      <a:lnTo>
                        <a:pt x="114" y="64"/>
                      </a:lnTo>
                      <a:lnTo>
                        <a:pt x="122" y="60"/>
                      </a:lnTo>
                      <a:lnTo>
                        <a:pt x="122" y="58"/>
                      </a:lnTo>
                      <a:lnTo>
                        <a:pt x="122" y="56"/>
                      </a:lnTo>
                      <a:lnTo>
                        <a:pt x="122" y="50"/>
                      </a:lnTo>
                      <a:lnTo>
                        <a:pt x="12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5" name="iṡľiďe">
                  <a:extLst>
                    <a:ext uri="{FF2B5EF4-FFF2-40B4-BE49-F238E27FC236}">
                      <a16:creationId xmlns:a16="http://schemas.microsoft.com/office/drawing/2014/main" id="{8711448F-4109-463E-AEAB-AF7D1B3E0B5D}"/>
                    </a:ext>
                  </a:extLst>
                </p:cNvPr>
                <p:cNvSpPr/>
                <p:nvPr/>
              </p:nvSpPr>
              <p:spPr bwMode="auto">
                <a:xfrm>
                  <a:off x="4110983" y="3542627"/>
                  <a:ext cx="154248" cy="183539"/>
                </a:xfrm>
                <a:custGeom>
                  <a:avLst/>
                  <a:gdLst>
                    <a:gd name="T0" fmla="*/ 2147483647 w 90"/>
                    <a:gd name="T1" fmla="*/ 2147483647 h 110"/>
                    <a:gd name="T2" fmla="*/ 2147483647 w 90"/>
                    <a:gd name="T3" fmla="*/ 2147483647 h 110"/>
                    <a:gd name="T4" fmla="*/ 0 w 90"/>
                    <a:gd name="T5" fmla="*/ 2147483647 h 110"/>
                    <a:gd name="T6" fmla="*/ 2147483647 w 90"/>
                    <a:gd name="T7" fmla="*/ 2147483647 h 110"/>
                    <a:gd name="T8" fmla="*/ 2147483647 w 90"/>
                    <a:gd name="T9" fmla="*/ 2147483647 h 110"/>
                    <a:gd name="T10" fmla="*/ 2147483647 w 90"/>
                    <a:gd name="T11" fmla="*/ 2147483647 h 110"/>
                    <a:gd name="T12" fmla="*/ 2147483647 w 90"/>
                    <a:gd name="T13" fmla="*/ 2147483647 h 110"/>
                    <a:gd name="T14" fmla="*/ 2147483647 w 90"/>
                    <a:gd name="T15" fmla="*/ 2147483647 h 110"/>
                    <a:gd name="T16" fmla="*/ 2147483647 w 90"/>
                    <a:gd name="T17" fmla="*/ 2147483647 h 110"/>
                    <a:gd name="T18" fmla="*/ 2147483647 w 90"/>
                    <a:gd name="T19" fmla="*/ 0 h 110"/>
                    <a:gd name="T20" fmla="*/ 2147483647 w 90"/>
                    <a:gd name="T21" fmla="*/ 2147483647 h 110"/>
                    <a:gd name="T22" fmla="*/ 2147483647 w 90"/>
                    <a:gd name="T23" fmla="*/ 2147483647 h 110"/>
                    <a:gd name="T24" fmla="*/ 2147483647 w 90"/>
                    <a:gd name="T25" fmla="*/ 2147483647 h 110"/>
                    <a:gd name="T26" fmla="*/ 2147483647 w 90"/>
                    <a:gd name="T27" fmla="*/ 2147483647 h 110"/>
                    <a:gd name="T28" fmla="*/ 2147483647 w 90"/>
                    <a:gd name="T29" fmla="*/ 2147483647 h 110"/>
                    <a:gd name="T30" fmla="*/ 2147483647 w 90"/>
                    <a:gd name="T31" fmla="*/ 2147483647 h 110"/>
                    <a:gd name="T32" fmla="*/ 2147483647 w 90"/>
                    <a:gd name="T33" fmla="*/ 2147483647 h 110"/>
                    <a:gd name="T34" fmla="*/ 2147483647 w 90"/>
                    <a:gd name="T35" fmla="*/ 2147483647 h 110"/>
                    <a:gd name="T36" fmla="*/ 2147483647 w 90"/>
                    <a:gd name="T37" fmla="*/ 2147483647 h 110"/>
                    <a:gd name="T38" fmla="*/ 2147483647 w 90"/>
                    <a:gd name="T39" fmla="*/ 2147483647 h 110"/>
                    <a:gd name="T40" fmla="*/ 2147483647 w 90"/>
                    <a:gd name="T41" fmla="*/ 2147483647 h 110"/>
                    <a:gd name="T42" fmla="*/ 2147483647 w 90"/>
                    <a:gd name="T43" fmla="*/ 2147483647 h 110"/>
                    <a:gd name="T44" fmla="*/ 2147483647 w 90"/>
                    <a:gd name="T45" fmla="*/ 2147483647 h 110"/>
                    <a:gd name="T46" fmla="*/ 2147483647 w 90"/>
                    <a:gd name="T47" fmla="*/ 2147483647 h 110"/>
                    <a:gd name="T48" fmla="*/ 2147483647 w 90"/>
                    <a:gd name="T49" fmla="*/ 2147483647 h 110"/>
                    <a:gd name="T50" fmla="*/ 2147483647 w 90"/>
                    <a:gd name="T51" fmla="*/ 2147483647 h 110"/>
                    <a:gd name="T52" fmla="*/ 2147483647 w 90"/>
                    <a:gd name="T53" fmla="*/ 2147483647 h 110"/>
                    <a:gd name="T54" fmla="*/ 2147483647 w 90"/>
                    <a:gd name="T55" fmla="*/ 2147483647 h 110"/>
                    <a:gd name="T56" fmla="*/ 0 w 90"/>
                    <a:gd name="T57" fmla="*/ 2147483647 h 110"/>
                    <a:gd name="T58" fmla="*/ 0 w 90"/>
                    <a:gd name="T59" fmla="*/ 2147483647 h 110"/>
                    <a:gd name="T60" fmla="*/ 0 w 90"/>
                    <a:gd name="T61" fmla="*/ 2147483647 h 110"/>
                    <a:gd name="T62" fmla="*/ 2147483647 w 90"/>
                    <a:gd name="T63" fmla="*/ 2147483647 h 110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90"/>
                    <a:gd name="T97" fmla="*/ 0 h 110"/>
                    <a:gd name="T98" fmla="*/ 90 w 90"/>
                    <a:gd name="T99" fmla="*/ 110 h 110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90" h="110">
                      <a:moveTo>
                        <a:pt x="2" y="56"/>
                      </a:moveTo>
                      <a:lnTo>
                        <a:pt x="4" y="48"/>
                      </a:lnTo>
                      <a:lnTo>
                        <a:pt x="4" y="46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0" y="40"/>
                      </a:lnTo>
                      <a:lnTo>
                        <a:pt x="4" y="38"/>
                      </a:lnTo>
                      <a:lnTo>
                        <a:pt x="8" y="36"/>
                      </a:lnTo>
                      <a:lnTo>
                        <a:pt x="6" y="32"/>
                      </a:lnTo>
                      <a:lnTo>
                        <a:pt x="4" y="28"/>
                      </a:lnTo>
                      <a:lnTo>
                        <a:pt x="2" y="16"/>
                      </a:lnTo>
                      <a:lnTo>
                        <a:pt x="4" y="10"/>
                      </a:lnTo>
                      <a:lnTo>
                        <a:pt x="4" y="8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8" y="2"/>
                      </a:lnTo>
                      <a:lnTo>
                        <a:pt x="32" y="8"/>
                      </a:lnTo>
                      <a:lnTo>
                        <a:pt x="38" y="4"/>
                      </a:lnTo>
                      <a:lnTo>
                        <a:pt x="42" y="0"/>
                      </a:lnTo>
                      <a:lnTo>
                        <a:pt x="46" y="4"/>
                      </a:lnTo>
                      <a:lnTo>
                        <a:pt x="50" y="10"/>
                      </a:lnTo>
                      <a:lnTo>
                        <a:pt x="54" y="14"/>
                      </a:lnTo>
                      <a:lnTo>
                        <a:pt x="60" y="16"/>
                      </a:lnTo>
                      <a:lnTo>
                        <a:pt x="64" y="16"/>
                      </a:lnTo>
                      <a:lnTo>
                        <a:pt x="66" y="14"/>
                      </a:lnTo>
                      <a:lnTo>
                        <a:pt x="70" y="12"/>
                      </a:lnTo>
                      <a:lnTo>
                        <a:pt x="74" y="12"/>
                      </a:lnTo>
                      <a:lnTo>
                        <a:pt x="78" y="12"/>
                      </a:lnTo>
                      <a:lnTo>
                        <a:pt x="80" y="14"/>
                      </a:lnTo>
                      <a:lnTo>
                        <a:pt x="82" y="18"/>
                      </a:lnTo>
                      <a:lnTo>
                        <a:pt x="84" y="18"/>
                      </a:lnTo>
                      <a:lnTo>
                        <a:pt x="88" y="28"/>
                      </a:lnTo>
                      <a:lnTo>
                        <a:pt x="90" y="32"/>
                      </a:lnTo>
                      <a:lnTo>
                        <a:pt x="90" y="36"/>
                      </a:lnTo>
                      <a:lnTo>
                        <a:pt x="88" y="46"/>
                      </a:lnTo>
                      <a:lnTo>
                        <a:pt x="84" y="54"/>
                      </a:lnTo>
                      <a:lnTo>
                        <a:pt x="82" y="60"/>
                      </a:lnTo>
                      <a:lnTo>
                        <a:pt x="80" y="70"/>
                      </a:lnTo>
                      <a:lnTo>
                        <a:pt x="82" y="86"/>
                      </a:lnTo>
                      <a:lnTo>
                        <a:pt x="84" y="92"/>
                      </a:lnTo>
                      <a:lnTo>
                        <a:pt x="88" y="98"/>
                      </a:lnTo>
                      <a:lnTo>
                        <a:pt x="88" y="104"/>
                      </a:lnTo>
                      <a:lnTo>
                        <a:pt x="78" y="98"/>
                      </a:lnTo>
                      <a:lnTo>
                        <a:pt x="70" y="96"/>
                      </a:lnTo>
                      <a:lnTo>
                        <a:pt x="62" y="96"/>
                      </a:lnTo>
                      <a:lnTo>
                        <a:pt x="54" y="96"/>
                      </a:lnTo>
                      <a:lnTo>
                        <a:pt x="48" y="98"/>
                      </a:lnTo>
                      <a:lnTo>
                        <a:pt x="36" y="102"/>
                      </a:lnTo>
                      <a:lnTo>
                        <a:pt x="26" y="108"/>
                      </a:lnTo>
                      <a:lnTo>
                        <a:pt x="20" y="110"/>
                      </a:lnTo>
                      <a:lnTo>
                        <a:pt x="12" y="110"/>
                      </a:lnTo>
                      <a:lnTo>
                        <a:pt x="14" y="92"/>
                      </a:lnTo>
                      <a:lnTo>
                        <a:pt x="14" y="90"/>
                      </a:lnTo>
                      <a:lnTo>
                        <a:pt x="12" y="86"/>
                      </a:lnTo>
                      <a:lnTo>
                        <a:pt x="6" y="84"/>
                      </a:lnTo>
                      <a:lnTo>
                        <a:pt x="0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66"/>
                      </a:lnTo>
                      <a:lnTo>
                        <a:pt x="0" y="62"/>
                      </a:lnTo>
                      <a:lnTo>
                        <a:pt x="0" y="60"/>
                      </a:lnTo>
                      <a:lnTo>
                        <a:pt x="0" y="58"/>
                      </a:lnTo>
                      <a:lnTo>
                        <a:pt x="2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6" name="ïŝḷiḓè">
                  <a:extLst>
                    <a:ext uri="{FF2B5EF4-FFF2-40B4-BE49-F238E27FC236}">
                      <a16:creationId xmlns:a16="http://schemas.microsoft.com/office/drawing/2014/main" id="{78D02911-F7F2-44FE-B53D-3753FD341B77}"/>
                    </a:ext>
                  </a:extLst>
                </p:cNvPr>
                <p:cNvSpPr/>
                <p:nvPr/>
              </p:nvSpPr>
              <p:spPr bwMode="auto">
                <a:xfrm>
                  <a:off x="4248705" y="3530018"/>
                  <a:ext cx="122572" cy="186341"/>
                </a:xfrm>
                <a:custGeom>
                  <a:avLst/>
                  <a:gdLst>
                    <a:gd name="T0" fmla="*/ 2147483647 w 70"/>
                    <a:gd name="T1" fmla="*/ 2147483647 h 112"/>
                    <a:gd name="T2" fmla="*/ 2147483647 w 70"/>
                    <a:gd name="T3" fmla="*/ 2147483647 h 112"/>
                    <a:gd name="T4" fmla="*/ 2147483647 w 70"/>
                    <a:gd name="T5" fmla="*/ 2147483647 h 112"/>
                    <a:gd name="T6" fmla="*/ 2147483647 w 70"/>
                    <a:gd name="T7" fmla="*/ 2147483647 h 112"/>
                    <a:gd name="T8" fmla="*/ 2147483647 w 70"/>
                    <a:gd name="T9" fmla="*/ 2147483647 h 112"/>
                    <a:gd name="T10" fmla="*/ 2147483647 w 70"/>
                    <a:gd name="T11" fmla="*/ 2147483647 h 112"/>
                    <a:gd name="T12" fmla="*/ 2147483647 w 70"/>
                    <a:gd name="T13" fmla="*/ 2147483647 h 112"/>
                    <a:gd name="T14" fmla="*/ 2147483647 w 70"/>
                    <a:gd name="T15" fmla="*/ 2147483647 h 112"/>
                    <a:gd name="T16" fmla="*/ 0 w 70"/>
                    <a:gd name="T17" fmla="*/ 2147483647 h 112"/>
                    <a:gd name="T18" fmla="*/ 2147483647 w 70"/>
                    <a:gd name="T19" fmla="*/ 2147483647 h 112"/>
                    <a:gd name="T20" fmla="*/ 2147483647 w 70"/>
                    <a:gd name="T21" fmla="*/ 2147483647 h 112"/>
                    <a:gd name="T22" fmla="*/ 2147483647 w 70"/>
                    <a:gd name="T23" fmla="*/ 2147483647 h 112"/>
                    <a:gd name="T24" fmla="*/ 2147483647 w 70"/>
                    <a:gd name="T25" fmla="*/ 2147483647 h 112"/>
                    <a:gd name="T26" fmla="*/ 2147483647 w 70"/>
                    <a:gd name="T27" fmla="*/ 2147483647 h 112"/>
                    <a:gd name="T28" fmla="*/ 2147483647 w 70"/>
                    <a:gd name="T29" fmla="*/ 2147483647 h 112"/>
                    <a:gd name="T30" fmla="*/ 2147483647 w 70"/>
                    <a:gd name="T31" fmla="*/ 2147483647 h 112"/>
                    <a:gd name="T32" fmla="*/ 2147483647 w 70"/>
                    <a:gd name="T33" fmla="*/ 2147483647 h 112"/>
                    <a:gd name="T34" fmla="*/ 2147483647 w 70"/>
                    <a:gd name="T35" fmla="*/ 0 h 112"/>
                    <a:gd name="T36" fmla="*/ 2147483647 w 70"/>
                    <a:gd name="T37" fmla="*/ 0 h 112"/>
                    <a:gd name="T38" fmla="*/ 2147483647 w 70"/>
                    <a:gd name="T39" fmla="*/ 0 h 112"/>
                    <a:gd name="T40" fmla="*/ 2147483647 w 70"/>
                    <a:gd name="T41" fmla="*/ 0 h 112"/>
                    <a:gd name="T42" fmla="*/ 2147483647 w 70"/>
                    <a:gd name="T43" fmla="*/ 0 h 112"/>
                    <a:gd name="T44" fmla="*/ 2147483647 w 70"/>
                    <a:gd name="T45" fmla="*/ 2147483647 h 112"/>
                    <a:gd name="T46" fmla="*/ 2147483647 w 70"/>
                    <a:gd name="T47" fmla="*/ 2147483647 h 112"/>
                    <a:gd name="T48" fmla="*/ 2147483647 w 70"/>
                    <a:gd name="T49" fmla="*/ 2147483647 h 112"/>
                    <a:gd name="T50" fmla="*/ 2147483647 w 70"/>
                    <a:gd name="T51" fmla="*/ 2147483647 h 112"/>
                    <a:gd name="T52" fmla="*/ 2147483647 w 70"/>
                    <a:gd name="T53" fmla="*/ 2147483647 h 112"/>
                    <a:gd name="T54" fmla="*/ 2147483647 w 70"/>
                    <a:gd name="T55" fmla="*/ 2147483647 h 112"/>
                    <a:gd name="T56" fmla="*/ 2147483647 w 70"/>
                    <a:gd name="T57" fmla="*/ 2147483647 h 112"/>
                    <a:gd name="T58" fmla="*/ 2147483647 w 70"/>
                    <a:gd name="T59" fmla="*/ 2147483647 h 112"/>
                    <a:gd name="T60" fmla="*/ 2147483647 w 70"/>
                    <a:gd name="T61" fmla="*/ 2147483647 h 112"/>
                    <a:gd name="T62" fmla="*/ 2147483647 w 70"/>
                    <a:gd name="T63" fmla="*/ 2147483647 h 112"/>
                    <a:gd name="T64" fmla="*/ 2147483647 w 70"/>
                    <a:gd name="T65" fmla="*/ 2147483647 h 112"/>
                    <a:gd name="T66" fmla="*/ 2147483647 w 70"/>
                    <a:gd name="T67" fmla="*/ 2147483647 h 112"/>
                    <a:gd name="T68" fmla="*/ 2147483647 w 70"/>
                    <a:gd name="T69" fmla="*/ 2147483647 h 112"/>
                    <a:gd name="T70" fmla="*/ 2147483647 w 70"/>
                    <a:gd name="T71" fmla="*/ 2147483647 h 112"/>
                    <a:gd name="T72" fmla="*/ 2147483647 w 70"/>
                    <a:gd name="T73" fmla="*/ 2147483647 h 112"/>
                    <a:gd name="T74" fmla="*/ 2147483647 w 70"/>
                    <a:gd name="T75" fmla="*/ 2147483647 h 11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0"/>
                    <a:gd name="T115" fmla="*/ 0 h 112"/>
                    <a:gd name="T116" fmla="*/ 70 w 70"/>
                    <a:gd name="T117" fmla="*/ 112 h 112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0" h="112">
                      <a:moveTo>
                        <a:pt x="68" y="92"/>
                      </a:moveTo>
                      <a:lnTo>
                        <a:pt x="60" y="94"/>
                      </a:lnTo>
                      <a:lnTo>
                        <a:pt x="50" y="98"/>
                      </a:lnTo>
                      <a:lnTo>
                        <a:pt x="34" y="108"/>
                      </a:lnTo>
                      <a:lnTo>
                        <a:pt x="28" y="110"/>
                      </a:lnTo>
                      <a:lnTo>
                        <a:pt x="16" y="112"/>
                      </a:lnTo>
                      <a:lnTo>
                        <a:pt x="8" y="112"/>
                      </a:lnTo>
                      <a:lnTo>
                        <a:pt x="2" y="94"/>
                      </a:lnTo>
                      <a:lnTo>
                        <a:pt x="0" y="78"/>
                      </a:lnTo>
                      <a:lnTo>
                        <a:pt x="2" y="68"/>
                      </a:lnTo>
                      <a:lnTo>
                        <a:pt x="4" y="62"/>
                      </a:lnTo>
                      <a:lnTo>
                        <a:pt x="8" y="54"/>
                      </a:lnTo>
                      <a:lnTo>
                        <a:pt x="10" y="44"/>
                      </a:lnTo>
                      <a:lnTo>
                        <a:pt x="10" y="40"/>
                      </a:lnTo>
                      <a:lnTo>
                        <a:pt x="8" y="36"/>
                      </a:lnTo>
                      <a:lnTo>
                        <a:pt x="4" y="26"/>
                      </a:lnTo>
                      <a:lnTo>
                        <a:pt x="4" y="14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20" y="0"/>
                      </a:lnTo>
                      <a:lnTo>
                        <a:pt x="38" y="0"/>
                      </a:lnTo>
                      <a:lnTo>
                        <a:pt x="50" y="0"/>
                      </a:lnTo>
                      <a:lnTo>
                        <a:pt x="52" y="6"/>
                      </a:lnTo>
                      <a:lnTo>
                        <a:pt x="54" y="12"/>
                      </a:lnTo>
                      <a:lnTo>
                        <a:pt x="56" y="14"/>
                      </a:lnTo>
                      <a:lnTo>
                        <a:pt x="56" y="20"/>
                      </a:lnTo>
                      <a:lnTo>
                        <a:pt x="56" y="26"/>
                      </a:lnTo>
                      <a:lnTo>
                        <a:pt x="56" y="28"/>
                      </a:lnTo>
                      <a:lnTo>
                        <a:pt x="56" y="30"/>
                      </a:lnTo>
                      <a:lnTo>
                        <a:pt x="58" y="36"/>
                      </a:lnTo>
                      <a:lnTo>
                        <a:pt x="58" y="40"/>
                      </a:lnTo>
                      <a:lnTo>
                        <a:pt x="58" y="44"/>
                      </a:lnTo>
                      <a:lnTo>
                        <a:pt x="60" y="50"/>
                      </a:lnTo>
                      <a:lnTo>
                        <a:pt x="60" y="74"/>
                      </a:lnTo>
                      <a:lnTo>
                        <a:pt x="56" y="76"/>
                      </a:lnTo>
                      <a:lnTo>
                        <a:pt x="62" y="84"/>
                      </a:lnTo>
                      <a:lnTo>
                        <a:pt x="70" y="92"/>
                      </a:lnTo>
                      <a:lnTo>
                        <a:pt x="68" y="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7" name="iṧľiďè">
                  <a:extLst>
                    <a:ext uri="{FF2B5EF4-FFF2-40B4-BE49-F238E27FC236}">
                      <a16:creationId xmlns:a16="http://schemas.microsoft.com/office/drawing/2014/main" id="{DE1F8EE6-60E0-42C2-AF23-3BB7C2380FF5}"/>
                    </a:ext>
                  </a:extLst>
                </p:cNvPr>
                <p:cNvSpPr/>
                <p:nvPr/>
              </p:nvSpPr>
              <p:spPr bwMode="auto">
                <a:xfrm>
                  <a:off x="4336847" y="3530018"/>
                  <a:ext cx="50957" cy="154117"/>
                </a:xfrm>
                <a:custGeom>
                  <a:avLst/>
                  <a:gdLst>
                    <a:gd name="T0" fmla="*/ 2147483647 w 30"/>
                    <a:gd name="T1" fmla="*/ 2147483647 h 92"/>
                    <a:gd name="T2" fmla="*/ 2147483647 w 30"/>
                    <a:gd name="T3" fmla="*/ 2147483647 h 92"/>
                    <a:gd name="T4" fmla="*/ 2147483647 w 30"/>
                    <a:gd name="T5" fmla="*/ 2147483647 h 92"/>
                    <a:gd name="T6" fmla="*/ 2147483647 w 30"/>
                    <a:gd name="T7" fmla="*/ 2147483647 h 92"/>
                    <a:gd name="T8" fmla="*/ 2147483647 w 30"/>
                    <a:gd name="T9" fmla="*/ 2147483647 h 92"/>
                    <a:gd name="T10" fmla="*/ 2147483647 w 30"/>
                    <a:gd name="T11" fmla="*/ 2147483647 h 92"/>
                    <a:gd name="T12" fmla="*/ 2147483647 w 30"/>
                    <a:gd name="T13" fmla="*/ 2147483647 h 92"/>
                    <a:gd name="T14" fmla="*/ 2147483647 w 30"/>
                    <a:gd name="T15" fmla="*/ 2147483647 h 92"/>
                    <a:gd name="T16" fmla="*/ 2147483647 w 30"/>
                    <a:gd name="T17" fmla="*/ 2147483647 h 92"/>
                    <a:gd name="T18" fmla="*/ 2147483647 w 30"/>
                    <a:gd name="T19" fmla="*/ 2147483647 h 92"/>
                    <a:gd name="T20" fmla="*/ 2147483647 w 30"/>
                    <a:gd name="T21" fmla="*/ 2147483647 h 92"/>
                    <a:gd name="T22" fmla="*/ 2147483647 w 30"/>
                    <a:gd name="T23" fmla="*/ 2147483647 h 92"/>
                    <a:gd name="T24" fmla="*/ 2147483647 w 30"/>
                    <a:gd name="T25" fmla="*/ 2147483647 h 92"/>
                    <a:gd name="T26" fmla="*/ 2147483647 w 30"/>
                    <a:gd name="T27" fmla="*/ 2147483647 h 92"/>
                    <a:gd name="T28" fmla="*/ 2147483647 w 30"/>
                    <a:gd name="T29" fmla="*/ 2147483647 h 92"/>
                    <a:gd name="T30" fmla="*/ 0 w 30"/>
                    <a:gd name="T31" fmla="*/ 0 h 92"/>
                    <a:gd name="T32" fmla="*/ 2147483647 w 30"/>
                    <a:gd name="T33" fmla="*/ 0 h 92"/>
                    <a:gd name="T34" fmla="*/ 2147483647 w 30"/>
                    <a:gd name="T35" fmla="*/ 2147483647 h 92"/>
                    <a:gd name="T36" fmla="*/ 2147483647 w 30"/>
                    <a:gd name="T37" fmla="*/ 2147483647 h 92"/>
                    <a:gd name="T38" fmla="*/ 2147483647 w 30"/>
                    <a:gd name="T39" fmla="*/ 2147483647 h 92"/>
                    <a:gd name="T40" fmla="*/ 2147483647 w 30"/>
                    <a:gd name="T41" fmla="*/ 2147483647 h 92"/>
                    <a:gd name="T42" fmla="*/ 2147483647 w 30"/>
                    <a:gd name="T43" fmla="*/ 2147483647 h 92"/>
                    <a:gd name="T44" fmla="*/ 2147483647 w 30"/>
                    <a:gd name="T45" fmla="*/ 2147483647 h 92"/>
                    <a:gd name="T46" fmla="*/ 2147483647 w 30"/>
                    <a:gd name="T47" fmla="*/ 2147483647 h 92"/>
                    <a:gd name="T48" fmla="*/ 2147483647 w 30"/>
                    <a:gd name="T49" fmla="*/ 2147483647 h 92"/>
                    <a:gd name="T50" fmla="*/ 2147483647 w 30"/>
                    <a:gd name="T51" fmla="*/ 2147483647 h 92"/>
                    <a:gd name="T52" fmla="*/ 2147483647 w 30"/>
                    <a:gd name="T53" fmla="*/ 2147483647 h 92"/>
                    <a:gd name="T54" fmla="*/ 2147483647 w 30"/>
                    <a:gd name="T55" fmla="*/ 2147483647 h 92"/>
                    <a:gd name="T56" fmla="*/ 2147483647 w 30"/>
                    <a:gd name="T57" fmla="*/ 2147483647 h 92"/>
                    <a:gd name="T58" fmla="*/ 2147483647 w 30"/>
                    <a:gd name="T59" fmla="*/ 2147483647 h 9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30"/>
                    <a:gd name="T91" fmla="*/ 0 h 92"/>
                    <a:gd name="T92" fmla="*/ 30 w 30"/>
                    <a:gd name="T93" fmla="*/ 92 h 9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30" h="92">
                      <a:moveTo>
                        <a:pt x="20" y="92"/>
                      </a:moveTo>
                      <a:lnTo>
                        <a:pt x="12" y="84"/>
                      </a:lnTo>
                      <a:lnTo>
                        <a:pt x="6" y="76"/>
                      </a:lnTo>
                      <a:lnTo>
                        <a:pt x="10" y="74"/>
                      </a:lnTo>
                      <a:lnTo>
                        <a:pt x="10" y="50"/>
                      </a:lnTo>
                      <a:lnTo>
                        <a:pt x="8" y="44"/>
                      </a:lnTo>
                      <a:lnTo>
                        <a:pt x="8" y="40"/>
                      </a:lnTo>
                      <a:lnTo>
                        <a:pt x="8" y="36"/>
                      </a:lnTo>
                      <a:lnTo>
                        <a:pt x="6" y="30"/>
                      </a:lnTo>
                      <a:lnTo>
                        <a:pt x="6" y="28"/>
                      </a:lnTo>
                      <a:lnTo>
                        <a:pt x="6" y="26"/>
                      </a:lnTo>
                      <a:lnTo>
                        <a:pt x="6" y="20"/>
                      </a:lnTo>
                      <a:lnTo>
                        <a:pt x="6" y="14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14" y="4"/>
                      </a:lnTo>
                      <a:lnTo>
                        <a:pt x="14" y="10"/>
                      </a:lnTo>
                      <a:lnTo>
                        <a:pt x="14" y="12"/>
                      </a:lnTo>
                      <a:lnTo>
                        <a:pt x="16" y="16"/>
                      </a:lnTo>
                      <a:lnTo>
                        <a:pt x="24" y="22"/>
                      </a:lnTo>
                      <a:lnTo>
                        <a:pt x="24" y="26"/>
                      </a:lnTo>
                      <a:lnTo>
                        <a:pt x="24" y="40"/>
                      </a:lnTo>
                      <a:lnTo>
                        <a:pt x="26" y="52"/>
                      </a:lnTo>
                      <a:lnTo>
                        <a:pt x="26" y="64"/>
                      </a:lnTo>
                      <a:lnTo>
                        <a:pt x="28" y="84"/>
                      </a:lnTo>
                      <a:lnTo>
                        <a:pt x="28" y="86"/>
                      </a:lnTo>
                      <a:lnTo>
                        <a:pt x="30" y="88"/>
                      </a:lnTo>
                      <a:lnTo>
                        <a:pt x="20" y="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8" name="î$ḻîḍe">
                  <a:extLst>
                    <a:ext uri="{FF2B5EF4-FFF2-40B4-BE49-F238E27FC236}">
                      <a16:creationId xmlns:a16="http://schemas.microsoft.com/office/drawing/2014/main" id="{00C75CBA-3163-4806-BDB3-3C9AD566DB39}"/>
                    </a:ext>
                  </a:extLst>
                </p:cNvPr>
                <p:cNvSpPr/>
                <p:nvPr/>
              </p:nvSpPr>
              <p:spPr bwMode="auto">
                <a:xfrm>
                  <a:off x="4361637" y="3492189"/>
                  <a:ext cx="81255" cy="184939"/>
                </a:xfrm>
                <a:custGeom>
                  <a:avLst/>
                  <a:gdLst>
                    <a:gd name="T0" fmla="*/ 2147483647 w 46"/>
                    <a:gd name="T1" fmla="*/ 2147483647 h 110"/>
                    <a:gd name="T2" fmla="*/ 2147483647 w 46"/>
                    <a:gd name="T3" fmla="*/ 2147483647 h 110"/>
                    <a:gd name="T4" fmla="*/ 2147483647 w 46"/>
                    <a:gd name="T5" fmla="*/ 2147483647 h 110"/>
                    <a:gd name="T6" fmla="*/ 2147483647 w 46"/>
                    <a:gd name="T7" fmla="*/ 2147483647 h 110"/>
                    <a:gd name="T8" fmla="*/ 2147483647 w 46"/>
                    <a:gd name="T9" fmla="*/ 2147483647 h 110"/>
                    <a:gd name="T10" fmla="*/ 2147483647 w 46"/>
                    <a:gd name="T11" fmla="*/ 2147483647 h 110"/>
                    <a:gd name="T12" fmla="*/ 2147483647 w 46"/>
                    <a:gd name="T13" fmla="*/ 2147483647 h 110"/>
                    <a:gd name="T14" fmla="*/ 2147483647 w 46"/>
                    <a:gd name="T15" fmla="*/ 2147483647 h 110"/>
                    <a:gd name="T16" fmla="*/ 2147483647 w 46"/>
                    <a:gd name="T17" fmla="*/ 2147483647 h 110"/>
                    <a:gd name="T18" fmla="*/ 2147483647 w 46"/>
                    <a:gd name="T19" fmla="*/ 0 h 110"/>
                    <a:gd name="T20" fmla="*/ 2147483647 w 46"/>
                    <a:gd name="T21" fmla="*/ 2147483647 h 110"/>
                    <a:gd name="T22" fmla="*/ 2147483647 w 46"/>
                    <a:gd name="T23" fmla="*/ 0 h 110"/>
                    <a:gd name="T24" fmla="*/ 2147483647 w 46"/>
                    <a:gd name="T25" fmla="*/ 2147483647 h 110"/>
                    <a:gd name="T26" fmla="*/ 2147483647 w 46"/>
                    <a:gd name="T27" fmla="*/ 2147483647 h 110"/>
                    <a:gd name="T28" fmla="*/ 2147483647 w 46"/>
                    <a:gd name="T29" fmla="*/ 2147483647 h 110"/>
                    <a:gd name="T30" fmla="*/ 2147483647 w 46"/>
                    <a:gd name="T31" fmla="*/ 2147483647 h 110"/>
                    <a:gd name="T32" fmla="*/ 2147483647 w 46"/>
                    <a:gd name="T33" fmla="*/ 2147483647 h 110"/>
                    <a:gd name="T34" fmla="*/ 2147483647 w 46"/>
                    <a:gd name="T35" fmla="*/ 2147483647 h 110"/>
                    <a:gd name="T36" fmla="*/ 2147483647 w 46"/>
                    <a:gd name="T37" fmla="*/ 2147483647 h 110"/>
                    <a:gd name="T38" fmla="*/ 0 w 46"/>
                    <a:gd name="T39" fmla="*/ 2147483647 h 110"/>
                    <a:gd name="T40" fmla="*/ 0 w 46"/>
                    <a:gd name="T41" fmla="*/ 2147483647 h 110"/>
                    <a:gd name="T42" fmla="*/ 0 w 46"/>
                    <a:gd name="T43" fmla="*/ 2147483647 h 110"/>
                    <a:gd name="T44" fmla="*/ 2147483647 w 46"/>
                    <a:gd name="T45" fmla="*/ 2147483647 h 110"/>
                    <a:gd name="T46" fmla="*/ 2147483647 w 46"/>
                    <a:gd name="T47" fmla="*/ 2147483647 h 110"/>
                    <a:gd name="T48" fmla="*/ 2147483647 w 46"/>
                    <a:gd name="T49" fmla="*/ 2147483647 h 110"/>
                    <a:gd name="T50" fmla="*/ 2147483647 w 46"/>
                    <a:gd name="T51" fmla="*/ 2147483647 h 110"/>
                    <a:gd name="T52" fmla="*/ 2147483647 w 46"/>
                    <a:gd name="T53" fmla="*/ 2147483647 h 110"/>
                    <a:gd name="T54" fmla="*/ 2147483647 w 46"/>
                    <a:gd name="T55" fmla="*/ 2147483647 h 110"/>
                    <a:gd name="T56" fmla="*/ 2147483647 w 46"/>
                    <a:gd name="T57" fmla="*/ 2147483647 h 110"/>
                    <a:gd name="T58" fmla="*/ 2147483647 w 46"/>
                    <a:gd name="T59" fmla="*/ 2147483647 h 110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46"/>
                    <a:gd name="T91" fmla="*/ 0 h 110"/>
                    <a:gd name="T92" fmla="*/ 46 w 46"/>
                    <a:gd name="T93" fmla="*/ 110 h 110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46" h="110">
                      <a:moveTo>
                        <a:pt x="16" y="110"/>
                      </a:moveTo>
                      <a:lnTo>
                        <a:pt x="30" y="104"/>
                      </a:lnTo>
                      <a:lnTo>
                        <a:pt x="30" y="60"/>
                      </a:lnTo>
                      <a:lnTo>
                        <a:pt x="40" y="46"/>
                      </a:lnTo>
                      <a:lnTo>
                        <a:pt x="44" y="36"/>
                      </a:lnTo>
                      <a:lnTo>
                        <a:pt x="46" y="30"/>
                      </a:lnTo>
                      <a:lnTo>
                        <a:pt x="44" y="18"/>
                      </a:lnTo>
                      <a:lnTo>
                        <a:pt x="40" y="10"/>
                      </a:lnTo>
                      <a:lnTo>
                        <a:pt x="34" y="6"/>
                      </a:lnTo>
                      <a:lnTo>
                        <a:pt x="30" y="0"/>
                      </a:lnTo>
                      <a:lnTo>
                        <a:pt x="20" y="2"/>
                      </a:lnTo>
                      <a:lnTo>
                        <a:pt x="20" y="0"/>
                      </a:lnTo>
                      <a:lnTo>
                        <a:pt x="20" y="6"/>
                      </a:lnTo>
                      <a:lnTo>
                        <a:pt x="20" y="8"/>
                      </a:lnTo>
                      <a:lnTo>
                        <a:pt x="20" y="10"/>
                      </a:lnTo>
                      <a:lnTo>
                        <a:pt x="12" y="14"/>
                      </a:lnTo>
                      <a:lnTo>
                        <a:pt x="6" y="16"/>
                      </a:lnTo>
                      <a:lnTo>
                        <a:pt x="4" y="18"/>
                      </a:lnTo>
                      <a:lnTo>
                        <a:pt x="4" y="22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4"/>
                      </a:lnTo>
                      <a:lnTo>
                        <a:pt x="2" y="38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0" y="62"/>
                      </a:lnTo>
                      <a:lnTo>
                        <a:pt x="12" y="74"/>
                      </a:lnTo>
                      <a:lnTo>
                        <a:pt x="12" y="86"/>
                      </a:lnTo>
                      <a:lnTo>
                        <a:pt x="14" y="106"/>
                      </a:lnTo>
                      <a:lnTo>
                        <a:pt x="16" y="1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9" name="isľïḑê">
                  <a:extLst>
                    <a:ext uri="{FF2B5EF4-FFF2-40B4-BE49-F238E27FC236}">
                      <a16:creationId xmlns:a16="http://schemas.microsoft.com/office/drawing/2014/main" id="{905B8603-9999-4D15-B12A-F3C9E072D301}"/>
                    </a:ext>
                  </a:extLst>
                </p:cNvPr>
                <p:cNvSpPr/>
                <p:nvPr/>
              </p:nvSpPr>
              <p:spPr bwMode="auto">
                <a:xfrm>
                  <a:off x="4413971" y="3443152"/>
                  <a:ext cx="329154" cy="290018"/>
                </a:xfrm>
                <a:custGeom>
                  <a:avLst/>
                  <a:gdLst>
                    <a:gd name="T0" fmla="*/ 2147483647 w 189"/>
                    <a:gd name="T1" fmla="*/ 2147483647 h 174"/>
                    <a:gd name="T2" fmla="*/ 2147483647 w 189"/>
                    <a:gd name="T3" fmla="*/ 2147483647 h 174"/>
                    <a:gd name="T4" fmla="*/ 2147483647 w 189"/>
                    <a:gd name="T5" fmla="*/ 2147483647 h 174"/>
                    <a:gd name="T6" fmla="*/ 2147483647 w 189"/>
                    <a:gd name="T7" fmla="*/ 2147483647 h 174"/>
                    <a:gd name="T8" fmla="*/ 2147483647 w 189"/>
                    <a:gd name="T9" fmla="*/ 2147483647 h 174"/>
                    <a:gd name="T10" fmla="*/ 0 w 189"/>
                    <a:gd name="T11" fmla="*/ 2147483647 h 174"/>
                    <a:gd name="T12" fmla="*/ 2147483647 w 189"/>
                    <a:gd name="T13" fmla="*/ 2147483647 h 174"/>
                    <a:gd name="T14" fmla="*/ 2147483647 w 189"/>
                    <a:gd name="T15" fmla="*/ 2147483647 h 174"/>
                    <a:gd name="T16" fmla="*/ 2147483647 w 189"/>
                    <a:gd name="T17" fmla="*/ 2147483647 h 174"/>
                    <a:gd name="T18" fmla="*/ 2147483647 w 189"/>
                    <a:gd name="T19" fmla="*/ 2147483647 h 174"/>
                    <a:gd name="T20" fmla="*/ 2147483647 w 189"/>
                    <a:gd name="T21" fmla="*/ 0 h 174"/>
                    <a:gd name="T22" fmla="*/ 2147483647 w 189"/>
                    <a:gd name="T23" fmla="*/ 0 h 174"/>
                    <a:gd name="T24" fmla="*/ 2147483647 w 189"/>
                    <a:gd name="T25" fmla="*/ 2147483647 h 174"/>
                    <a:gd name="T26" fmla="*/ 2147483647 w 189"/>
                    <a:gd name="T27" fmla="*/ 2147483647 h 174"/>
                    <a:gd name="T28" fmla="*/ 2147483647 w 189"/>
                    <a:gd name="T29" fmla="*/ 2147483647 h 174"/>
                    <a:gd name="T30" fmla="*/ 2147483647 w 189"/>
                    <a:gd name="T31" fmla="*/ 2147483647 h 174"/>
                    <a:gd name="T32" fmla="*/ 2147483647 w 189"/>
                    <a:gd name="T33" fmla="*/ 2147483647 h 174"/>
                    <a:gd name="T34" fmla="*/ 2147483647 w 189"/>
                    <a:gd name="T35" fmla="*/ 2147483647 h 174"/>
                    <a:gd name="T36" fmla="*/ 2147483647 w 189"/>
                    <a:gd name="T37" fmla="*/ 2147483647 h 174"/>
                    <a:gd name="T38" fmla="*/ 2147483647 w 189"/>
                    <a:gd name="T39" fmla="*/ 2147483647 h 174"/>
                    <a:gd name="T40" fmla="*/ 2147483647 w 189"/>
                    <a:gd name="T41" fmla="*/ 2147483647 h 174"/>
                    <a:gd name="T42" fmla="*/ 2147483647 w 189"/>
                    <a:gd name="T43" fmla="*/ 2147483647 h 174"/>
                    <a:gd name="T44" fmla="*/ 2147483647 w 189"/>
                    <a:gd name="T45" fmla="*/ 2147483647 h 174"/>
                    <a:gd name="T46" fmla="*/ 2147483647 w 189"/>
                    <a:gd name="T47" fmla="*/ 0 h 174"/>
                    <a:gd name="T48" fmla="*/ 2147483647 w 189"/>
                    <a:gd name="T49" fmla="*/ 2147483647 h 174"/>
                    <a:gd name="T50" fmla="*/ 2147483647 w 189"/>
                    <a:gd name="T51" fmla="*/ 2147483647 h 174"/>
                    <a:gd name="T52" fmla="*/ 2147483647 w 189"/>
                    <a:gd name="T53" fmla="*/ 2147483647 h 174"/>
                    <a:gd name="T54" fmla="*/ 2147483647 w 189"/>
                    <a:gd name="T55" fmla="*/ 2147483647 h 174"/>
                    <a:gd name="T56" fmla="*/ 2147483647 w 189"/>
                    <a:gd name="T57" fmla="*/ 2147483647 h 174"/>
                    <a:gd name="T58" fmla="*/ 2147483647 w 189"/>
                    <a:gd name="T59" fmla="*/ 2147483647 h 174"/>
                    <a:gd name="T60" fmla="*/ 2147483647 w 189"/>
                    <a:gd name="T61" fmla="*/ 2147483647 h 174"/>
                    <a:gd name="T62" fmla="*/ 2147483647 w 189"/>
                    <a:gd name="T63" fmla="*/ 2147483647 h 174"/>
                    <a:gd name="T64" fmla="*/ 2147483647 w 189"/>
                    <a:gd name="T65" fmla="*/ 2147483647 h 174"/>
                    <a:gd name="T66" fmla="*/ 2147483647 w 189"/>
                    <a:gd name="T67" fmla="*/ 2147483647 h 174"/>
                    <a:gd name="T68" fmla="*/ 2147483647 w 189"/>
                    <a:gd name="T69" fmla="*/ 2147483647 h 174"/>
                    <a:gd name="T70" fmla="*/ 2147483647 w 189"/>
                    <a:gd name="T71" fmla="*/ 2147483647 h 174"/>
                    <a:gd name="T72" fmla="*/ 2147483647 w 189"/>
                    <a:gd name="T73" fmla="*/ 2147483647 h 174"/>
                    <a:gd name="T74" fmla="*/ 2147483647 w 189"/>
                    <a:gd name="T75" fmla="*/ 2147483647 h 174"/>
                    <a:gd name="T76" fmla="*/ 2147483647 w 189"/>
                    <a:gd name="T77" fmla="*/ 2147483647 h 174"/>
                    <a:gd name="T78" fmla="*/ 2147483647 w 189"/>
                    <a:gd name="T79" fmla="*/ 2147483647 h 174"/>
                    <a:gd name="T80" fmla="*/ 2147483647 w 189"/>
                    <a:gd name="T81" fmla="*/ 2147483647 h 17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89"/>
                    <a:gd name="T124" fmla="*/ 0 h 174"/>
                    <a:gd name="T125" fmla="*/ 189 w 189"/>
                    <a:gd name="T126" fmla="*/ 174 h 17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89" h="174">
                      <a:moveTo>
                        <a:pt x="90" y="168"/>
                      </a:moveTo>
                      <a:lnTo>
                        <a:pt x="74" y="170"/>
                      </a:lnTo>
                      <a:lnTo>
                        <a:pt x="58" y="174"/>
                      </a:lnTo>
                      <a:lnTo>
                        <a:pt x="52" y="172"/>
                      </a:lnTo>
                      <a:lnTo>
                        <a:pt x="46" y="166"/>
                      </a:lnTo>
                      <a:lnTo>
                        <a:pt x="40" y="152"/>
                      </a:lnTo>
                      <a:lnTo>
                        <a:pt x="36" y="146"/>
                      </a:lnTo>
                      <a:lnTo>
                        <a:pt x="32" y="138"/>
                      </a:lnTo>
                      <a:lnTo>
                        <a:pt x="24" y="134"/>
                      </a:lnTo>
                      <a:lnTo>
                        <a:pt x="18" y="132"/>
                      </a:lnTo>
                      <a:lnTo>
                        <a:pt x="0" y="134"/>
                      </a:lnTo>
                      <a:lnTo>
                        <a:pt x="0" y="90"/>
                      </a:lnTo>
                      <a:lnTo>
                        <a:pt x="10" y="76"/>
                      </a:lnTo>
                      <a:lnTo>
                        <a:pt x="14" y="66"/>
                      </a:lnTo>
                      <a:lnTo>
                        <a:pt x="16" y="60"/>
                      </a:lnTo>
                      <a:lnTo>
                        <a:pt x="14" y="48"/>
                      </a:lnTo>
                      <a:lnTo>
                        <a:pt x="10" y="40"/>
                      </a:lnTo>
                      <a:lnTo>
                        <a:pt x="14" y="26"/>
                      </a:lnTo>
                      <a:lnTo>
                        <a:pt x="18" y="12"/>
                      </a:lnTo>
                      <a:lnTo>
                        <a:pt x="22" y="8"/>
                      </a:lnTo>
                      <a:lnTo>
                        <a:pt x="28" y="4"/>
                      </a:lnTo>
                      <a:lnTo>
                        <a:pt x="34" y="0"/>
                      </a:lnTo>
                      <a:lnTo>
                        <a:pt x="44" y="0"/>
                      </a:lnTo>
                      <a:lnTo>
                        <a:pt x="46" y="0"/>
                      </a:lnTo>
                      <a:lnTo>
                        <a:pt x="50" y="2"/>
                      </a:lnTo>
                      <a:lnTo>
                        <a:pt x="56" y="8"/>
                      </a:lnTo>
                      <a:lnTo>
                        <a:pt x="62" y="12"/>
                      </a:lnTo>
                      <a:lnTo>
                        <a:pt x="64" y="14"/>
                      </a:lnTo>
                      <a:lnTo>
                        <a:pt x="68" y="16"/>
                      </a:lnTo>
                      <a:lnTo>
                        <a:pt x="72" y="14"/>
                      </a:lnTo>
                      <a:lnTo>
                        <a:pt x="72" y="12"/>
                      </a:lnTo>
                      <a:lnTo>
                        <a:pt x="74" y="10"/>
                      </a:lnTo>
                      <a:lnTo>
                        <a:pt x="78" y="10"/>
                      </a:lnTo>
                      <a:lnTo>
                        <a:pt x="86" y="10"/>
                      </a:lnTo>
                      <a:lnTo>
                        <a:pt x="90" y="14"/>
                      </a:lnTo>
                      <a:lnTo>
                        <a:pt x="94" y="16"/>
                      </a:lnTo>
                      <a:lnTo>
                        <a:pt x="100" y="18"/>
                      </a:lnTo>
                      <a:lnTo>
                        <a:pt x="108" y="16"/>
                      </a:lnTo>
                      <a:lnTo>
                        <a:pt x="114" y="12"/>
                      </a:lnTo>
                      <a:lnTo>
                        <a:pt x="120" y="10"/>
                      </a:lnTo>
                      <a:lnTo>
                        <a:pt x="128" y="8"/>
                      </a:lnTo>
                      <a:lnTo>
                        <a:pt x="134" y="8"/>
                      </a:lnTo>
                      <a:lnTo>
                        <a:pt x="138" y="10"/>
                      </a:lnTo>
                      <a:lnTo>
                        <a:pt x="142" y="10"/>
                      </a:lnTo>
                      <a:lnTo>
                        <a:pt x="151" y="12"/>
                      </a:lnTo>
                      <a:lnTo>
                        <a:pt x="155" y="10"/>
                      </a:lnTo>
                      <a:lnTo>
                        <a:pt x="161" y="8"/>
                      </a:lnTo>
                      <a:lnTo>
                        <a:pt x="171" y="0"/>
                      </a:lnTo>
                      <a:lnTo>
                        <a:pt x="175" y="6"/>
                      </a:lnTo>
                      <a:lnTo>
                        <a:pt x="179" y="10"/>
                      </a:lnTo>
                      <a:lnTo>
                        <a:pt x="183" y="22"/>
                      </a:lnTo>
                      <a:lnTo>
                        <a:pt x="185" y="26"/>
                      </a:lnTo>
                      <a:lnTo>
                        <a:pt x="189" y="30"/>
                      </a:lnTo>
                      <a:lnTo>
                        <a:pt x="187" y="46"/>
                      </a:lnTo>
                      <a:lnTo>
                        <a:pt x="183" y="46"/>
                      </a:lnTo>
                      <a:lnTo>
                        <a:pt x="179" y="46"/>
                      </a:lnTo>
                      <a:lnTo>
                        <a:pt x="175" y="60"/>
                      </a:lnTo>
                      <a:lnTo>
                        <a:pt x="171" y="70"/>
                      </a:lnTo>
                      <a:lnTo>
                        <a:pt x="165" y="82"/>
                      </a:lnTo>
                      <a:lnTo>
                        <a:pt x="161" y="92"/>
                      </a:lnTo>
                      <a:lnTo>
                        <a:pt x="159" y="94"/>
                      </a:lnTo>
                      <a:lnTo>
                        <a:pt x="157" y="96"/>
                      </a:lnTo>
                      <a:lnTo>
                        <a:pt x="155" y="98"/>
                      </a:lnTo>
                      <a:lnTo>
                        <a:pt x="153" y="98"/>
                      </a:lnTo>
                      <a:lnTo>
                        <a:pt x="151" y="108"/>
                      </a:lnTo>
                      <a:lnTo>
                        <a:pt x="146" y="120"/>
                      </a:lnTo>
                      <a:lnTo>
                        <a:pt x="142" y="130"/>
                      </a:lnTo>
                      <a:lnTo>
                        <a:pt x="138" y="134"/>
                      </a:lnTo>
                      <a:lnTo>
                        <a:pt x="134" y="136"/>
                      </a:lnTo>
                      <a:lnTo>
                        <a:pt x="132" y="134"/>
                      </a:lnTo>
                      <a:lnTo>
                        <a:pt x="130" y="132"/>
                      </a:lnTo>
                      <a:lnTo>
                        <a:pt x="128" y="124"/>
                      </a:lnTo>
                      <a:lnTo>
                        <a:pt x="122" y="126"/>
                      </a:lnTo>
                      <a:lnTo>
                        <a:pt x="116" y="130"/>
                      </a:lnTo>
                      <a:lnTo>
                        <a:pt x="110" y="134"/>
                      </a:lnTo>
                      <a:lnTo>
                        <a:pt x="104" y="138"/>
                      </a:lnTo>
                      <a:lnTo>
                        <a:pt x="100" y="146"/>
                      </a:lnTo>
                      <a:lnTo>
                        <a:pt x="98" y="150"/>
                      </a:lnTo>
                      <a:lnTo>
                        <a:pt x="96" y="158"/>
                      </a:lnTo>
                      <a:lnTo>
                        <a:pt x="96" y="168"/>
                      </a:lnTo>
                      <a:lnTo>
                        <a:pt x="94" y="168"/>
                      </a:lnTo>
                      <a:lnTo>
                        <a:pt x="90" y="1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0" name="ísľíḋe">
                  <a:extLst>
                    <a:ext uri="{FF2B5EF4-FFF2-40B4-BE49-F238E27FC236}">
                      <a16:creationId xmlns:a16="http://schemas.microsoft.com/office/drawing/2014/main" id="{386A76BD-734F-483B-AAA4-A015EF1D5FDA}"/>
                    </a:ext>
                  </a:extLst>
                </p:cNvPr>
                <p:cNvSpPr/>
                <p:nvPr/>
              </p:nvSpPr>
              <p:spPr bwMode="auto">
                <a:xfrm>
                  <a:off x="4570973" y="3458564"/>
                  <a:ext cx="221732" cy="347463"/>
                </a:xfrm>
                <a:custGeom>
                  <a:avLst/>
                  <a:gdLst>
                    <a:gd name="T0" fmla="*/ 2147483647 w 127"/>
                    <a:gd name="T1" fmla="*/ 2147483647 h 208"/>
                    <a:gd name="T2" fmla="*/ 2147483647 w 127"/>
                    <a:gd name="T3" fmla="*/ 2147483647 h 208"/>
                    <a:gd name="T4" fmla="*/ 2147483647 w 127"/>
                    <a:gd name="T5" fmla="*/ 2147483647 h 208"/>
                    <a:gd name="T6" fmla="*/ 2147483647 w 127"/>
                    <a:gd name="T7" fmla="*/ 2147483647 h 208"/>
                    <a:gd name="T8" fmla="*/ 2147483647 w 127"/>
                    <a:gd name="T9" fmla="*/ 2147483647 h 208"/>
                    <a:gd name="T10" fmla="*/ 2147483647 w 127"/>
                    <a:gd name="T11" fmla="*/ 2147483647 h 208"/>
                    <a:gd name="T12" fmla="*/ 2147483647 w 127"/>
                    <a:gd name="T13" fmla="*/ 2147483647 h 208"/>
                    <a:gd name="T14" fmla="*/ 2147483647 w 127"/>
                    <a:gd name="T15" fmla="*/ 2147483647 h 208"/>
                    <a:gd name="T16" fmla="*/ 2147483647 w 127"/>
                    <a:gd name="T17" fmla="*/ 2147483647 h 208"/>
                    <a:gd name="T18" fmla="*/ 2147483647 w 127"/>
                    <a:gd name="T19" fmla="*/ 2147483647 h 208"/>
                    <a:gd name="T20" fmla="*/ 2147483647 w 127"/>
                    <a:gd name="T21" fmla="*/ 2147483647 h 208"/>
                    <a:gd name="T22" fmla="*/ 2147483647 w 127"/>
                    <a:gd name="T23" fmla="*/ 2147483647 h 208"/>
                    <a:gd name="T24" fmla="*/ 2147483647 w 127"/>
                    <a:gd name="T25" fmla="*/ 2147483647 h 208"/>
                    <a:gd name="T26" fmla="*/ 2147483647 w 127"/>
                    <a:gd name="T27" fmla="*/ 2147483647 h 208"/>
                    <a:gd name="T28" fmla="*/ 2147483647 w 127"/>
                    <a:gd name="T29" fmla="*/ 2147483647 h 208"/>
                    <a:gd name="T30" fmla="*/ 2147483647 w 127"/>
                    <a:gd name="T31" fmla="*/ 2147483647 h 208"/>
                    <a:gd name="T32" fmla="*/ 2147483647 w 127"/>
                    <a:gd name="T33" fmla="*/ 2147483647 h 208"/>
                    <a:gd name="T34" fmla="*/ 2147483647 w 127"/>
                    <a:gd name="T35" fmla="*/ 2147483647 h 208"/>
                    <a:gd name="T36" fmla="*/ 2147483647 w 127"/>
                    <a:gd name="T37" fmla="*/ 2147483647 h 208"/>
                    <a:gd name="T38" fmla="*/ 2147483647 w 127"/>
                    <a:gd name="T39" fmla="*/ 2147483647 h 208"/>
                    <a:gd name="T40" fmla="*/ 2147483647 w 127"/>
                    <a:gd name="T41" fmla="*/ 2147483647 h 208"/>
                    <a:gd name="T42" fmla="*/ 2147483647 w 127"/>
                    <a:gd name="T43" fmla="*/ 2147483647 h 208"/>
                    <a:gd name="T44" fmla="*/ 2147483647 w 127"/>
                    <a:gd name="T45" fmla="*/ 2147483647 h 208"/>
                    <a:gd name="T46" fmla="*/ 2147483647 w 127"/>
                    <a:gd name="T47" fmla="*/ 2147483647 h 208"/>
                    <a:gd name="T48" fmla="*/ 2147483647 w 127"/>
                    <a:gd name="T49" fmla="*/ 2147483647 h 208"/>
                    <a:gd name="T50" fmla="*/ 2147483647 w 127"/>
                    <a:gd name="T51" fmla="*/ 2147483647 h 208"/>
                    <a:gd name="T52" fmla="*/ 2147483647 w 127"/>
                    <a:gd name="T53" fmla="*/ 2147483647 h 208"/>
                    <a:gd name="T54" fmla="*/ 2147483647 w 127"/>
                    <a:gd name="T55" fmla="*/ 2147483647 h 208"/>
                    <a:gd name="T56" fmla="*/ 2147483647 w 127"/>
                    <a:gd name="T57" fmla="*/ 2147483647 h 208"/>
                    <a:gd name="T58" fmla="*/ 2147483647 w 127"/>
                    <a:gd name="T59" fmla="*/ 2147483647 h 208"/>
                    <a:gd name="T60" fmla="*/ 2147483647 w 127"/>
                    <a:gd name="T61" fmla="*/ 2147483647 h 208"/>
                    <a:gd name="T62" fmla="*/ 2147483647 w 127"/>
                    <a:gd name="T63" fmla="*/ 2147483647 h 208"/>
                    <a:gd name="T64" fmla="*/ 2147483647 w 127"/>
                    <a:gd name="T65" fmla="*/ 2147483647 h 208"/>
                    <a:gd name="T66" fmla="*/ 2147483647 w 127"/>
                    <a:gd name="T67" fmla="*/ 2147483647 h 208"/>
                    <a:gd name="T68" fmla="*/ 2147483647 w 127"/>
                    <a:gd name="T69" fmla="*/ 2147483647 h 208"/>
                    <a:gd name="T70" fmla="*/ 2147483647 w 127"/>
                    <a:gd name="T71" fmla="*/ 2147483647 h 208"/>
                    <a:gd name="T72" fmla="*/ 2147483647 w 127"/>
                    <a:gd name="T73" fmla="*/ 2147483647 h 208"/>
                    <a:gd name="T74" fmla="*/ 2147483647 w 127"/>
                    <a:gd name="T75" fmla="*/ 2147483647 h 208"/>
                    <a:gd name="T76" fmla="*/ 0 w 127"/>
                    <a:gd name="T77" fmla="*/ 2147483647 h 20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27"/>
                    <a:gd name="T118" fmla="*/ 0 h 208"/>
                    <a:gd name="T119" fmla="*/ 127 w 127"/>
                    <a:gd name="T120" fmla="*/ 208 h 20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27" h="208">
                      <a:moveTo>
                        <a:pt x="6" y="158"/>
                      </a:moveTo>
                      <a:lnTo>
                        <a:pt x="6" y="148"/>
                      </a:lnTo>
                      <a:lnTo>
                        <a:pt x="8" y="140"/>
                      </a:lnTo>
                      <a:lnTo>
                        <a:pt x="10" y="136"/>
                      </a:lnTo>
                      <a:lnTo>
                        <a:pt x="14" y="128"/>
                      </a:lnTo>
                      <a:lnTo>
                        <a:pt x="20" y="124"/>
                      </a:lnTo>
                      <a:lnTo>
                        <a:pt x="26" y="120"/>
                      </a:lnTo>
                      <a:lnTo>
                        <a:pt x="32" y="116"/>
                      </a:lnTo>
                      <a:lnTo>
                        <a:pt x="38" y="114"/>
                      </a:lnTo>
                      <a:lnTo>
                        <a:pt x="40" y="122"/>
                      </a:lnTo>
                      <a:lnTo>
                        <a:pt x="42" y="124"/>
                      </a:lnTo>
                      <a:lnTo>
                        <a:pt x="44" y="126"/>
                      </a:lnTo>
                      <a:lnTo>
                        <a:pt x="48" y="124"/>
                      </a:lnTo>
                      <a:lnTo>
                        <a:pt x="52" y="120"/>
                      </a:lnTo>
                      <a:lnTo>
                        <a:pt x="56" y="110"/>
                      </a:lnTo>
                      <a:lnTo>
                        <a:pt x="61" y="98"/>
                      </a:lnTo>
                      <a:lnTo>
                        <a:pt x="63" y="88"/>
                      </a:lnTo>
                      <a:lnTo>
                        <a:pt x="65" y="88"/>
                      </a:lnTo>
                      <a:lnTo>
                        <a:pt x="67" y="86"/>
                      </a:lnTo>
                      <a:lnTo>
                        <a:pt x="69" y="84"/>
                      </a:lnTo>
                      <a:lnTo>
                        <a:pt x="71" y="82"/>
                      </a:lnTo>
                      <a:lnTo>
                        <a:pt x="75" y="72"/>
                      </a:lnTo>
                      <a:lnTo>
                        <a:pt x="81" y="60"/>
                      </a:lnTo>
                      <a:lnTo>
                        <a:pt x="85" y="50"/>
                      </a:lnTo>
                      <a:lnTo>
                        <a:pt x="89" y="36"/>
                      </a:lnTo>
                      <a:lnTo>
                        <a:pt x="93" y="36"/>
                      </a:lnTo>
                      <a:lnTo>
                        <a:pt x="97" y="36"/>
                      </a:lnTo>
                      <a:lnTo>
                        <a:pt x="99" y="20"/>
                      </a:lnTo>
                      <a:lnTo>
                        <a:pt x="95" y="16"/>
                      </a:lnTo>
                      <a:lnTo>
                        <a:pt x="93" y="12"/>
                      </a:lnTo>
                      <a:lnTo>
                        <a:pt x="89" y="0"/>
                      </a:lnTo>
                      <a:lnTo>
                        <a:pt x="91" y="2"/>
                      </a:lnTo>
                      <a:lnTo>
                        <a:pt x="93" y="0"/>
                      </a:lnTo>
                      <a:lnTo>
                        <a:pt x="97" y="6"/>
                      </a:lnTo>
                      <a:lnTo>
                        <a:pt x="103" y="14"/>
                      </a:lnTo>
                      <a:lnTo>
                        <a:pt x="107" y="20"/>
                      </a:lnTo>
                      <a:lnTo>
                        <a:pt x="109" y="26"/>
                      </a:lnTo>
                      <a:lnTo>
                        <a:pt x="107" y="44"/>
                      </a:lnTo>
                      <a:lnTo>
                        <a:pt x="109" y="50"/>
                      </a:lnTo>
                      <a:lnTo>
                        <a:pt x="109" y="54"/>
                      </a:lnTo>
                      <a:lnTo>
                        <a:pt x="117" y="60"/>
                      </a:lnTo>
                      <a:lnTo>
                        <a:pt x="99" y="60"/>
                      </a:lnTo>
                      <a:lnTo>
                        <a:pt x="93" y="62"/>
                      </a:lnTo>
                      <a:lnTo>
                        <a:pt x="91" y="64"/>
                      </a:lnTo>
                      <a:lnTo>
                        <a:pt x="89" y="66"/>
                      </a:lnTo>
                      <a:lnTo>
                        <a:pt x="93" y="70"/>
                      </a:lnTo>
                      <a:lnTo>
                        <a:pt x="101" y="78"/>
                      </a:lnTo>
                      <a:lnTo>
                        <a:pt x="111" y="88"/>
                      </a:lnTo>
                      <a:lnTo>
                        <a:pt x="115" y="96"/>
                      </a:lnTo>
                      <a:lnTo>
                        <a:pt x="117" y="106"/>
                      </a:lnTo>
                      <a:lnTo>
                        <a:pt x="113" y="110"/>
                      </a:lnTo>
                      <a:lnTo>
                        <a:pt x="107" y="116"/>
                      </a:lnTo>
                      <a:lnTo>
                        <a:pt x="101" y="126"/>
                      </a:lnTo>
                      <a:lnTo>
                        <a:pt x="99" y="136"/>
                      </a:lnTo>
                      <a:lnTo>
                        <a:pt x="99" y="144"/>
                      </a:lnTo>
                      <a:lnTo>
                        <a:pt x="101" y="154"/>
                      </a:lnTo>
                      <a:lnTo>
                        <a:pt x="109" y="168"/>
                      </a:lnTo>
                      <a:lnTo>
                        <a:pt x="119" y="182"/>
                      </a:lnTo>
                      <a:lnTo>
                        <a:pt x="127" y="194"/>
                      </a:lnTo>
                      <a:lnTo>
                        <a:pt x="127" y="208"/>
                      </a:lnTo>
                      <a:lnTo>
                        <a:pt x="121" y="208"/>
                      </a:lnTo>
                      <a:lnTo>
                        <a:pt x="111" y="208"/>
                      </a:lnTo>
                      <a:lnTo>
                        <a:pt x="107" y="206"/>
                      </a:lnTo>
                      <a:lnTo>
                        <a:pt x="103" y="204"/>
                      </a:lnTo>
                      <a:lnTo>
                        <a:pt x="81" y="204"/>
                      </a:lnTo>
                      <a:lnTo>
                        <a:pt x="81" y="202"/>
                      </a:lnTo>
                      <a:lnTo>
                        <a:pt x="46" y="200"/>
                      </a:lnTo>
                      <a:lnTo>
                        <a:pt x="46" y="204"/>
                      </a:lnTo>
                      <a:lnTo>
                        <a:pt x="22" y="202"/>
                      </a:lnTo>
                      <a:lnTo>
                        <a:pt x="24" y="198"/>
                      </a:lnTo>
                      <a:lnTo>
                        <a:pt x="24" y="188"/>
                      </a:lnTo>
                      <a:lnTo>
                        <a:pt x="22" y="182"/>
                      </a:lnTo>
                      <a:lnTo>
                        <a:pt x="22" y="174"/>
                      </a:lnTo>
                      <a:lnTo>
                        <a:pt x="24" y="168"/>
                      </a:lnTo>
                      <a:lnTo>
                        <a:pt x="14" y="166"/>
                      </a:lnTo>
                      <a:lnTo>
                        <a:pt x="10" y="164"/>
                      </a:lnTo>
                      <a:lnTo>
                        <a:pt x="6" y="160"/>
                      </a:lnTo>
                      <a:lnTo>
                        <a:pt x="0" y="158"/>
                      </a:lnTo>
                      <a:lnTo>
                        <a:pt x="6" y="1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1" name="îšḷiḋe">
                  <a:extLst>
                    <a:ext uri="{FF2B5EF4-FFF2-40B4-BE49-F238E27FC236}">
                      <a16:creationId xmlns:a16="http://schemas.microsoft.com/office/drawing/2014/main" id="{DCB34D19-B34F-4268-A09A-EF73C3260643}"/>
                    </a:ext>
                  </a:extLst>
                </p:cNvPr>
                <p:cNvSpPr/>
                <p:nvPr/>
              </p:nvSpPr>
              <p:spPr bwMode="auto">
                <a:xfrm>
                  <a:off x="4587500" y="3793417"/>
                  <a:ext cx="155625" cy="184939"/>
                </a:xfrm>
                <a:custGeom>
                  <a:avLst/>
                  <a:gdLst>
                    <a:gd name="T0" fmla="*/ 2147483647 w 89"/>
                    <a:gd name="T1" fmla="*/ 2147483647 h 110"/>
                    <a:gd name="T2" fmla="*/ 2147483647 w 89"/>
                    <a:gd name="T3" fmla="*/ 2147483647 h 110"/>
                    <a:gd name="T4" fmla="*/ 2147483647 w 89"/>
                    <a:gd name="T5" fmla="*/ 2147483647 h 110"/>
                    <a:gd name="T6" fmla="*/ 2147483647 w 89"/>
                    <a:gd name="T7" fmla="*/ 2147483647 h 110"/>
                    <a:gd name="T8" fmla="*/ 2147483647 w 89"/>
                    <a:gd name="T9" fmla="*/ 2147483647 h 110"/>
                    <a:gd name="T10" fmla="*/ 2147483647 w 89"/>
                    <a:gd name="T11" fmla="*/ 2147483647 h 110"/>
                    <a:gd name="T12" fmla="*/ 0 w 89"/>
                    <a:gd name="T13" fmla="*/ 2147483647 h 110"/>
                    <a:gd name="T14" fmla="*/ 0 w 89"/>
                    <a:gd name="T15" fmla="*/ 2147483647 h 110"/>
                    <a:gd name="T16" fmla="*/ 2147483647 w 89"/>
                    <a:gd name="T17" fmla="*/ 2147483647 h 110"/>
                    <a:gd name="T18" fmla="*/ 2147483647 w 89"/>
                    <a:gd name="T19" fmla="*/ 2147483647 h 110"/>
                    <a:gd name="T20" fmla="*/ 2147483647 w 89"/>
                    <a:gd name="T21" fmla="*/ 2147483647 h 110"/>
                    <a:gd name="T22" fmla="*/ 2147483647 w 89"/>
                    <a:gd name="T23" fmla="*/ 2147483647 h 110"/>
                    <a:gd name="T24" fmla="*/ 2147483647 w 89"/>
                    <a:gd name="T25" fmla="*/ 2147483647 h 110"/>
                    <a:gd name="T26" fmla="*/ 2147483647 w 89"/>
                    <a:gd name="T27" fmla="*/ 2147483647 h 110"/>
                    <a:gd name="T28" fmla="*/ 2147483647 w 89"/>
                    <a:gd name="T29" fmla="*/ 2147483647 h 110"/>
                    <a:gd name="T30" fmla="*/ 2147483647 w 89"/>
                    <a:gd name="T31" fmla="*/ 2147483647 h 110"/>
                    <a:gd name="T32" fmla="*/ 2147483647 w 89"/>
                    <a:gd name="T33" fmla="*/ 2147483647 h 110"/>
                    <a:gd name="T34" fmla="*/ 2147483647 w 89"/>
                    <a:gd name="T35" fmla="*/ 2147483647 h 110"/>
                    <a:gd name="T36" fmla="*/ 2147483647 w 89"/>
                    <a:gd name="T37" fmla="*/ 2147483647 h 110"/>
                    <a:gd name="T38" fmla="*/ 2147483647 w 89"/>
                    <a:gd name="T39" fmla="*/ 2147483647 h 110"/>
                    <a:gd name="T40" fmla="*/ 2147483647 w 89"/>
                    <a:gd name="T41" fmla="*/ 2147483647 h 110"/>
                    <a:gd name="T42" fmla="*/ 2147483647 w 89"/>
                    <a:gd name="T43" fmla="*/ 2147483647 h 110"/>
                    <a:gd name="T44" fmla="*/ 2147483647 w 89"/>
                    <a:gd name="T45" fmla="*/ 2147483647 h 110"/>
                    <a:gd name="T46" fmla="*/ 2147483647 w 89"/>
                    <a:gd name="T47" fmla="*/ 2147483647 h 110"/>
                    <a:gd name="T48" fmla="*/ 2147483647 w 89"/>
                    <a:gd name="T49" fmla="*/ 2147483647 h 110"/>
                    <a:gd name="T50" fmla="*/ 2147483647 w 89"/>
                    <a:gd name="T51" fmla="*/ 2147483647 h 110"/>
                    <a:gd name="T52" fmla="*/ 2147483647 w 89"/>
                    <a:gd name="T53" fmla="*/ 2147483647 h 110"/>
                    <a:gd name="T54" fmla="*/ 2147483647 w 89"/>
                    <a:gd name="T55" fmla="*/ 2147483647 h 110"/>
                    <a:gd name="T56" fmla="*/ 2147483647 w 89"/>
                    <a:gd name="T57" fmla="*/ 2147483647 h 110"/>
                    <a:gd name="T58" fmla="*/ 2147483647 w 89"/>
                    <a:gd name="T59" fmla="*/ 2147483647 h 110"/>
                    <a:gd name="T60" fmla="*/ 2147483647 w 89"/>
                    <a:gd name="T61" fmla="*/ 2147483647 h 110"/>
                    <a:gd name="T62" fmla="*/ 2147483647 w 89"/>
                    <a:gd name="T63" fmla="*/ 2147483647 h 110"/>
                    <a:gd name="T64" fmla="*/ 2147483647 w 89"/>
                    <a:gd name="T65" fmla="*/ 2147483647 h 110"/>
                    <a:gd name="T66" fmla="*/ 2147483647 w 89"/>
                    <a:gd name="T67" fmla="*/ 2147483647 h 110"/>
                    <a:gd name="T68" fmla="*/ 2147483647 w 89"/>
                    <a:gd name="T69" fmla="*/ 2147483647 h 110"/>
                    <a:gd name="T70" fmla="*/ 2147483647 w 89"/>
                    <a:gd name="T71" fmla="*/ 2147483647 h 110"/>
                    <a:gd name="T72" fmla="*/ 2147483647 w 89"/>
                    <a:gd name="T73" fmla="*/ 2147483647 h 110"/>
                    <a:gd name="T74" fmla="*/ 2147483647 w 89"/>
                    <a:gd name="T75" fmla="*/ 2147483647 h 110"/>
                    <a:gd name="T76" fmla="*/ 2147483647 w 89"/>
                    <a:gd name="T77" fmla="*/ 2147483647 h 110"/>
                    <a:gd name="T78" fmla="*/ 2147483647 w 89"/>
                    <a:gd name="T79" fmla="*/ 2147483647 h 110"/>
                    <a:gd name="T80" fmla="*/ 2147483647 w 89"/>
                    <a:gd name="T81" fmla="*/ 2147483647 h 110"/>
                    <a:gd name="T82" fmla="*/ 2147483647 w 89"/>
                    <a:gd name="T83" fmla="*/ 2147483647 h 110"/>
                    <a:gd name="T84" fmla="*/ 2147483647 w 89"/>
                    <a:gd name="T85" fmla="*/ 2147483647 h 110"/>
                    <a:gd name="T86" fmla="*/ 2147483647 w 89"/>
                    <a:gd name="T87" fmla="*/ 2147483647 h 110"/>
                    <a:gd name="T88" fmla="*/ 2147483647 w 89"/>
                    <a:gd name="T89" fmla="*/ 2147483647 h 110"/>
                    <a:gd name="T90" fmla="*/ 2147483647 w 89"/>
                    <a:gd name="T91" fmla="*/ 2147483647 h 110"/>
                    <a:gd name="T92" fmla="*/ 2147483647 w 89"/>
                    <a:gd name="T93" fmla="*/ 2147483647 h 110"/>
                    <a:gd name="T94" fmla="*/ 2147483647 w 89"/>
                    <a:gd name="T95" fmla="*/ 2147483647 h 110"/>
                    <a:gd name="T96" fmla="*/ 2147483647 w 89"/>
                    <a:gd name="T97" fmla="*/ 2147483647 h 110"/>
                    <a:gd name="T98" fmla="*/ 2147483647 w 89"/>
                    <a:gd name="T99" fmla="*/ 2147483647 h 110"/>
                    <a:gd name="T100" fmla="*/ 2147483647 w 89"/>
                    <a:gd name="T101" fmla="*/ 0 h 110"/>
                    <a:gd name="T102" fmla="*/ 2147483647 w 89"/>
                    <a:gd name="T103" fmla="*/ 2147483647 h 11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89"/>
                    <a:gd name="T157" fmla="*/ 0 h 110"/>
                    <a:gd name="T158" fmla="*/ 89 w 89"/>
                    <a:gd name="T159" fmla="*/ 110 h 110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89" h="110">
                      <a:moveTo>
                        <a:pt x="36" y="24"/>
                      </a:moveTo>
                      <a:lnTo>
                        <a:pt x="26" y="24"/>
                      </a:lnTo>
                      <a:lnTo>
                        <a:pt x="20" y="24"/>
                      </a:lnTo>
                      <a:lnTo>
                        <a:pt x="8" y="22"/>
                      </a:lnTo>
                      <a:lnTo>
                        <a:pt x="2" y="44"/>
                      </a:lnTo>
                      <a:lnTo>
                        <a:pt x="2" y="50"/>
                      </a:lnTo>
                      <a:lnTo>
                        <a:pt x="0" y="58"/>
                      </a:lnTo>
                      <a:lnTo>
                        <a:pt x="0" y="70"/>
                      </a:lnTo>
                      <a:lnTo>
                        <a:pt x="4" y="76"/>
                      </a:lnTo>
                      <a:lnTo>
                        <a:pt x="8" y="82"/>
                      </a:lnTo>
                      <a:lnTo>
                        <a:pt x="14" y="88"/>
                      </a:lnTo>
                      <a:lnTo>
                        <a:pt x="30" y="100"/>
                      </a:lnTo>
                      <a:lnTo>
                        <a:pt x="34" y="104"/>
                      </a:lnTo>
                      <a:lnTo>
                        <a:pt x="38" y="110"/>
                      </a:lnTo>
                      <a:lnTo>
                        <a:pt x="42" y="108"/>
                      </a:lnTo>
                      <a:lnTo>
                        <a:pt x="44" y="106"/>
                      </a:lnTo>
                      <a:lnTo>
                        <a:pt x="46" y="104"/>
                      </a:lnTo>
                      <a:lnTo>
                        <a:pt x="44" y="100"/>
                      </a:lnTo>
                      <a:lnTo>
                        <a:pt x="42" y="98"/>
                      </a:lnTo>
                      <a:lnTo>
                        <a:pt x="42" y="96"/>
                      </a:lnTo>
                      <a:lnTo>
                        <a:pt x="44" y="90"/>
                      </a:lnTo>
                      <a:lnTo>
                        <a:pt x="46" y="88"/>
                      </a:lnTo>
                      <a:lnTo>
                        <a:pt x="55" y="84"/>
                      </a:lnTo>
                      <a:lnTo>
                        <a:pt x="55" y="80"/>
                      </a:lnTo>
                      <a:lnTo>
                        <a:pt x="59" y="76"/>
                      </a:lnTo>
                      <a:lnTo>
                        <a:pt x="63" y="78"/>
                      </a:lnTo>
                      <a:lnTo>
                        <a:pt x="65" y="82"/>
                      </a:lnTo>
                      <a:lnTo>
                        <a:pt x="67" y="86"/>
                      </a:lnTo>
                      <a:lnTo>
                        <a:pt x="71" y="88"/>
                      </a:lnTo>
                      <a:lnTo>
                        <a:pt x="75" y="86"/>
                      </a:lnTo>
                      <a:lnTo>
                        <a:pt x="79" y="84"/>
                      </a:lnTo>
                      <a:lnTo>
                        <a:pt x="81" y="86"/>
                      </a:lnTo>
                      <a:lnTo>
                        <a:pt x="83" y="86"/>
                      </a:lnTo>
                      <a:lnTo>
                        <a:pt x="85" y="84"/>
                      </a:lnTo>
                      <a:lnTo>
                        <a:pt x="85" y="80"/>
                      </a:lnTo>
                      <a:lnTo>
                        <a:pt x="87" y="74"/>
                      </a:lnTo>
                      <a:lnTo>
                        <a:pt x="87" y="52"/>
                      </a:lnTo>
                      <a:lnTo>
                        <a:pt x="83" y="50"/>
                      </a:lnTo>
                      <a:lnTo>
                        <a:pt x="83" y="46"/>
                      </a:lnTo>
                      <a:lnTo>
                        <a:pt x="81" y="44"/>
                      </a:lnTo>
                      <a:lnTo>
                        <a:pt x="81" y="40"/>
                      </a:lnTo>
                      <a:lnTo>
                        <a:pt x="83" y="36"/>
                      </a:lnTo>
                      <a:lnTo>
                        <a:pt x="83" y="32"/>
                      </a:lnTo>
                      <a:lnTo>
                        <a:pt x="87" y="30"/>
                      </a:lnTo>
                      <a:lnTo>
                        <a:pt x="89" y="26"/>
                      </a:lnTo>
                      <a:lnTo>
                        <a:pt x="87" y="20"/>
                      </a:lnTo>
                      <a:lnTo>
                        <a:pt x="83" y="18"/>
                      </a:lnTo>
                      <a:lnTo>
                        <a:pt x="77" y="18"/>
                      </a:lnTo>
                      <a:lnTo>
                        <a:pt x="69" y="18"/>
                      </a:lnTo>
                      <a:lnTo>
                        <a:pt x="71" y="2"/>
                      </a:lnTo>
                      <a:lnTo>
                        <a:pt x="36" y="0"/>
                      </a:lnTo>
                      <a:lnTo>
                        <a:pt x="36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2" name="iSḻîḓê">
                  <a:extLst>
                    <a:ext uri="{FF2B5EF4-FFF2-40B4-BE49-F238E27FC236}">
                      <a16:creationId xmlns:a16="http://schemas.microsoft.com/office/drawing/2014/main" id="{8548856E-7A49-4117-B3E5-AEFD9130CA0A}"/>
                    </a:ext>
                  </a:extLst>
                </p:cNvPr>
                <p:cNvSpPr/>
                <p:nvPr/>
              </p:nvSpPr>
              <p:spPr bwMode="auto">
                <a:xfrm>
                  <a:off x="4654983" y="3756989"/>
                  <a:ext cx="203828" cy="256394"/>
                </a:xfrm>
                <a:custGeom>
                  <a:avLst/>
                  <a:gdLst>
                    <a:gd name="T0" fmla="*/ 2147483647 w 117"/>
                    <a:gd name="T1" fmla="*/ 2147483647 h 154"/>
                    <a:gd name="T2" fmla="*/ 2147483647 w 117"/>
                    <a:gd name="T3" fmla="*/ 2147483647 h 154"/>
                    <a:gd name="T4" fmla="*/ 2147483647 w 117"/>
                    <a:gd name="T5" fmla="*/ 2147483647 h 154"/>
                    <a:gd name="T6" fmla="*/ 0 w 117"/>
                    <a:gd name="T7" fmla="*/ 2147483647 h 154"/>
                    <a:gd name="T8" fmla="*/ 2147483647 w 117"/>
                    <a:gd name="T9" fmla="*/ 2147483647 h 154"/>
                    <a:gd name="T10" fmla="*/ 2147483647 w 117"/>
                    <a:gd name="T11" fmla="*/ 2147483647 h 154"/>
                    <a:gd name="T12" fmla="*/ 2147483647 w 117"/>
                    <a:gd name="T13" fmla="*/ 2147483647 h 154"/>
                    <a:gd name="T14" fmla="*/ 2147483647 w 117"/>
                    <a:gd name="T15" fmla="*/ 2147483647 h 154"/>
                    <a:gd name="T16" fmla="*/ 2147483647 w 117"/>
                    <a:gd name="T17" fmla="*/ 2147483647 h 154"/>
                    <a:gd name="T18" fmla="*/ 2147483647 w 117"/>
                    <a:gd name="T19" fmla="*/ 2147483647 h 154"/>
                    <a:gd name="T20" fmla="*/ 2147483647 w 117"/>
                    <a:gd name="T21" fmla="*/ 2147483647 h 154"/>
                    <a:gd name="T22" fmla="*/ 2147483647 w 117"/>
                    <a:gd name="T23" fmla="*/ 2147483647 h 154"/>
                    <a:gd name="T24" fmla="*/ 2147483647 w 117"/>
                    <a:gd name="T25" fmla="*/ 2147483647 h 154"/>
                    <a:gd name="T26" fmla="*/ 2147483647 w 117"/>
                    <a:gd name="T27" fmla="*/ 2147483647 h 154"/>
                    <a:gd name="T28" fmla="*/ 2147483647 w 117"/>
                    <a:gd name="T29" fmla="*/ 2147483647 h 154"/>
                    <a:gd name="T30" fmla="*/ 2147483647 w 117"/>
                    <a:gd name="T31" fmla="*/ 2147483647 h 154"/>
                    <a:gd name="T32" fmla="*/ 2147483647 w 117"/>
                    <a:gd name="T33" fmla="*/ 2147483647 h 154"/>
                    <a:gd name="T34" fmla="*/ 2147483647 w 117"/>
                    <a:gd name="T35" fmla="*/ 2147483647 h 154"/>
                    <a:gd name="T36" fmla="*/ 2147483647 w 117"/>
                    <a:gd name="T37" fmla="*/ 2147483647 h 154"/>
                    <a:gd name="T38" fmla="*/ 2147483647 w 117"/>
                    <a:gd name="T39" fmla="*/ 2147483647 h 154"/>
                    <a:gd name="T40" fmla="*/ 2147483647 w 117"/>
                    <a:gd name="T41" fmla="*/ 2147483647 h 154"/>
                    <a:gd name="T42" fmla="*/ 2147483647 w 117"/>
                    <a:gd name="T43" fmla="*/ 2147483647 h 154"/>
                    <a:gd name="T44" fmla="*/ 2147483647 w 117"/>
                    <a:gd name="T45" fmla="*/ 2147483647 h 154"/>
                    <a:gd name="T46" fmla="*/ 2147483647 w 117"/>
                    <a:gd name="T47" fmla="*/ 2147483647 h 154"/>
                    <a:gd name="T48" fmla="*/ 2147483647 w 117"/>
                    <a:gd name="T49" fmla="*/ 2147483647 h 154"/>
                    <a:gd name="T50" fmla="*/ 2147483647 w 117"/>
                    <a:gd name="T51" fmla="*/ 2147483647 h 154"/>
                    <a:gd name="T52" fmla="*/ 2147483647 w 117"/>
                    <a:gd name="T53" fmla="*/ 0 h 154"/>
                    <a:gd name="T54" fmla="*/ 2147483647 w 117"/>
                    <a:gd name="T55" fmla="*/ 2147483647 h 154"/>
                    <a:gd name="T56" fmla="*/ 2147483647 w 117"/>
                    <a:gd name="T57" fmla="*/ 2147483647 h 154"/>
                    <a:gd name="T58" fmla="*/ 2147483647 w 117"/>
                    <a:gd name="T59" fmla="*/ 2147483647 h 154"/>
                    <a:gd name="T60" fmla="*/ 2147483647 w 117"/>
                    <a:gd name="T61" fmla="*/ 2147483647 h 154"/>
                    <a:gd name="T62" fmla="*/ 2147483647 w 117"/>
                    <a:gd name="T63" fmla="*/ 2147483647 h 154"/>
                    <a:gd name="T64" fmla="*/ 2147483647 w 117"/>
                    <a:gd name="T65" fmla="*/ 2147483647 h 154"/>
                    <a:gd name="T66" fmla="*/ 2147483647 w 117"/>
                    <a:gd name="T67" fmla="*/ 2147483647 h 154"/>
                    <a:gd name="T68" fmla="*/ 2147483647 w 117"/>
                    <a:gd name="T69" fmla="*/ 2147483647 h 154"/>
                    <a:gd name="T70" fmla="*/ 2147483647 w 117"/>
                    <a:gd name="T71" fmla="*/ 2147483647 h 154"/>
                    <a:gd name="T72" fmla="*/ 2147483647 w 117"/>
                    <a:gd name="T73" fmla="*/ 2147483647 h 154"/>
                    <a:gd name="T74" fmla="*/ 2147483647 w 117"/>
                    <a:gd name="T75" fmla="*/ 2147483647 h 154"/>
                    <a:gd name="T76" fmla="*/ 2147483647 w 117"/>
                    <a:gd name="T77" fmla="*/ 2147483647 h 154"/>
                    <a:gd name="T78" fmla="*/ 2147483647 w 117"/>
                    <a:gd name="T79" fmla="*/ 2147483647 h 154"/>
                    <a:gd name="T80" fmla="*/ 2147483647 w 117"/>
                    <a:gd name="T81" fmla="*/ 2147483647 h 154"/>
                    <a:gd name="T82" fmla="*/ 2147483647 w 117"/>
                    <a:gd name="T83" fmla="*/ 2147483647 h 154"/>
                    <a:gd name="T84" fmla="*/ 2147483647 w 117"/>
                    <a:gd name="T85" fmla="*/ 2147483647 h 154"/>
                    <a:gd name="T86" fmla="*/ 2147483647 w 117"/>
                    <a:gd name="T87" fmla="*/ 2147483647 h 1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17"/>
                    <a:gd name="T133" fmla="*/ 0 h 154"/>
                    <a:gd name="T134" fmla="*/ 117 w 117"/>
                    <a:gd name="T135" fmla="*/ 154 h 1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17" h="154">
                      <a:moveTo>
                        <a:pt x="27" y="150"/>
                      </a:moveTo>
                      <a:lnTo>
                        <a:pt x="27" y="148"/>
                      </a:lnTo>
                      <a:lnTo>
                        <a:pt x="25" y="146"/>
                      </a:lnTo>
                      <a:lnTo>
                        <a:pt x="21" y="148"/>
                      </a:lnTo>
                      <a:lnTo>
                        <a:pt x="17" y="150"/>
                      </a:lnTo>
                      <a:lnTo>
                        <a:pt x="13" y="154"/>
                      </a:lnTo>
                      <a:lnTo>
                        <a:pt x="4" y="136"/>
                      </a:lnTo>
                      <a:lnTo>
                        <a:pt x="0" y="132"/>
                      </a:lnTo>
                      <a:lnTo>
                        <a:pt x="4" y="130"/>
                      </a:lnTo>
                      <a:lnTo>
                        <a:pt x="6" y="128"/>
                      </a:lnTo>
                      <a:lnTo>
                        <a:pt x="8" y="126"/>
                      </a:lnTo>
                      <a:lnTo>
                        <a:pt x="6" y="122"/>
                      </a:lnTo>
                      <a:lnTo>
                        <a:pt x="4" y="120"/>
                      </a:lnTo>
                      <a:lnTo>
                        <a:pt x="4" y="118"/>
                      </a:lnTo>
                      <a:lnTo>
                        <a:pt x="6" y="112"/>
                      </a:lnTo>
                      <a:lnTo>
                        <a:pt x="8" y="110"/>
                      </a:lnTo>
                      <a:lnTo>
                        <a:pt x="17" y="106"/>
                      </a:lnTo>
                      <a:lnTo>
                        <a:pt x="17" y="102"/>
                      </a:lnTo>
                      <a:lnTo>
                        <a:pt x="21" y="98"/>
                      </a:lnTo>
                      <a:lnTo>
                        <a:pt x="25" y="100"/>
                      </a:lnTo>
                      <a:lnTo>
                        <a:pt x="27" y="104"/>
                      </a:lnTo>
                      <a:lnTo>
                        <a:pt x="29" y="108"/>
                      </a:lnTo>
                      <a:lnTo>
                        <a:pt x="33" y="110"/>
                      </a:lnTo>
                      <a:lnTo>
                        <a:pt x="37" y="108"/>
                      </a:lnTo>
                      <a:lnTo>
                        <a:pt x="41" y="106"/>
                      </a:lnTo>
                      <a:lnTo>
                        <a:pt x="43" y="108"/>
                      </a:lnTo>
                      <a:lnTo>
                        <a:pt x="45" y="108"/>
                      </a:lnTo>
                      <a:lnTo>
                        <a:pt x="47" y="106"/>
                      </a:lnTo>
                      <a:lnTo>
                        <a:pt x="47" y="102"/>
                      </a:lnTo>
                      <a:lnTo>
                        <a:pt x="49" y="96"/>
                      </a:lnTo>
                      <a:lnTo>
                        <a:pt x="49" y="74"/>
                      </a:lnTo>
                      <a:lnTo>
                        <a:pt x="45" y="72"/>
                      </a:lnTo>
                      <a:lnTo>
                        <a:pt x="45" y="68"/>
                      </a:lnTo>
                      <a:lnTo>
                        <a:pt x="43" y="66"/>
                      </a:lnTo>
                      <a:lnTo>
                        <a:pt x="43" y="62"/>
                      </a:lnTo>
                      <a:lnTo>
                        <a:pt x="45" y="58"/>
                      </a:lnTo>
                      <a:lnTo>
                        <a:pt x="45" y="54"/>
                      </a:lnTo>
                      <a:lnTo>
                        <a:pt x="49" y="52"/>
                      </a:lnTo>
                      <a:lnTo>
                        <a:pt x="51" y="48"/>
                      </a:lnTo>
                      <a:lnTo>
                        <a:pt x="49" y="42"/>
                      </a:lnTo>
                      <a:lnTo>
                        <a:pt x="45" y="40"/>
                      </a:lnTo>
                      <a:lnTo>
                        <a:pt x="39" y="40"/>
                      </a:lnTo>
                      <a:lnTo>
                        <a:pt x="31" y="40"/>
                      </a:lnTo>
                      <a:lnTo>
                        <a:pt x="33" y="26"/>
                      </a:lnTo>
                      <a:lnTo>
                        <a:pt x="55" y="26"/>
                      </a:lnTo>
                      <a:lnTo>
                        <a:pt x="59" y="28"/>
                      </a:lnTo>
                      <a:lnTo>
                        <a:pt x="63" y="30"/>
                      </a:lnTo>
                      <a:lnTo>
                        <a:pt x="73" y="30"/>
                      </a:lnTo>
                      <a:lnTo>
                        <a:pt x="79" y="30"/>
                      </a:lnTo>
                      <a:lnTo>
                        <a:pt x="79" y="16"/>
                      </a:lnTo>
                      <a:lnTo>
                        <a:pt x="83" y="10"/>
                      </a:lnTo>
                      <a:lnTo>
                        <a:pt x="87" y="4"/>
                      </a:lnTo>
                      <a:lnTo>
                        <a:pt x="93" y="0"/>
                      </a:lnTo>
                      <a:lnTo>
                        <a:pt x="103" y="0"/>
                      </a:lnTo>
                      <a:lnTo>
                        <a:pt x="113" y="0"/>
                      </a:lnTo>
                      <a:lnTo>
                        <a:pt x="113" y="2"/>
                      </a:lnTo>
                      <a:lnTo>
                        <a:pt x="115" y="4"/>
                      </a:lnTo>
                      <a:lnTo>
                        <a:pt x="115" y="6"/>
                      </a:lnTo>
                      <a:lnTo>
                        <a:pt x="117" y="10"/>
                      </a:lnTo>
                      <a:lnTo>
                        <a:pt x="115" y="20"/>
                      </a:lnTo>
                      <a:lnTo>
                        <a:pt x="111" y="34"/>
                      </a:lnTo>
                      <a:lnTo>
                        <a:pt x="99" y="64"/>
                      </a:lnTo>
                      <a:lnTo>
                        <a:pt x="99" y="68"/>
                      </a:lnTo>
                      <a:lnTo>
                        <a:pt x="99" y="70"/>
                      </a:lnTo>
                      <a:lnTo>
                        <a:pt x="101" y="74"/>
                      </a:lnTo>
                      <a:lnTo>
                        <a:pt x="99" y="78"/>
                      </a:lnTo>
                      <a:lnTo>
                        <a:pt x="97" y="82"/>
                      </a:lnTo>
                      <a:lnTo>
                        <a:pt x="93" y="84"/>
                      </a:lnTo>
                      <a:lnTo>
                        <a:pt x="89" y="88"/>
                      </a:lnTo>
                      <a:lnTo>
                        <a:pt x="85" y="92"/>
                      </a:lnTo>
                      <a:lnTo>
                        <a:pt x="83" y="102"/>
                      </a:lnTo>
                      <a:lnTo>
                        <a:pt x="79" y="106"/>
                      </a:lnTo>
                      <a:lnTo>
                        <a:pt x="75" y="108"/>
                      </a:lnTo>
                      <a:lnTo>
                        <a:pt x="75" y="122"/>
                      </a:lnTo>
                      <a:lnTo>
                        <a:pt x="71" y="134"/>
                      </a:lnTo>
                      <a:lnTo>
                        <a:pt x="69" y="142"/>
                      </a:lnTo>
                      <a:lnTo>
                        <a:pt x="65" y="148"/>
                      </a:lnTo>
                      <a:lnTo>
                        <a:pt x="61" y="150"/>
                      </a:lnTo>
                      <a:lnTo>
                        <a:pt x="55" y="150"/>
                      </a:lnTo>
                      <a:lnTo>
                        <a:pt x="51" y="150"/>
                      </a:lnTo>
                      <a:lnTo>
                        <a:pt x="49" y="150"/>
                      </a:lnTo>
                      <a:lnTo>
                        <a:pt x="49" y="146"/>
                      </a:lnTo>
                      <a:lnTo>
                        <a:pt x="45" y="146"/>
                      </a:lnTo>
                      <a:lnTo>
                        <a:pt x="43" y="146"/>
                      </a:lnTo>
                      <a:lnTo>
                        <a:pt x="41" y="148"/>
                      </a:lnTo>
                      <a:lnTo>
                        <a:pt x="39" y="150"/>
                      </a:lnTo>
                      <a:lnTo>
                        <a:pt x="35" y="150"/>
                      </a:lnTo>
                      <a:lnTo>
                        <a:pt x="33" y="150"/>
                      </a:lnTo>
                      <a:lnTo>
                        <a:pt x="27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3" name="ïṧliḋè">
                  <a:extLst>
                    <a:ext uri="{FF2B5EF4-FFF2-40B4-BE49-F238E27FC236}">
                      <a16:creationId xmlns:a16="http://schemas.microsoft.com/office/drawing/2014/main" id="{9DE9AE91-B85F-4C26-8CE3-5482FF5DA8F4}"/>
                    </a:ext>
                  </a:extLst>
                </p:cNvPr>
                <p:cNvSpPr/>
                <p:nvPr/>
              </p:nvSpPr>
              <p:spPr bwMode="auto">
                <a:xfrm>
                  <a:off x="4666001" y="4386064"/>
                  <a:ext cx="367716" cy="361473"/>
                </a:xfrm>
                <a:custGeom>
                  <a:avLst/>
                  <a:gdLst>
                    <a:gd name="T0" fmla="*/ 2147483647 w 211"/>
                    <a:gd name="T1" fmla="*/ 2147483647 h 216"/>
                    <a:gd name="T2" fmla="*/ 2147483647 w 211"/>
                    <a:gd name="T3" fmla="*/ 2147483647 h 216"/>
                    <a:gd name="T4" fmla="*/ 2147483647 w 211"/>
                    <a:gd name="T5" fmla="*/ 2147483647 h 216"/>
                    <a:gd name="T6" fmla="*/ 2147483647 w 211"/>
                    <a:gd name="T7" fmla="*/ 2147483647 h 216"/>
                    <a:gd name="T8" fmla="*/ 2147483647 w 211"/>
                    <a:gd name="T9" fmla="*/ 2147483647 h 216"/>
                    <a:gd name="T10" fmla="*/ 2147483647 w 211"/>
                    <a:gd name="T11" fmla="*/ 2147483647 h 216"/>
                    <a:gd name="T12" fmla="*/ 2147483647 w 211"/>
                    <a:gd name="T13" fmla="*/ 2147483647 h 216"/>
                    <a:gd name="T14" fmla="*/ 2147483647 w 211"/>
                    <a:gd name="T15" fmla="*/ 2147483647 h 216"/>
                    <a:gd name="T16" fmla="*/ 2147483647 w 211"/>
                    <a:gd name="T17" fmla="*/ 0 h 216"/>
                    <a:gd name="T18" fmla="*/ 2147483647 w 211"/>
                    <a:gd name="T19" fmla="*/ 0 h 216"/>
                    <a:gd name="T20" fmla="*/ 2147483647 w 211"/>
                    <a:gd name="T21" fmla="*/ 2147483647 h 216"/>
                    <a:gd name="T22" fmla="*/ 2147483647 w 211"/>
                    <a:gd name="T23" fmla="*/ 2147483647 h 216"/>
                    <a:gd name="T24" fmla="*/ 0 w 211"/>
                    <a:gd name="T25" fmla="*/ 0 h 216"/>
                    <a:gd name="T26" fmla="*/ 2147483647 w 211"/>
                    <a:gd name="T27" fmla="*/ 2147483647 h 216"/>
                    <a:gd name="T28" fmla="*/ 2147483647 w 211"/>
                    <a:gd name="T29" fmla="*/ 2147483647 h 216"/>
                    <a:gd name="T30" fmla="*/ 2147483647 w 211"/>
                    <a:gd name="T31" fmla="*/ 2147483647 h 216"/>
                    <a:gd name="T32" fmla="*/ 2147483647 w 211"/>
                    <a:gd name="T33" fmla="*/ 2147483647 h 216"/>
                    <a:gd name="T34" fmla="*/ 2147483647 w 211"/>
                    <a:gd name="T35" fmla="*/ 2147483647 h 216"/>
                    <a:gd name="T36" fmla="*/ 2147483647 w 211"/>
                    <a:gd name="T37" fmla="*/ 2147483647 h 216"/>
                    <a:gd name="T38" fmla="*/ 2147483647 w 211"/>
                    <a:gd name="T39" fmla="*/ 2147483647 h 216"/>
                    <a:gd name="T40" fmla="*/ 2147483647 w 211"/>
                    <a:gd name="T41" fmla="*/ 2147483647 h 216"/>
                    <a:gd name="T42" fmla="*/ 2147483647 w 211"/>
                    <a:gd name="T43" fmla="*/ 2147483647 h 216"/>
                    <a:gd name="T44" fmla="*/ 2147483647 w 211"/>
                    <a:gd name="T45" fmla="*/ 2147483647 h 216"/>
                    <a:gd name="T46" fmla="*/ 2147483647 w 211"/>
                    <a:gd name="T47" fmla="*/ 2147483647 h 216"/>
                    <a:gd name="T48" fmla="*/ 2147483647 w 211"/>
                    <a:gd name="T49" fmla="*/ 2147483647 h 216"/>
                    <a:gd name="T50" fmla="*/ 2147483647 w 211"/>
                    <a:gd name="T51" fmla="*/ 2147483647 h 216"/>
                    <a:gd name="T52" fmla="*/ 2147483647 w 211"/>
                    <a:gd name="T53" fmla="*/ 2147483647 h 216"/>
                    <a:gd name="T54" fmla="*/ 2147483647 w 211"/>
                    <a:gd name="T55" fmla="*/ 2147483647 h 216"/>
                    <a:gd name="T56" fmla="*/ 2147483647 w 211"/>
                    <a:gd name="T57" fmla="*/ 2147483647 h 216"/>
                    <a:gd name="T58" fmla="*/ 2147483647 w 211"/>
                    <a:gd name="T59" fmla="*/ 2147483647 h 216"/>
                    <a:gd name="T60" fmla="*/ 2147483647 w 211"/>
                    <a:gd name="T61" fmla="*/ 2147483647 h 216"/>
                    <a:gd name="T62" fmla="*/ 2147483647 w 211"/>
                    <a:gd name="T63" fmla="*/ 2147483647 h 216"/>
                    <a:gd name="T64" fmla="*/ 2147483647 w 211"/>
                    <a:gd name="T65" fmla="*/ 2147483647 h 216"/>
                    <a:gd name="T66" fmla="*/ 2147483647 w 211"/>
                    <a:gd name="T67" fmla="*/ 2147483647 h 216"/>
                    <a:gd name="T68" fmla="*/ 2147483647 w 211"/>
                    <a:gd name="T69" fmla="*/ 2147483647 h 216"/>
                    <a:gd name="T70" fmla="*/ 2147483647 w 211"/>
                    <a:gd name="T71" fmla="*/ 2147483647 h 216"/>
                    <a:gd name="T72" fmla="*/ 2147483647 w 211"/>
                    <a:gd name="T73" fmla="*/ 2147483647 h 216"/>
                    <a:gd name="T74" fmla="*/ 2147483647 w 211"/>
                    <a:gd name="T75" fmla="*/ 2147483647 h 216"/>
                    <a:gd name="T76" fmla="*/ 2147483647 w 211"/>
                    <a:gd name="T77" fmla="*/ 2147483647 h 216"/>
                    <a:gd name="T78" fmla="*/ 2147483647 w 211"/>
                    <a:gd name="T79" fmla="*/ 2147483647 h 216"/>
                    <a:gd name="T80" fmla="*/ 2147483647 w 211"/>
                    <a:gd name="T81" fmla="*/ 2147483647 h 216"/>
                    <a:gd name="T82" fmla="*/ 2147483647 w 211"/>
                    <a:gd name="T83" fmla="*/ 2147483647 h 216"/>
                    <a:gd name="T84" fmla="*/ 2147483647 w 211"/>
                    <a:gd name="T85" fmla="*/ 2147483647 h 216"/>
                    <a:gd name="T86" fmla="*/ 2147483647 w 211"/>
                    <a:gd name="T87" fmla="*/ 2147483647 h 216"/>
                    <a:gd name="T88" fmla="*/ 2147483647 w 211"/>
                    <a:gd name="T89" fmla="*/ 2147483647 h 216"/>
                    <a:gd name="T90" fmla="*/ 2147483647 w 211"/>
                    <a:gd name="T91" fmla="*/ 2147483647 h 216"/>
                    <a:gd name="T92" fmla="*/ 2147483647 w 211"/>
                    <a:gd name="T93" fmla="*/ 2147483647 h 216"/>
                    <a:gd name="T94" fmla="*/ 2147483647 w 211"/>
                    <a:gd name="T95" fmla="*/ 2147483647 h 216"/>
                    <a:gd name="T96" fmla="*/ 2147483647 w 211"/>
                    <a:gd name="T97" fmla="*/ 2147483647 h 216"/>
                    <a:gd name="T98" fmla="*/ 2147483647 w 211"/>
                    <a:gd name="T99" fmla="*/ 2147483647 h 216"/>
                    <a:gd name="T100" fmla="*/ 2147483647 w 211"/>
                    <a:gd name="T101" fmla="*/ 2147483647 h 216"/>
                    <a:gd name="T102" fmla="*/ 2147483647 w 211"/>
                    <a:gd name="T103" fmla="*/ 2147483647 h 216"/>
                    <a:gd name="T104" fmla="*/ 2147483647 w 211"/>
                    <a:gd name="T105" fmla="*/ 2147483647 h 216"/>
                    <a:gd name="T106" fmla="*/ 2147483647 w 211"/>
                    <a:gd name="T107" fmla="*/ 2147483647 h 216"/>
                    <a:gd name="T108" fmla="*/ 2147483647 w 211"/>
                    <a:gd name="T109" fmla="*/ 2147483647 h 216"/>
                    <a:gd name="T110" fmla="*/ 2147483647 w 211"/>
                    <a:gd name="T111" fmla="*/ 2147483647 h 21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11"/>
                    <a:gd name="T169" fmla="*/ 0 h 216"/>
                    <a:gd name="T170" fmla="*/ 211 w 211"/>
                    <a:gd name="T171" fmla="*/ 216 h 21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11" h="216">
                      <a:moveTo>
                        <a:pt x="181" y="8"/>
                      </a:moveTo>
                      <a:lnTo>
                        <a:pt x="159" y="16"/>
                      </a:lnTo>
                      <a:lnTo>
                        <a:pt x="117" y="16"/>
                      </a:lnTo>
                      <a:lnTo>
                        <a:pt x="107" y="12"/>
                      </a:lnTo>
                      <a:lnTo>
                        <a:pt x="105" y="10"/>
                      </a:lnTo>
                      <a:lnTo>
                        <a:pt x="101" y="6"/>
                      </a:lnTo>
                      <a:lnTo>
                        <a:pt x="33" y="6"/>
                      </a:lnTo>
                      <a:lnTo>
                        <a:pt x="27" y="2"/>
                      </a:lnTo>
                      <a:lnTo>
                        <a:pt x="25" y="0"/>
                      </a:lnTo>
                      <a:lnTo>
                        <a:pt x="21" y="0"/>
                      </a:lnTo>
                      <a:lnTo>
                        <a:pt x="11" y="2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7" y="30"/>
                      </a:lnTo>
                      <a:lnTo>
                        <a:pt x="13" y="42"/>
                      </a:lnTo>
                      <a:lnTo>
                        <a:pt x="21" y="54"/>
                      </a:lnTo>
                      <a:lnTo>
                        <a:pt x="29" y="66"/>
                      </a:lnTo>
                      <a:lnTo>
                        <a:pt x="37" y="76"/>
                      </a:lnTo>
                      <a:lnTo>
                        <a:pt x="39" y="90"/>
                      </a:lnTo>
                      <a:lnTo>
                        <a:pt x="41" y="104"/>
                      </a:lnTo>
                      <a:lnTo>
                        <a:pt x="41" y="126"/>
                      </a:lnTo>
                      <a:lnTo>
                        <a:pt x="43" y="152"/>
                      </a:lnTo>
                      <a:lnTo>
                        <a:pt x="45" y="174"/>
                      </a:lnTo>
                      <a:lnTo>
                        <a:pt x="49" y="184"/>
                      </a:lnTo>
                      <a:lnTo>
                        <a:pt x="53" y="194"/>
                      </a:lnTo>
                      <a:lnTo>
                        <a:pt x="61" y="204"/>
                      </a:lnTo>
                      <a:lnTo>
                        <a:pt x="69" y="212"/>
                      </a:lnTo>
                      <a:lnTo>
                        <a:pt x="73" y="208"/>
                      </a:lnTo>
                      <a:lnTo>
                        <a:pt x="75" y="204"/>
                      </a:lnTo>
                      <a:lnTo>
                        <a:pt x="79" y="204"/>
                      </a:lnTo>
                      <a:lnTo>
                        <a:pt x="83" y="210"/>
                      </a:lnTo>
                      <a:lnTo>
                        <a:pt x="89" y="214"/>
                      </a:lnTo>
                      <a:lnTo>
                        <a:pt x="93" y="216"/>
                      </a:lnTo>
                      <a:lnTo>
                        <a:pt x="101" y="216"/>
                      </a:lnTo>
                      <a:lnTo>
                        <a:pt x="111" y="216"/>
                      </a:lnTo>
                      <a:lnTo>
                        <a:pt x="117" y="212"/>
                      </a:lnTo>
                      <a:lnTo>
                        <a:pt x="121" y="208"/>
                      </a:lnTo>
                      <a:lnTo>
                        <a:pt x="125" y="206"/>
                      </a:lnTo>
                      <a:lnTo>
                        <a:pt x="123" y="144"/>
                      </a:lnTo>
                      <a:lnTo>
                        <a:pt x="123" y="90"/>
                      </a:lnTo>
                      <a:lnTo>
                        <a:pt x="143" y="90"/>
                      </a:lnTo>
                      <a:lnTo>
                        <a:pt x="143" y="22"/>
                      </a:lnTo>
                      <a:lnTo>
                        <a:pt x="165" y="20"/>
                      </a:lnTo>
                      <a:lnTo>
                        <a:pt x="183" y="18"/>
                      </a:lnTo>
                      <a:lnTo>
                        <a:pt x="187" y="24"/>
                      </a:lnTo>
                      <a:lnTo>
                        <a:pt x="201" y="18"/>
                      </a:lnTo>
                      <a:lnTo>
                        <a:pt x="205" y="14"/>
                      </a:lnTo>
                      <a:lnTo>
                        <a:pt x="211" y="12"/>
                      </a:lnTo>
                      <a:lnTo>
                        <a:pt x="205" y="8"/>
                      </a:lnTo>
                      <a:lnTo>
                        <a:pt x="201" y="6"/>
                      </a:lnTo>
                      <a:lnTo>
                        <a:pt x="193" y="8"/>
                      </a:lnTo>
                      <a:lnTo>
                        <a:pt x="187" y="10"/>
                      </a:lnTo>
                      <a:lnTo>
                        <a:pt x="183" y="8"/>
                      </a:lnTo>
                      <a:lnTo>
                        <a:pt x="181" y="6"/>
                      </a:lnTo>
                      <a:lnTo>
                        <a:pt x="181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4" name="iṥ1ídê">
                  <a:extLst>
                    <a:ext uri="{FF2B5EF4-FFF2-40B4-BE49-F238E27FC236}">
                      <a16:creationId xmlns:a16="http://schemas.microsoft.com/office/drawing/2014/main" id="{0885FAE2-3C58-4C06-B78C-1BB4A6137652}"/>
                    </a:ext>
                  </a:extLst>
                </p:cNvPr>
                <p:cNvSpPr/>
                <p:nvPr/>
              </p:nvSpPr>
              <p:spPr bwMode="auto">
                <a:xfrm>
                  <a:off x="5351853" y="3314255"/>
                  <a:ext cx="184547" cy="165325"/>
                </a:xfrm>
                <a:custGeom>
                  <a:avLst/>
                  <a:gdLst>
                    <a:gd name="T0" fmla="*/ 2147483647 w 106"/>
                    <a:gd name="T1" fmla="*/ 0 h 98"/>
                    <a:gd name="T2" fmla="*/ 2147483647 w 106"/>
                    <a:gd name="T3" fmla="*/ 2147483647 h 98"/>
                    <a:gd name="T4" fmla="*/ 2147483647 w 106"/>
                    <a:gd name="T5" fmla="*/ 2147483647 h 98"/>
                    <a:gd name="T6" fmla="*/ 2147483647 w 106"/>
                    <a:gd name="T7" fmla="*/ 2147483647 h 98"/>
                    <a:gd name="T8" fmla="*/ 2147483647 w 106"/>
                    <a:gd name="T9" fmla="*/ 2147483647 h 98"/>
                    <a:gd name="T10" fmla="*/ 2147483647 w 106"/>
                    <a:gd name="T11" fmla="*/ 2147483647 h 98"/>
                    <a:gd name="T12" fmla="*/ 2147483647 w 106"/>
                    <a:gd name="T13" fmla="*/ 2147483647 h 98"/>
                    <a:gd name="T14" fmla="*/ 0 w 106"/>
                    <a:gd name="T15" fmla="*/ 2147483647 h 98"/>
                    <a:gd name="T16" fmla="*/ 0 w 106"/>
                    <a:gd name="T17" fmla="*/ 2147483647 h 98"/>
                    <a:gd name="T18" fmla="*/ 2147483647 w 106"/>
                    <a:gd name="T19" fmla="*/ 2147483647 h 98"/>
                    <a:gd name="T20" fmla="*/ 2147483647 w 106"/>
                    <a:gd name="T21" fmla="*/ 2147483647 h 98"/>
                    <a:gd name="T22" fmla="*/ 2147483647 w 106"/>
                    <a:gd name="T23" fmla="*/ 2147483647 h 98"/>
                    <a:gd name="T24" fmla="*/ 2147483647 w 106"/>
                    <a:gd name="T25" fmla="*/ 2147483647 h 98"/>
                    <a:gd name="T26" fmla="*/ 2147483647 w 106"/>
                    <a:gd name="T27" fmla="*/ 2147483647 h 98"/>
                    <a:gd name="T28" fmla="*/ 2147483647 w 106"/>
                    <a:gd name="T29" fmla="*/ 2147483647 h 98"/>
                    <a:gd name="T30" fmla="*/ 2147483647 w 106"/>
                    <a:gd name="T31" fmla="*/ 2147483647 h 98"/>
                    <a:gd name="T32" fmla="*/ 2147483647 w 106"/>
                    <a:gd name="T33" fmla="*/ 2147483647 h 98"/>
                    <a:gd name="T34" fmla="*/ 2147483647 w 106"/>
                    <a:gd name="T35" fmla="*/ 2147483647 h 98"/>
                    <a:gd name="T36" fmla="*/ 2147483647 w 106"/>
                    <a:gd name="T37" fmla="*/ 2147483647 h 98"/>
                    <a:gd name="T38" fmla="*/ 2147483647 w 106"/>
                    <a:gd name="T39" fmla="*/ 2147483647 h 98"/>
                    <a:gd name="T40" fmla="*/ 2147483647 w 106"/>
                    <a:gd name="T41" fmla="*/ 2147483647 h 98"/>
                    <a:gd name="T42" fmla="*/ 2147483647 w 106"/>
                    <a:gd name="T43" fmla="*/ 2147483647 h 98"/>
                    <a:gd name="T44" fmla="*/ 2147483647 w 106"/>
                    <a:gd name="T45" fmla="*/ 2147483647 h 98"/>
                    <a:gd name="T46" fmla="*/ 2147483647 w 106"/>
                    <a:gd name="T47" fmla="*/ 2147483647 h 98"/>
                    <a:gd name="T48" fmla="*/ 2147483647 w 106"/>
                    <a:gd name="T49" fmla="*/ 2147483647 h 98"/>
                    <a:gd name="T50" fmla="*/ 2147483647 w 106"/>
                    <a:gd name="T51" fmla="*/ 2147483647 h 98"/>
                    <a:gd name="T52" fmla="*/ 2147483647 w 106"/>
                    <a:gd name="T53" fmla="*/ 0 h 98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06"/>
                    <a:gd name="T82" fmla="*/ 0 h 98"/>
                    <a:gd name="T83" fmla="*/ 106 w 106"/>
                    <a:gd name="T84" fmla="*/ 98 h 98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06" h="98">
                      <a:moveTo>
                        <a:pt x="32" y="0"/>
                      </a:moveTo>
                      <a:lnTo>
                        <a:pt x="28" y="4"/>
                      </a:lnTo>
                      <a:lnTo>
                        <a:pt x="22" y="10"/>
                      </a:lnTo>
                      <a:lnTo>
                        <a:pt x="14" y="14"/>
                      </a:lnTo>
                      <a:lnTo>
                        <a:pt x="6" y="16"/>
                      </a:lnTo>
                      <a:lnTo>
                        <a:pt x="6" y="26"/>
                      </a:lnTo>
                      <a:lnTo>
                        <a:pt x="4" y="34"/>
                      </a:lnTo>
                      <a:lnTo>
                        <a:pt x="0" y="46"/>
                      </a:lnTo>
                      <a:lnTo>
                        <a:pt x="0" y="62"/>
                      </a:lnTo>
                      <a:lnTo>
                        <a:pt x="18" y="62"/>
                      </a:lnTo>
                      <a:lnTo>
                        <a:pt x="24" y="64"/>
                      </a:lnTo>
                      <a:lnTo>
                        <a:pt x="28" y="54"/>
                      </a:lnTo>
                      <a:lnTo>
                        <a:pt x="38" y="58"/>
                      </a:lnTo>
                      <a:lnTo>
                        <a:pt x="54" y="58"/>
                      </a:lnTo>
                      <a:lnTo>
                        <a:pt x="68" y="62"/>
                      </a:lnTo>
                      <a:lnTo>
                        <a:pt x="82" y="76"/>
                      </a:lnTo>
                      <a:lnTo>
                        <a:pt x="96" y="92"/>
                      </a:lnTo>
                      <a:lnTo>
                        <a:pt x="102" y="98"/>
                      </a:lnTo>
                      <a:lnTo>
                        <a:pt x="106" y="94"/>
                      </a:lnTo>
                      <a:lnTo>
                        <a:pt x="96" y="80"/>
                      </a:lnTo>
                      <a:lnTo>
                        <a:pt x="86" y="68"/>
                      </a:lnTo>
                      <a:lnTo>
                        <a:pt x="74" y="56"/>
                      </a:lnTo>
                      <a:lnTo>
                        <a:pt x="62" y="48"/>
                      </a:lnTo>
                      <a:lnTo>
                        <a:pt x="52" y="42"/>
                      </a:lnTo>
                      <a:lnTo>
                        <a:pt x="46" y="30"/>
                      </a:lnTo>
                      <a:lnTo>
                        <a:pt x="40" y="14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5" name="îs1ïḑé">
                  <a:extLst>
                    <a:ext uri="{FF2B5EF4-FFF2-40B4-BE49-F238E27FC236}">
                      <a16:creationId xmlns:a16="http://schemas.microsoft.com/office/drawing/2014/main" id="{EE7AB16B-822A-498D-BDF3-73CCA683353B}"/>
                    </a:ext>
                  </a:extLst>
                </p:cNvPr>
                <p:cNvSpPr/>
                <p:nvPr/>
              </p:nvSpPr>
              <p:spPr bwMode="auto">
                <a:xfrm>
                  <a:off x="3882365" y="3443152"/>
                  <a:ext cx="81255" cy="19615"/>
                </a:xfrm>
                <a:custGeom>
                  <a:avLst/>
                  <a:gdLst>
                    <a:gd name="T0" fmla="*/ 2147483647 w 46"/>
                    <a:gd name="T1" fmla="*/ 2147483647 h 12"/>
                    <a:gd name="T2" fmla="*/ 2147483647 w 46"/>
                    <a:gd name="T3" fmla="*/ 2147483647 h 12"/>
                    <a:gd name="T4" fmla="*/ 2147483647 w 46"/>
                    <a:gd name="T5" fmla="*/ 2147483647 h 12"/>
                    <a:gd name="T6" fmla="*/ 2147483647 w 46"/>
                    <a:gd name="T7" fmla="*/ 2147483647 h 12"/>
                    <a:gd name="T8" fmla="*/ 2147483647 w 46"/>
                    <a:gd name="T9" fmla="*/ 2147483647 h 12"/>
                    <a:gd name="T10" fmla="*/ 2147483647 w 46"/>
                    <a:gd name="T11" fmla="*/ 0 h 12"/>
                    <a:gd name="T12" fmla="*/ 2147483647 w 46"/>
                    <a:gd name="T13" fmla="*/ 2147483647 h 12"/>
                    <a:gd name="T14" fmla="*/ 2147483647 w 46"/>
                    <a:gd name="T15" fmla="*/ 2147483647 h 12"/>
                    <a:gd name="T16" fmla="*/ 2147483647 w 46"/>
                    <a:gd name="T17" fmla="*/ 2147483647 h 12"/>
                    <a:gd name="T18" fmla="*/ 2147483647 w 46"/>
                    <a:gd name="T19" fmla="*/ 2147483647 h 12"/>
                    <a:gd name="T20" fmla="*/ 2147483647 w 46"/>
                    <a:gd name="T21" fmla="*/ 2147483647 h 12"/>
                    <a:gd name="T22" fmla="*/ 2147483647 w 46"/>
                    <a:gd name="T23" fmla="*/ 2147483647 h 12"/>
                    <a:gd name="T24" fmla="*/ 2147483647 w 46"/>
                    <a:gd name="T25" fmla="*/ 2147483647 h 12"/>
                    <a:gd name="T26" fmla="*/ 2147483647 w 46"/>
                    <a:gd name="T27" fmla="*/ 2147483647 h 12"/>
                    <a:gd name="T28" fmla="*/ 2147483647 w 46"/>
                    <a:gd name="T29" fmla="*/ 2147483647 h 12"/>
                    <a:gd name="T30" fmla="*/ 0 w 46"/>
                    <a:gd name="T31" fmla="*/ 2147483647 h 12"/>
                    <a:gd name="T32" fmla="*/ 2147483647 w 46"/>
                    <a:gd name="T33" fmla="*/ 2147483647 h 12"/>
                    <a:gd name="T34" fmla="*/ 2147483647 w 46"/>
                    <a:gd name="T35" fmla="*/ 2147483647 h 12"/>
                    <a:gd name="T36" fmla="*/ 2147483647 w 46"/>
                    <a:gd name="T37" fmla="*/ 2147483647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46"/>
                    <a:gd name="T58" fmla="*/ 0 h 12"/>
                    <a:gd name="T59" fmla="*/ 46 w 46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46" h="12">
                      <a:moveTo>
                        <a:pt x="4" y="6"/>
                      </a:moveTo>
                      <a:lnTo>
                        <a:pt x="14" y="8"/>
                      </a:lnTo>
                      <a:lnTo>
                        <a:pt x="18" y="6"/>
                      </a:lnTo>
                      <a:lnTo>
                        <a:pt x="20" y="4"/>
                      </a:lnTo>
                      <a:lnTo>
                        <a:pt x="22" y="2"/>
                      </a:lnTo>
                      <a:lnTo>
                        <a:pt x="26" y="0"/>
                      </a:lnTo>
                      <a:lnTo>
                        <a:pt x="28" y="4"/>
                      </a:lnTo>
                      <a:lnTo>
                        <a:pt x="34" y="6"/>
                      </a:lnTo>
                      <a:lnTo>
                        <a:pt x="46" y="8"/>
                      </a:lnTo>
                      <a:lnTo>
                        <a:pt x="42" y="10"/>
                      </a:lnTo>
                      <a:lnTo>
                        <a:pt x="38" y="12"/>
                      </a:lnTo>
                      <a:lnTo>
                        <a:pt x="30" y="10"/>
                      </a:lnTo>
                      <a:lnTo>
                        <a:pt x="24" y="8"/>
                      </a:lnTo>
                      <a:lnTo>
                        <a:pt x="24" y="10"/>
                      </a:lnTo>
                      <a:lnTo>
                        <a:pt x="12" y="12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6" name="iṧļíḍe">
                  <a:extLst>
                    <a:ext uri="{FF2B5EF4-FFF2-40B4-BE49-F238E27FC236}">
                      <a16:creationId xmlns:a16="http://schemas.microsoft.com/office/drawing/2014/main" id="{E72575DA-767B-495C-A2A2-EA28F8037D03}"/>
                    </a:ext>
                  </a:extLst>
                </p:cNvPr>
                <p:cNvSpPr/>
                <p:nvPr/>
              </p:nvSpPr>
              <p:spPr bwMode="auto">
                <a:xfrm>
                  <a:off x="4677019" y="3999373"/>
                  <a:ext cx="24790" cy="37829"/>
                </a:xfrm>
                <a:custGeom>
                  <a:avLst/>
                  <a:gdLst>
                    <a:gd name="T0" fmla="*/ 2147483647 w 14"/>
                    <a:gd name="T1" fmla="*/ 2147483647 h 22"/>
                    <a:gd name="T2" fmla="*/ 0 w 14"/>
                    <a:gd name="T3" fmla="*/ 2147483647 h 22"/>
                    <a:gd name="T4" fmla="*/ 2147483647 w 14"/>
                    <a:gd name="T5" fmla="*/ 2147483647 h 22"/>
                    <a:gd name="T6" fmla="*/ 2147483647 w 14"/>
                    <a:gd name="T7" fmla="*/ 2147483647 h 22"/>
                    <a:gd name="T8" fmla="*/ 2147483647 w 14"/>
                    <a:gd name="T9" fmla="*/ 0 h 22"/>
                    <a:gd name="T10" fmla="*/ 2147483647 w 14"/>
                    <a:gd name="T11" fmla="*/ 2147483647 h 22"/>
                    <a:gd name="T12" fmla="*/ 2147483647 w 14"/>
                    <a:gd name="T13" fmla="*/ 2147483647 h 22"/>
                    <a:gd name="T14" fmla="*/ 2147483647 w 14"/>
                    <a:gd name="T15" fmla="*/ 2147483647 h 22"/>
                    <a:gd name="T16" fmla="*/ 2147483647 w 14"/>
                    <a:gd name="T17" fmla="*/ 2147483647 h 22"/>
                    <a:gd name="T18" fmla="*/ 2147483647 w 14"/>
                    <a:gd name="T19" fmla="*/ 2147483647 h 22"/>
                    <a:gd name="T20" fmla="*/ 2147483647 w 14"/>
                    <a:gd name="T21" fmla="*/ 2147483647 h 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4"/>
                    <a:gd name="T34" fmla="*/ 0 h 22"/>
                    <a:gd name="T35" fmla="*/ 14 w 14"/>
                    <a:gd name="T36" fmla="*/ 22 h 2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4" h="22">
                      <a:moveTo>
                        <a:pt x="6" y="22"/>
                      </a:move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4" y="4"/>
                      </a:lnTo>
                      <a:lnTo>
                        <a:pt x="10" y="6"/>
                      </a:lnTo>
                      <a:lnTo>
                        <a:pt x="8" y="10"/>
                      </a:lnTo>
                      <a:lnTo>
                        <a:pt x="8" y="20"/>
                      </a:lnTo>
                      <a:lnTo>
                        <a:pt x="6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7" name="îṩḻîḑè">
                  <a:extLst>
                    <a:ext uri="{FF2B5EF4-FFF2-40B4-BE49-F238E27FC236}">
                      <a16:creationId xmlns:a16="http://schemas.microsoft.com/office/drawing/2014/main" id="{8FA569B1-03E7-4AA8-93F3-40E6EA093AB8}"/>
                    </a:ext>
                  </a:extLst>
                </p:cNvPr>
                <p:cNvSpPr/>
                <p:nvPr/>
              </p:nvSpPr>
              <p:spPr bwMode="auto">
                <a:xfrm>
                  <a:off x="4529657" y="1512495"/>
                  <a:ext cx="249276" cy="84063"/>
                </a:xfrm>
                <a:custGeom>
                  <a:avLst/>
                  <a:gdLst>
                    <a:gd name="T0" fmla="*/ 2147483647 w 143"/>
                    <a:gd name="T1" fmla="*/ 2147483647 h 50"/>
                    <a:gd name="T2" fmla="*/ 2147483647 w 143"/>
                    <a:gd name="T3" fmla="*/ 2147483647 h 50"/>
                    <a:gd name="T4" fmla="*/ 2147483647 w 143"/>
                    <a:gd name="T5" fmla="*/ 2147483647 h 50"/>
                    <a:gd name="T6" fmla="*/ 0 w 143"/>
                    <a:gd name="T7" fmla="*/ 2147483647 h 50"/>
                    <a:gd name="T8" fmla="*/ 0 w 143"/>
                    <a:gd name="T9" fmla="*/ 2147483647 h 50"/>
                    <a:gd name="T10" fmla="*/ 2147483647 w 143"/>
                    <a:gd name="T11" fmla="*/ 2147483647 h 50"/>
                    <a:gd name="T12" fmla="*/ 2147483647 w 143"/>
                    <a:gd name="T13" fmla="*/ 2147483647 h 50"/>
                    <a:gd name="T14" fmla="*/ 2147483647 w 143"/>
                    <a:gd name="T15" fmla="*/ 2147483647 h 50"/>
                    <a:gd name="T16" fmla="*/ 2147483647 w 143"/>
                    <a:gd name="T17" fmla="*/ 2147483647 h 50"/>
                    <a:gd name="T18" fmla="*/ 2147483647 w 143"/>
                    <a:gd name="T19" fmla="*/ 2147483647 h 50"/>
                    <a:gd name="T20" fmla="*/ 2147483647 w 143"/>
                    <a:gd name="T21" fmla="*/ 2147483647 h 50"/>
                    <a:gd name="T22" fmla="*/ 2147483647 w 143"/>
                    <a:gd name="T23" fmla="*/ 2147483647 h 50"/>
                    <a:gd name="T24" fmla="*/ 2147483647 w 143"/>
                    <a:gd name="T25" fmla="*/ 0 h 50"/>
                    <a:gd name="T26" fmla="*/ 2147483647 w 143"/>
                    <a:gd name="T27" fmla="*/ 0 h 50"/>
                    <a:gd name="T28" fmla="*/ 2147483647 w 143"/>
                    <a:gd name="T29" fmla="*/ 2147483647 h 50"/>
                    <a:gd name="T30" fmla="*/ 2147483647 w 143"/>
                    <a:gd name="T31" fmla="*/ 2147483647 h 50"/>
                    <a:gd name="T32" fmla="*/ 2147483647 w 143"/>
                    <a:gd name="T33" fmla="*/ 2147483647 h 50"/>
                    <a:gd name="T34" fmla="*/ 2147483647 w 143"/>
                    <a:gd name="T35" fmla="*/ 2147483647 h 50"/>
                    <a:gd name="T36" fmla="*/ 2147483647 w 143"/>
                    <a:gd name="T37" fmla="*/ 2147483647 h 50"/>
                    <a:gd name="T38" fmla="*/ 2147483647 w 143"/>
                    <a:gd name="T39" fmla="*/ 2147483647 h 50"/>
                    <a:gd name="T40" fmla="*/ 2147483647 w 143"/>
                    <a:gd name="T41" fmla="*/ 2147483647 h 50"/>
                    <a:gd name="T42" fmla="*/ 2147483647 w 143"/>
                    <a:gd name="T43" fmla="*/ 2147483647 h 50"/>
                    <a:gd name="T44" fmla="*/ 2147483647 w 143"/>
                    <a:gd name="T45" fmla="*/ 2147483647 h 50"/>
                    <a:gd name="T46" fmla="*/ 2147483647 w 143"/>
                    <a:gd name="T47" fmla="*/ 2147483647 h 50"/>
                    <a:gd name="T48" fmla="*/ 2147483647 w 143"/>
                    <a:gd name="T49" fmla="*/ 2147483647 h 50"/>
                    <a:gd name="T50" fmla="*/ 2147483647 w 143"/>
                    <a:gd name="T51" fmla="*/ 2147483647 h 50"/>
                    <a:gd name="T52" fmla="*/ 2147483647 w 143"/>
                    <a:gd name="T53" fmla="*/ 2147483647 h 50"/>
                    <a:gd name="T54" fmla="*/ 2147483647 w 143"/>
                    <a:gd name="T55" fmla="*/ 2147483647 h 50"/>
                    <a:gd name="T56" fmla="*/ 2147483647 w 143"/>
                    <a:gd name="T57" fmla="*/ 2147483647 h 50"/>
                    <a:gd name="T58" fmla="*/ 2147483647 w 143"/>
                    <a:gd name="T59" fmla="*/ 2147483647 h 50"/>
                    <a:gd name="T60" fmla="*/ 2147483647 w 143"/>
                    <a:gd name="T61" fmla="*/ 2147483647 h 50"/>
                    <a:gd name="T62" fmla="*/ 2147483647 w 143"/>
                    <a:gd name="T63" fmla="*/ 2147483647 h 50"/>
                    <a:gd name="T64" fmla="*/ 2147483647 w 143"/>
                    <a:gd name="T65" fmla="*/ 2147483647 h 50"/>
                    <a:gd name="T66" fmla="*/ 2147483647 w 143"/>
                    <a:gd name="T67" fmla="*/ 2147483647 h 50"/>
                    <a:gd name="T68" fmla="*/ 2147483647 w 143"/>
                    <a:gd name="T69" fmla="*/ 2147483647 h 50"/>
                    <a:gd name="T70" fmla="*/ 2147483647 w 143"/>
                    <a:gd name="T71" fmla="*/ 2147483647 h 50"/>
                    <a:gd name="T72" fmla="*/ 2147483647 w 143"/>
                    <a:gd name="T73" fmla="*/ 2147483647 h 50"/>
                    <a:gd name="T74" fmla="*/ 2147483647 w 143"/>
                    <a:gd name="T75" fmla="*/ 2147483647 h 50"/>
                    <a:gd name="T76" fmla="*/ 2147483647 w 143"/>
                    <a:gd name="T77" fmla="*/ 2147483647 h 50"/>
                    <a:gd name="T78" fmla="*/ 2147483647 w 143"/>
                    <a:gd name="T79" fmla="*/ 2147483647 h 50"/>
                    <a:gd name="T80" fmla="*/ 2147483647 w 143"/>
                    <a:gd name="T81" fmla="*/ 2147483647 h 50"/>
                    <a:gd name="T82" fmla="*/ 2147483647 w 143"/>
                    <a:gd name="T83" fmla="*/ 2147483647 h 50"/>
                    <a:gd name="T84" fmla="*/ 2147483647 w 143"/>
                    <a:gd name="T85" fmla="*/ 2147483647 h 50"/>
                    <a:gd name="T86" fmla="*/ 2147483647 w 143"/>
                    <a:gd name="T87" fmla="*/ 2147483647 h 50"/>
                    <a:gd name="T88" fmla="*/ 2147483647 w 143"/>
                    <a:gd name="T89" fmla="*/ 2147483647 h 50"/>
                    <a:gd name="T90" fmla="*/ 2147483647 w 143"/>
                    <a:gd name="T91" fmla="*/ 2147483647 h 50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43"/>
                    <a:gd name="T139" fmla="*/ 0 h 50"/>
                    <a:gd name="T140" fmla="*/ 143 w 143"/>
                    <a:gd name="T141" fmla="*/ 50 h 50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43" h="50">
                      <a:moveTo>
                        <a:pt x="8" y="20"/>
                      </a:moveTo>
                      <a:lnTo>
                        <a:pt x="6" y="20"/>
                      </a:lnTo>
                      <a:lnTo>
                        <a:pt x="2" y="16"/>
                      </a:ln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12" y="2"/>
                      </a:lnTo>
                      <a:lnTo>
                        <a:pt x="26" y="2"/>
                      </a:lnTo>
                      <a:lnTo>
                        <a:pt x="36" y="4"/>
                      </a:lnTo>
                      <a:lnTo>
                        <a:pt x="54" y="10"/>
                      </a:lnTo>
                      <a:lnTo>
                        <a:pt x="50" y="4"/>
                      </a:lnTo>
                      <a:lnTo>
                        <a:pt x="54" y="2"/>
                      </a:lnTo>
                      <a:lnTo>
                        <a:pt x="60" y="0"/>
                      </a:lnTo>
                      <a:lnTo>
                        <a:pt x="62" y="0"/>
                      </a:lnTo>
                      <a:lnTo>
                        <a:pt x="66" y="2"/>
                      </a:lnTo>
                      <a:lnTo>
                        <a:pt x="70" y="2"/>
                      </a:lnTo>
                      <a:lnTo>
                        <a:pt x="74" y="2"/>
                      </a:lnTo>
                      <a:lnTo>
                        <a:pt x="78" y="10"/>
                      </a:lnTo>
                      <a:lnTo>
                        <a:pt x="82" y="12"/>
                      </a:lnTo>
                      <a:lnTo>
                        <a:pt x="93" y="12"/>
                      </a:lnTo>
                      <a:lnTo>
                        <a:pt x="119" y="20"/>
                      </a:lnTo>
                      <a:lnTo>
                        <a:pt x="133" y="26"/>
                      </a:lnTo>
                      <a:lnTo>
                        <a:pt x="143" y="30"/>
                      </a:lnTo>
                      <a:lnTo>
                        <a:pt x="135" y="36"/>
                      </a:lnTo>
                      <a:lnTo>
                        <a:pt x="127" y="38"/>
                      </a:lnTo>
                      <a:lnTo>
                        <a:pt x="119" y="38"/>
                      </a:lnTo>
                      <a:lnTo>
                        <a:pt x="115" y="34"/>
                      </a:lnTo>
                      <a:lnTo>
                        <a:pt x="107" y="28"/>
                      </a:lnTo>
                      <a:lnTo>
                        <a:pt x="97" y="20"/>
                      </a:lnTo>
                      <a:lnTo>
                        <a:pt x="93" y="18"/>
                      </a:lnTo>
                      <a:lnTo>
                        <a:pt x="89" y="16"/>
                      </a:lnTo>
                      <a:lnTo>
                        <a:pt x="82" y="18"/>
                      </a:lnTo>
                      <a:lnTo>
                        <a:pt x="80" y="22"/>
                      </a:lnTo>
                      <a:lnTo>
                        <a:pt x="80" y="34"/>
                      </a:lnTo>
                      <a:lnTo>
                        <a:pt x="76" y="34"/>
                      </a:lnTo>
                      <a:lnTo>
                        <a:pt x="74" y="36"/>
                      </a:lnTo>
                      <a:lnTo>
                        <a:pt x="70" y="42"/>
                      </a:lnTo>
                      <a:lnTo>
                        <a:pt x="68" y="48"/>
                      </a:lnTo>
                      <a:lnTo>
                        <a:pt x="66" y="50"/>
                      </a:lnTo>
                      <a:lnTo>
                        <a:pt x="62" y="50"/>
                      </a:lnTo>
                      <a:lnTo>
                        <a:pt x="56" y="48"/>
                      </a:lnTo>
                      <a:lnTo>
                        <a:pt x="48" y="46"/>
                      </a:lnTo>
                      <a:lnTo>
                        <a:pt x="34" y="34"/>
                      </a:lnTo>
                      <a:lnTo>
                        <a:pt x="24" y="26"/>
                      </a:lnTo>
                      <a:lnTo>
                        <a:pt x="16" y="22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8" name="iṣľîdê">
                  <a:extLst>
                    <a:ext uri="{FF2B5EF4-FFF2-40B4-BE49-F238E27FC236}">
                      <a16:creationId xmlns:a16="http://schemas.microsoft.com/office/drawing/2014/main" id="{4B2A4600-6FE2-42B2-AB44-0682F9E844BC}"/>
                    </a:ext>
                  </a:extLst>
                </p:cNvPr>
                <p:cNvSpPr/>
                <p:nvPr/>
              </p:nvSpPr>
              <p:spPr bwMode="auto">
                <a:xfrm>
                  <a:off x="4661869" y="1499885"/>
                  <a:ext cx="147361" cy="29422"/>
                </a:xfrm>
                <a:custGeom>
                  <a:avLst/>
                  <a:gdLst>
                    <a:gd name="T0" fmla="*/ 2147483647 w 85"/>
                    <a:gd name="T1" fmla="*/ 2147483647 h 18"/>
                    <a:gd name="T2" fmla="*/ 2147483647 w 85"/>
                    <a:gd name="T3" fmla="*/ 2147483647 h 18"/>
                    <a:gd name="T4" fmla="*/ 2147483647 w 85"/>
                    <a:gd name="T5" fmla="*/ 2147483647 h 18"/>
                    <a:gd name="T6" fmla="*/ 2147483647 w 85"/>
                    <a:gd name="T7" fmla="*/ 2147483647 h 18"/>
                    <a:gd name="T8" fmla="*/ 0 w 85"/>
                    <a:gd name="T9" fmla="*/ 2147483647 h 18"/>
                    <a:gd name="T10" fmla="*/ 2147483647 w 85"/>
                    <a:gd name="T11" fmla="*/ 2147483647 h 18"/>
                    <a:gd name="T12" fmla="*/ 2147483647 w 85"/>
                    <a:gd name="T13" fmla="*/ 2147483647 h 18"/>
                    <a:gd name="T14" fmla="*/ 2147483647 w 85"/>
                    <a:gd name="T15" fmla="*/ 0 h 18"/>
                    <a:gd name="T16" fmla="*/ 2147483647 w 85"/>
                    <a:gd name="T17" fmla="*/ 2147483647 h 18"/>
                    <a:gd name="T18" fmla="*/ 2147483647 w 85"/>
                    <a:gd name="T19" fmla="*/ 2147483647 h 18"/>
                    <a:gd name="T20" fmla="*/ 2147483647 w 85"/>
                    <a:gd name="T21" fmla="*/ 2147483647 h 18"/>
                    <a:gd name="T22" fmla="*/ 2147483647 w 85"/>
                    <a:gd name="T23" fmla="*/ 2147483647 h 18"/>
                    <a:gd name="T24" fmla="*/ 2147483647 w 85"/>
                    <a:gd name="T25" fmla="*/ 2147483647 h 18"/>
                    <a:gd name="T26" fmla="*/ 2147483647 w 85"/>
                    <a:gd name="T27" fmla="*/ 2147483647 h 18"/>
                    <a:gd name="T28" fmla="*/ 2147483647 w 85"/>
                    <a:gd name="T29" fmla="*/ 2147483647 h 18"/>
                    <a:gd name="T30" fmla="*/ 2147483647 w 85"/>
                    <a:gd name="T31" fmla="*/ 2147483647 h 18"/>
                    <a:gd name="T32" fmla="*/ 2147483647 w 85"/>
                    <a:gd name="T33" fmla="*/ 2147483647 h 18"/>
                    <a:gd name="T34" fmla="*/ 2147483647 w 85"/>
                    <a:gd name="T35" fmla="*/ 2147483647 h 18"/>
                    <a:gd name="T36" fmla="*/ 2147483647 w 85"/>
                    <a:gd name="T37" fmla="*/ 2147483647 h 1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5"/>
                    <a:gd name="T58" fmla="*/ 0 h 18"/>
                    <a:gd name="T59" fmla="*/ 85 w 85"/>
                    <a:gd name="T60" fmla="*/ 18 h 1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5" h="18">
                      <a:moveTo>
                        <a:pt x="31" y="18"/>
                      </a:moveTo>
                      <a:lnTo>
                        <a:pt x="23" y="16"/>
                      </a:lnTo>
                      <a:lnTo>
                        <a:pt x="15" y="14"/>
                      </a:lnTo>
                      <a:lnTo>
                        <a:pt x="6" y="10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13" y="2"/>
                      </a:lnTo>
                      <a:lnTo>
                        <a:pt x="21" y="0"/>
                      </a:lnTo>
                      <a:lnTo>
                        <a:pt x="27" y="2"/>
                      </a:lnTo>
                      <a:lnTo>
                        <a:pt x="41" y="4"/>
                      </a:lnTo>
                      <a:lnTo>
                        <a:pt x="55" y="4"/>
                      </a:lnTo>
                      <a:lnTo>
                        <a:pt x="71" y="6"/>
                      </a:lnTo>
                      <a:lnTo>
                        <a:pt x="85" y="8"/>
                      </a:lnTo>
                      <a:lnTo>
                        <a:pt x="79" y="12"/>
                      </a:lnTo>
                      <a:lnTo>
                        <a:pt x="73" y="14"/>
                      </a:lnTo>
                      <a:lnTo>
                        <a:pt x="67" y="18"/>
                      </a:lnTo>
                      <a:lnTo>
                        <a:pt x="63" y="18"/>
                      </a:lnTo>
                      <a:lnTo>
                        <a:pt x="47" y="18"/>
                      </a:lnTo>
                      <a:lnTo>
                        <a:pt x="31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9" name="î$ḷïḋé">
                  <a:extLst>
                    <a:ext uri="{FF2B5EF4-FFF2-40B4-BE49-F238E27FC236}">
                      <a16:creationId xmlns:a16="http://schemas.microsoft.com/office/drawing/2014/main" id="{0DC0F2D8-6C69-4ABC-B1C5-1DC2B4DD2C6F}"/>
                    </a:ext>
                  </a:extLst>
                </p:cNvPr>
                <p:cNvSpPr/>
                <p:nvPr/>
              </p:nvSpPr>
              <p:spPr bwMode="auto">
                <a:xfrm>
                  <a:off x="4729353" y="2489031"/>
                  <a:ext cx="95028" cy="63047"/>
                </a:xfrm>
                <a:custGeom>
                  <a:avLst/>
                  <a:gdLst>
                    <a:gd name="T0" fmla="*/ 2147483647 w 54"/>
                    <a:gd name="T1" fmla="*/ 2147483647 h 38"/>
                    <a:gd name="T2" fmla="*/ 2147483647 w 54"/>
                    <a:gd name="T3" fmla="*/ 2147483647 h 38"/>
                    <a:gd name="T4" fmla="*/ 2147483647 w 54"/>
                    <a:gd name="T5" fmla="*/ 2147483647 h 38"/>
                    <a:gd name="T6" fmla="*/ 2147483647 w 54"/>
                    <a:gd name="T7" fmla="*/ 2147483647 h 38"/>
                    <a:gd name="T8" fmla="*/ 2147483647 w 54"/>
                    <a:gd name="T9" fmla="*/ 2147483647 h 38"/>
                    <a:gd name="T10" fmla="*/ 2147483647 w 54"/>
                    <a:gd name="T11" fmla="*/ 2147483647 h 38"/>
                    <a:gd name="T12" fmla="*/ 2147483647 w 54"/>
                    <a:gd name="T13" fmla="*/ 2147483647 h 38"/>
                    <a:gd name="T14" fmla="*/ 2147483647 w 54"/>
                    <a:gd name="T15" fmla="*/ 2147483647 h 38"/>
                    <a:gd name="T16" fmla="*/ 2147483647 w 54"/>
                    <a:gd name="T17" fmla="*/ 2147483647 h 38"/>
                    <a:gd name="T18" fmla="*/ 2147483647 w 54"/>
                    <a:gd name="T19" fmla="*/ 2147483647 h 38"/>
                    <a:gd name="T20" fmla="*/ 2147483647 w 54"/>
                    <a:gd name="T21" fmla="*/ 2147483647 h 38"/>
                    <a:gd name="T22" fmla="*/ 0 w 54"/>
                    <a:gd name="T23" fmla="*/ 2147483647 h 38"/>
                    <a:gd name="T24" fmla="*/ 0 w 54"/>
                    <a:gd name="T25" fmla="*/ 2147483647 h 38"/>
                    <a:gd name="T26" fmla="*/ 2147483647 w 54"/>
                    <a:gd name="T27" fmla="*/ 2147483647 h 38"/>
                    <a:gd name="T28" fmla="*/ 2147483647 w 54"/>
                    <a:gd name="T29" fmla="*/ 0 h 38"/>
                    <a:gd name="T30" fmla="*/ 2147483647 w 54"/>
                    <a:gd name="T31" fmla="*/ 0 h 38"/>
                    <a:gd name="T32" fmla="*/ 2147483647 w 54"/>
                    <a:gd name="T33" fmla="*/ 0 h 38"/>
                    <a:gd name="T34" fmla="*/ 2147483647 w 54"/>
                    <a:gd name="T35" fmla="*/ 2147483647 h 38"/>
                    <a:gd name="T36" fmla="*/ 2147483647 w 54"/>
                    <a:gd name="T37" fmla="*/ 2147483647 h 3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54"/>
                    <a:gd name="T58" fmla="*/ 0 h 38"/>
                    <a:gd name="T59" fmla="*/ 54 w 54"/>
                    <a:gd name="T60" fmla="*/ 38 h 3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54" h="38">
                      <a:moveTo>
                        <a:pt x="46" y="6"/>
                      </a:moveTo>
                      <a:lnTo>
                        <a:pt x="48" y="16"/>
                      </a:lnTo>
                      <a:lnTo>
                        <a:pt x="54" y="22"/>
                      </a:lnTo>
                      <a:lnTo>
                        <a:pt x="52" y="28"/>
                      </a:lnTo>
                      <a:lnTo>
                        <a:pt x="44" y="30"/>
                      </a:lnTo>
                      <a:lnTo>
                        <a:pt x="40" y="38"/>
                      </a:lnTo>
                      <a:lnTo>
                        <a:pt x="30" y="32"/>
                      </a:lnTo>
                      <a:lnTo>
                        <a:pt x="28" y="30"/>
                      </a:lnTo>
                      <a:lnTo>
                        <a:pt x="16" y="26"/>
                      </a:lnTo>
                      <a:lnTo>
                        <a:pt x="10" y="20"/>
                      </a:lnTo>
                      <a:lnTo>
                        <a:pt x="6" y="14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20" y="0"/>
                      </a:lnTo>
                      <a:lnTo>
                        <a:pt x="36" y="0"/>
                      </a:lnTo>
                      <a:lnTo>
                        <a:pt x="40" y="6"/>
                      </a:lnTo>
                      <a:lnTo>
                        <a:pt x="4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0" name="iṩḻïḑe">
                  <a:extLst>
                    <a:ext uri="{FF2B5EF4-FFF2-40B4-BE49-F238E27FC236}">
                      <a16:creationId xmlns:a16="http://schemas.microsoft.com/office/drawing/2014/main" id="{71A8BCD0-F4A4-433E-87C4-4754BCA5D299}"/>
                    </a:ext>
                  </a:extLst>
                </p:cNvPr>
                <p:cNvSpPr/>
                <p:nvPr/>
              </p:nvSpPr>
              <p:spPr bwMode="auto">
                <a:xfrm>
                  <a:off x="4701808" y="2447000"/>
                  <a:ext cx="111555" cy="89667"/>
                </a:xfrm>
                <a:custGeom>
                  <a:avLst/>
                  <a:gdLst>
                    <a:gd name="T0" fmla="*/ 2147483647 w 64"/>
                    <a:gd name="T1" fmla="*/ 0 h 52"/>
                    <a:gd name="T2" fmla="*/ 2147483647 w 64"/>
                    <a:gd name="T3" fmla="*/ 2147483647 h 52"/>
                    <a:gd name="T4" fmla="*/ 2147483647 w 64"/>
                    <a:gd name="T5" fmla="*/ 2147483647 h 52"/>
                    <a:gd name="T6" fmla="*/ 2147483647 w 64"/>
                    <a:gd name="T7" fmla="*/ 2147483647 h 52"/>
                    <a:gd name="T8" fmla="*/ 2147483647 w 64"/>
                    <a:gd name="T9" fmla="*/ 2147483647 h 52"/>
                    <a:gd name="T10" fmla="*/ 2147483647 w 64"/>
                    <a:gd name="T11" fmla="*/ 2147483647 h 52"/>
                    <a:gd name="T12" fmla="*/ 2147483647 w 64"/>
                    <a:gd name="T13" fmla="*/ 2147483647 h 52"/>
                    <a:gd name="T14" fmla="*/ 2147483647 w 64"/>
                    <a:gd name="T15" fmla="*/ 2147483647 h 52"/>
                    <a:gd name="T16" fmla="*/ 2147483647 w 64"/>
                    <a:gd name="T17" fmla="*/ 2147483647 h 52"/>
                    <a:gd name="T18" fmla="*/ 2147483647 w 64"/>
                    <a:gd name="T19" fmla="*/ 2147483647 h 52"/>
                    <a:gd name="T20" fmla="*/ 2147483647 w 64"/>
                    <a:gd name="T21" fmla="*/ 2147483647 h 52"/>
                    <a:gd name="T22" fmla="*/ 2147483647 w 64"/>
                    <a:gd name="T23" fmla="*/ 2147483647 h 52"/>
                    <a:gd name="T24" fmla="*/ 2147483647 w 64"/>
                    <a:gd name="T25" fmla="*/ 2147483647 h 52"/>
                    <a:gd name="T26" fmla="*/ 2147483647 w 64"/>
                    <a:gd name="T27" fmla="*/ 2147483647 h 52"/>
                    <a:gd name="T28" fmla="*/ 2147483647 w 64"/>
                    <a:gd name="T29" fmla="*/ 2147483647 h 52"/>
                    <a:gd name="T30" fmla="*/ 2147483647 w 64"/>
                    <a:gd name="T31" fmla="*/ 2147483647 h 52"/>
                    <a:gd name="T32" fmla="*/ 2147483647 w 64"/>
                    <a:gd name="T33" fmla="*/ 2147483647 h 52"/>
                    <a:gd name="T34" fmla="*/ 2147483647 w 64"/>
                    <a:gd name="T35" fmla="*/ 2147483647 h 52"/>
                    <a:gd name="T36" fmla="*/ 2147483647 w 64"/>
                    <a:gd name="T37" fmla="*/ 2147483647 h 52"/>
                    <a:gd name="T38" fmla="*/ 0 w 64"/>
                    <a:gd name="T39" fmla="*/ 2147483647 h 52"/>
                    <a:gd name="T40" fmla="*/ 2147483647 w 64"/>
                    <a:gd name="T41" fmla="*/ 2147483647 h 52"/>
                    <a:gd name="T42" fmla="*/ 2147483647 w 64"/>
                    <a:gd name="T43" fmla="*/ 2147483647 h 52"/>
                    <a:gd name="T44" fmla="*/ 2147483647 w 64"/>
                    <a:gd name="T45" fmla="*/ 2147483647 h 52"/>
                    <a:gd name="T46" fmla="*/ 2147483647 w 64"/>
                    <a:gd name="T47" fmla="*/ 0 h 52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64"/>
                    <a:gd name="T73" fmla="*/ 0 h 52"/>
                    <a:gd name="T74" fmla="*/ 64 w 64"/>
                    <a:gd name="T75" fmla="*/ 52 h 52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64" h="52">
                      <a:moveTo>
                        <a:pt x="28" y="0"/>
                      </a:moveTo>
                      <a:lnTo>
                        <a:pt x="38" y="10"/>
                      </a:lnTo>
                      <a:lnTo>
                        <a:pt x="44" y="12"/>
                      </a:lnTo>
                      <a:lnTo>
                        <a:pt x="48" y="12"/>
                      </a:lnTo>
                      <a:lnTo>
                        <a:pt x="58" y="10"/>
                      </a:lnTo>
                      <a:lnTo>
                        <a:pt x="64" y="24"/>
                      </a:lnTo>
                      <a:lnTo>
                        <a:pt x="62" y="30"/>
                      </a:lnTo>
                      <a:lnTo>
                        <a:pt x="56" y="30"/>
                      </a:lnTo>
                      <a:lnTo>
                        <a:pt x="52" y="24"/>
                      </a:lnTo>
                      <a:lnTo>
                        <a:pt x="36" y="24"/>
                      </a:lnTo>
                      <a:lnTo>
                        <a:pt x="28" y="24"/>
                      </a:lnTo>
                      <a:lnTo>
                        <a:pt x="22" y="26"/>
                      </a:lnTo>
                      <a:lnTo>
                        <a:pt x="16" y="26"/>
                      </a:lnTo>
                      <a:lnTo>
                        <a:pt x="16" y="30"/>
                      </a:lnTo>
                      <a:lnTo>
                        <a:pt x="22" y="38"/>
                      </a:lnTo>
                      <a:lnTo>
                        <a:pt x="26" y="44"/>
                      </a:lnTo>
                      <a:lnTo>
                        <a:pt x="32" y="50"/>
                      </a:lnTo>
                      <a:lnTo>
                        <a:pt x="18" y="52"/>
                      </a:lnTo>
                      <a:lnTo>
                        <a:pt x="8" y="36"/>
                      </a:lnTo>
                      <a:lnTo>
                        <a:pt x="0" y="18"/>
                      </a:lnTo>
                      <a:lnTo>
                        <a:pt x="8" y="18"/>
                      </a:lnTo>
                      <a:lnTo>
                        <a:pt x="12" y="10"/>
                      </a:lnTo>
                      <a:lnTo>
                        <a:pt x="14" y="4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1" name="isľíḍê">
                  <a:extLst>
                    <a:ext uri="{FF2B5EF4-FFF2-40B4-BE49-F238E27FC236}">
                      <a16:creationId xmlns:a16="http://schemas.microsoft.com/office/drawing/2014/main" id="{80425250-2582-42D5-81C0-AD881BCD294E}"/>
                    </a:ext>
                  </a:extLst>
                </p:cNvPr>
                <p:cNvSpPr/>
                <p:nvPr/>
              </p:nvSpPr>
              <p:spPr bwMode="auto">
                <a:xfrm>
                  <a:off x="4763782" y="1774492"/>
                  <a:ext cx="256163" cy="281612"/>
                </a:xfrm>
                <a:custGeom>
                  <a:avLst/>
                  <a:gdLst>
                    <a:gd name="T0" fmla="*/ 2147483647 w 146"/>
                    <a:gd name="T1" fmla="*/ 2147483647 h 168"/>
                    <a:gd name="T2" fmla="*/ 2147483647 w 146"/>
                    <a:gd name="T3" fmla="*/ 2147483647 h 168"/>
                    <a:gd name="T4" fmla="*/ 2147483647 w 146"/>
                    <a:gd name="T5" fmla="*/ 2147483647 h 168"/>
                    <a:gd name="T6" fmla="*/ 2147483647 w 146"/>
                    <a:gd name="T7" fmla="*/ 2147483647 h 168"/>
                    <a:gd name="T8" fmla="*/ 2147483647 w 146"/>
                    <a:gd name="T9" fmla="*/ 2147483647 h 168"/>
                    <a:gd name="T10" fmla="*/ 2147483647 w 146"/>
                    <a:gd name="T11" fmla="*/ 2147483647 h 168"/>
                    <a:gd name="T12" fmla="*/ 2147483647 w 146"/>
                    <a:gd name="T13" fmla="*/ 2147483647 h 168"/>
                    <a:gd name="T14" fmla="*/ 2147483647 w 146"/>
                    <a:gd name="T15" fmla="*/ 2147483647 h 168"/>
                    <a:gd name="T16" fmla="*/ 2147483647 w 146"/>
                    <a:gd name="T17" fmla="*/ 2147483647 h 168"/>
                    <a:gd name="T18" fmla="*/ 2147483647 w 146"/>
                    <a:gd name="T19" fmla="*/ 2147483647 h 168"/>
                    <a:gd name="T20" fmla="*/ 2147483647 w 146"/>
                    <a:gd name="T21" fmla="*/ 2147483647 h 168"/>
                    <a:gd name="T22" fmla="*/ 2147483647 w 146"/>
                    <a:gd name="T23" fmla="*/ 2147483647 h 168"/>
                    <a:gd name="T24" fmla="*/ 2147483647 w 146"/>
                    <a:gd name="T25" fmla="*/ 2147483647 h 168"/>
                    <a:gd name="T26" fmla="*/ 2147483647 w 146"/>
                    <a:gd name="T27" fmla="*/ 2147483647 h 168"/>
                    <a:gd name="T28" fmla="*/ 2147483647 w 146"/>
                    <a:gd name="T29" fmla="*/ 2147483647 h 168"/>
                    <a:gd name="T30" fmla="*/ 2147483647 w 146"/>
                    <a:gd name="T31" fmla="*/ 2147483647 h 168"/>
                    <a:gd name="T32" fmla="*/ 2147483647 w 146"/>
                    <a:gd name="T33" fmla="*/ 2147483647 h 168"/>
                    <a:gd name="T34" fmla="*/ 2147483647 w 146"/>
                    <a:gd name="T35" fmla="*/ 2147483647 h 168"/>
                    <a:gd name="T36" fmla="*/ 2147483647 w 146"/>
                    <a:gd name="T37" fmla="*/ 2147483647 h 168"/>
                    <a:gd name="T38" fmla="*/ 2147483647 w 146"/>
                    <a:gd name="T39" fmla="*/ 2147483647 h 168"/>
                    <a:gd name="T40" fmla="*/ 2147483647 w 146"/>
                    <a:gd name="T41" fmla="*/ 2147483647 h 168"/>
                    <a:gd name="T42" fmla="*/ 2147483647 w 146"/>
                    <a:gd name="T43" fmla="*/ 2147483647 h 168"/>
                    <a:gd name="T44" fmla="*/ 2147483647 w 146"/>
                    <a:gd name="T45" fmla="*/ 2147483647 h 168"/>
                    <a:gd name="T46" fmla="*/ 2147483647 w 146"/>
                    <a:gd name="T47" fmla="*/ 2147483647 h 168"/>
                    <a:gd name="T48" fmla="*/ 2147483647 w 146"/>
                    <a:gd name="T49" fmla="*/ 2147483647 h 168"/>
                    <a:gd name="T50" fmla="*/ 2147483647 w 146"/>
                    <a:gd name="T51" fmla="*/ 2147483647 h 168"/>
                    <a:gd name="T52" fmla="*/ 2147483647 w 146"/>
                    <a:gd name="T53" fmla="*/ 2147483647 h 168"/>
                    <a:gd name="T54" fmla="*/ 2147483647 w 146"/>
                    <a:gd name="T55" fmla="*/ 2147483647 h 168"/>
                    <a:gd name="T56" fmla="*/ 2147483647 w 146"/>
                    <a:gd name="T57" fmla="*/ 2147483647 h 168"/>
                    <a:gd name="T58" fmla="*/ 2147483647 w 146"/>
                    <a:gd name="T59" fmla="*/ 2147483647 h 168"/>
                    <a:gd name="T60" fmla="*/ 2147483647 w 146"/>
                    <a:gd name="T61" fmla="*/ 2147483647 h 168"/>
                    <a:gd name="T62" fmla="*/ 2147483647 w 146"/>
                    <a:gd name="T63" fmla="*/ 2147483647 h 168"/>
                    <a:gd name="T64" fmla="*/ 2147483647 w 146"/>
                    <a:gd name="T65" fmla="*/ 2147483647 h 168"/>
                    <a:gd name="T66" fmla="*/ 2147483647 w 146"/>
                    <a:gd name="T67" fmla="*/ 2147483647 h 168"/>
                    <a:gd name="T68" fmla="*/ 2147483647 w 146"/>
                    <a:gd name="T69" fmla="*/ 2147483647 h 168"/>
                    <a:gd name="T70" fmla="*/ 2147483647 w 146"/>
                    <a:gd name="T71" fmla="*/ 2147483647 h 168"/>
                    <a:gd name="T72" fmla="*/ 2147483647 w 146"/>
                    <a:gd name="T73" fmla="*/ 2147483647 h 168"/>
                    <a:gd name="T74" fmla="*/ 2147483647 w 146"/>
                    <a:gd name="T75" fmla="*/ 2147483647 h 168"/>
                    <a:gd name="T76" fmla="*/ 2147483647 w 146"/>
                    <a:gd name="T77" fmla="*/ 2147483647 h 168"/>
                    <a:gd name="T78" fmla="*/ 2147483647 w 146"/>
                    <a:gd name="T79" fmla="*/ 2147483647 h 168"/>
                    <a:gd name="T80" fmla="*/ 2147483647 w 146"/>
                    <a:gd name="T81" fmla="*/ 2147483647 h 168"/>
                    <a:gd name="T82" fmla="*/ 2147483647 w 146"/>
                    <a:gd name="T83" fmla="*/ 0 h 168"/>
                    <a:gd name="T84" fmla="*/ 2147483647 w 146"/>
                    <a:gd name="T85" fmla="*/ 2147483647 h 168"/>
                    <a:gd name="T86" fmla="*/ 2147483647 w 146"/>
                    <a:gd name="T87" fmla="*/ 2147483647 h 16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46"/>
                    <a:gd name="T133" fmla="*/ 0 h 168"/>
                    <a:gd name="T134" fmla="*/ 146 w 146"/>
                    <a:gd name="T135" fmla="*/ 168 h 16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46" h="168">
                      <a:moveTo>
                        <a:pt x="98" y="16"/>
                      </a:moveTo>
                      <a:lnTo>
                        <a:pt x="92" y="20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90" y="30"/>
                      </a:lnTo>
                      <a:lnTo>
                        <a:pt x="92" y="32"/>
                      </a:lnTo>
                      <a:lnTo>
                        <a:pt x="100" y="34"/>
                      </a:lnTo>
                      <a:lnTo>
                        <a:pt x="108" y="36"/>
                      </a:lnTo>
                      <a:lnTo>
                        <a:pt x="110" y="38"/>
                      </a:lnTo>
                      <a:lnTo>
                        <a:pt x="110" y="40"/>
                      </a:lnTo>
                      <a:lnTo>
                        <a:pt x="110" y="44"/>
                      </a:lnTo>
                      <a:lnTo>
                        <a:pt x="108" y="48"/>
                      </a:lnTo>
                      <a:lnTo>
                        <a:pt x="104" y="50"/>
                      </a:lnTo>
                      <a:lnTo>
                        <a:pt x="104" y="54"/>
                      </a:lnTo>
                      <a:lnTo>
                        <a:pt x="106" y="56"/>
                      </a:lnTo>
                      <a:lnTo>
                        <a:pt x="108" y="54"/>
                      </a:lnTo>
                      <a:lnTo>
                        <a:pt x="114" y="54"/>
                      </a:lnTo>
                      <a:lnTo>
                        <a:pt x="114" y="64"/>
                      </a:lnTo>
                      <a:lnTo>
                        <a:pt x="118" y="76"/>
                      </a:lnTo>
                      <a:lnTo>
                        <a:pt x="120" y="82"/>
                      </a:lnTo>
                      <a:lnTo>
                        <a:pt x="122" y="86"/>
                      </a:lnTo>
                      <a:lnTo>
                        <a:pt x="126" y="88"/>
                      </a:lnTo>
                      <a:lnTo>
                        <a:pt x="126" y="92"/>
                      </a:lnTo>
                      <a:lnTo>
                        <a:pt x="128" y="98"/>
                      </a:lnTo>
                      <a:lnTo>
                        <a:pt x="130" y="102"/>
                      </a:lnTo>
                      <a:lnTo>
                        <a:pt x="130" y="108"/>
                      </a:lnTo>
                      <a:lnTo>
                        <a:pt x="140" y="112"/>
                      </a:lnTo>
                      <a:lnTo>
                        <a:pt x="146" y="118"/>
                      </a:lnTo>
                      <a:lnTo>
                        <a:pt x="146" y="130"/>
                      </a:lnTo>
                      <a:lnTo>
                        <a:pt x="136" y="132"/>
                      </a:lnTo>
                      <a:lnTo>
                        <a:pt x="128" y="138"/>
                      </a:lnTo>
                      <a:lnTo>
                        <a:pt x="122" y="144"/>
                      </a:lnTo>
                      <a:lnTo>
                        <a:pt x="118" y="150"/>
                      </a:lnTo>
                      <a:lnTo>
                        <a:pt x="112" y="154"/>
                      </a:lnTo>
                      <a:lnTo>
                        <a:pt x="106" y="158"/>
                      </a:lnTo>
                      <a:lnTo>
                        <a:pt x="96" y="158"/>
                      </a:lnTo>
                      <a:lnTo>
                        <a:pt x="90" y="160"/>
                      </a:lnTo>
                      <a:lnTo>
                        <a:pt x="88" y="162"/>
                      </a:lnTo>
                      <a:lnTo>
                        <a:pt x="86" y="162"/>
                      </a:lnTo>
                      <a:lnTo>
                        <a:pt x="78" y="162"/>
                      </a:lnTo>
                      <a:lnTo>
                        <a:pt x="70" y="164"/>
                      </a:lnTo>
                      <a:lnTo>
                        <a:pt x="64" y="164"/>
                      </a:lnTo>
                      <a:lnTo>
                        <a:pt x="50" y="168"/>
                      </a:lnTo>
                      <a:lnTo>
                        <a:pt x="44" y="166"/>
                      </a:lnTo>
                      <a:lnTo>
                        <a:pt x="40" y="162"/>
                      </a:lnTo>
                      <a:lnTo>
                        <a:pt x="36" y="160"/>
                      </a:lnTo>
                      <a:lnTo>
                        <a:pt x="34" y="158"/>
                      </a:lnTo>
                      <a:lnTo>
                        <a:pt x="32" y="156"/>
                      </a:lnTo>
                      <a:lnTo>
                        <a:pt x="28" y="152"/>
                      </a:lnTo>
                      <a:lnTo>
                        <a:pt x="24" y="138"/>
                      </a:lnTo>
                      <a:lnTo>
                        <a:pt x="20" y="118"/>
                      </a:lnTo>
                      <a:lnTo>
                        <a:pt x="22" y="108"/>
                      </a:lnTo>
                      <a:lnTo>
                        <a:pt x="26" y="104"/>
                      </a:lnTo>
                      <a:lnTo>
                        <a:pt x="34" y="100"/>
                      </a:lnTo>
                      <a:lnTo>
                        <a:pt x="40" y="94"/>
                      </a:lnTo>
                      <a:lnTo>
                        <a:pt x="50" y="90"/>
                      </a:lnTo>
                      <a:lnTo>
                        <a:pt x="58" y="86"/>
                      </a:lnTo>
                      <a:lnTo>
                        <a:pt x="62" y="80"/>
                      </a:lnTo>
                      <a:lnTo>
                        <a:pt x="64" y="74"/>
                      </a:lnTo>
                      <a:lnTo>
                        <a:pt x="54" y="74"/>
                      </a:lnTo>
                      <a:lnTo>
                        <a:pt x="44" y="74"/>
                      </a:lnTo>
                      <a:lnTo>
                        <a:pt x="40" y="62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2" y="34"/>
                      </a:lnTo>
                      <a:lnTo>
                        <a:pt x="26" y="28"/>
                      </a:lnTo>
                      <a:lnTo>
                        <a:pt x="16" y="26"/>
                      </a:lnTo>
                      <a:lnTo>
                        <a:pt x="8" y="22"/>
                      </a:lnTo>
                      <a:lnTo>
                        <a:pt x="0" y="18"/>
                      </a:lnTo>
                      <a:lnTo>
                        <a:pt x="4" y="16"/>
                      </a:lnTo>
                      <a:lnTo>
                        <a:pt x="6" y="16"/>
                      </a:lnTo>
                      <a:lnTo>
                        <a:pt x="8" y="16"/>
                      </a:lnTo>
                      <a:lnTo>
                        <a:pt x="16" y="18"/>
                      </a:lnTo>
                      <a:lnTo>
                        <a:pt x="26" y="20"/>
                      </a:lnTo>
                      <a:lnTo>
                        <a:pt x="36" y="24"/>
                      </a:lnTo>
                      <a:lnTo>
                        <a:pt x="46" y="26"/>
                      </a:lnTo>
                      <a:lnTo>
                        <a:pt x="52" y="26"/>
                      </a:lnTo>
                      <a:lnTo>
                        <a:pt x="56" y="22"/>
                      </a:lnTo>
                      <a:lnTo>
                        <a:pt x="58" y="18"/>
                      </a:lnTo>
                      <a:lnTo>
                        <a:pt x="60" y="14"/>
                      </a:lnTo>
                      <a:lnTo>
                        <a:pt x="60" y="8"/>
                      </a:lnTo>
                      <a:lnTo>
                        <a:pt x="62" y="4"/>
                      </a:lnTo>
                      <a:lnTo>
                        <a:pt x="64" y="2"/>
                      </a:lnTo>
                      <a:lnTo>
                        <a:pt x="70" y="0"/>
                      </a:lnTo>
                      <a:lnTo>
                        <a:pt x="82" y="2"/>
                      </a:lnTo>
                      <a:lnTo>
                        <a:pt x="90" y="6"/>
                      </a:lnTo>
                      <a:lnTo>
                        <a:pt x="96" y="10"/>
                      </a:lnTo>
                      <a:lnTo>
                        <a:pt x="104" y="14"/>
                      </a:lnTo>
                      <a:lnTo>
                        <a:pt x="98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2" name="íṥľiḍê">
                  <a:extLst>
                    <a:ext uri="{FF2B5EF4-FFF2-40B4-BE49-F238E27FC236}">
                      <a16:creationId xmlns:a16="http://schemas.microsoft.com/office/drawing/2014/main" id="{0AFEFE04-E7FC-4616-892D-B3B1F381C403}"/>
                    </a:ext>
                  </a:extLst>
                </p:cNvPr>
                <p:cNvSpPr/>
                <p:nvPr/>
              </p:nvSpPr>
              <p:spPr bwMode="auto">
                <a:xfrm>
                  <a:off x="4956592" y="2777649"/>
                  <a:ext cx="74370" cy="14010"/>
                </a:xfrm>
                <a:custGeom>
                  <a:avLst/>
                  <a:gdLst>
                    <a:gd name="T0" fmla="*/ 2147483647 w 42"/>
                    <a:gd name="T1" fmla="*/ 2147483647 h 8"/>
                    <a:gd name="T2" fmla="*/ 2147483647 w 42"/>
                    <a:gd name="T3" fmla="*/ 2147483647 h 8"/>
                    <a:gd name="T4" fmla="*/ 0 w 42"/>
                    <a:gd name="T5" fmla="*/ 0 h 8"/>
                    <a:gd name="T6" fmla="*/ 2147483647 w 42"/>
                    <a:gd name="T7" fmla="*/ 2147483647 h 8"/>
                    <a:gd name="T8" fmla="*/ 2147483647 w 42"/>
                    <a:gd name="T9" fmla="*/ 2147483647 h 8"/>
                    <a:gd name="T10" fmla="*/ 2147483647 w 42"/>
                    <a:gd name="T11" fmla="*/ 2147483647 h 8"/>
                    <a:gd name="T12" fmla="*/ 2147483647 w 42"/>
                    <a:gd name="T13" fmla="*/ 2147483647 h 8"/>
                    <a:gd name="T14" fmla="*/ 2147483647 w 42"/>
                    <a:gd name="T15" fmla="*/ 2147483647 h 8"/>
                    <a:gd name="T16" fmla="*/ 2147483647 w 42"/>
                    <a:gd name="T17" fmla="*/ 2147483647 h 8"/>
                    <a:gd name="T18" fmla="*/ 2147483647 w 42"/>
                    <a:gd name="T19" fmla="*/ 0 h 8"/>
                    <a:gd name="T20" fmla="*/ 2147483647 w 42"/>
                    <a:gd name="T21" fmla="*/ 2147483647 h 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2"/>
                    <a:gd name="T34" fmla="*/ 0 h 8"/>
                    <a:gd name="T35" fmla="*/ 42 w 42"/>
                    <a:gd name="T36" fmla="*/ 8 h 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2" h="8">
                      <a:moveTo>
                        <a:pt x="20" y="2"/>
                      </a:moveTo>
                      <a:lnTo>
                        <a:pt x="8" y="2"/>
                      </a:ln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8" y="6"/>
                      </a:lnTo>
                      <a:lnTo>
                        <a:pt x="22" y="8"/>
                      </a:lnTo>
                      <a:lnTo>
                        <a:pt x="34" y="8"/>
                      </a:lnTo>
                      <a:lnTo>
                        <a:pt x="42" y="6"/>
                      </a:lnTo>
                      <a:lnTo>
                        <a:pt x="36" y="2"/>
                      </a:lnTo>
                      <a:lnTo>
                        <a:pt x="32" y="0"/>
                      </a:lnTo>
                      <a:lnTo>
                        <a:pt x="2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3" name="îṡ1îdè">
                  <a:extLst>
                    <a:ext uri="{FF2B5EF4-FFF2-40B4-BE49-F238E27FC236}">
                      <a16:creationId xmlns:a16="http://schemas.microsoft.com/office/drawing/2014/main" id="{E4A08307-357D-4949-A051-638758B0147D}"/>
                    </a:ext>
                  </a:extLst>
                </p:cNvPr>
                <p:cNvSpPr/>
                <p:nvPr/>
              </p:nvSpPr>
              <p:spPr bwMode="auto">
                <a:xfrm>
                  <a:off x="4394689" y="2641748"/>
                  <a:ext cx="28921" cy="19615"/>
                </a:xfrm>
                <a:custGeom>
                  <a:avLst/>
                  <a:gdLst>
                    <a:gd name="T0" fmla="*/ 2147483647 w 16"/>
                    <a:gd name="T1" fmla="*/ 2147483647 h 10"/>
                    <a:gd name="T2" fmla="*/ 2147483647 w 16"/>
                    <a:gd name="T3" fmla="*/ 0 h 10"/>
                    <a:gd name="T4" fmla="*/ 2147483647 w 16"/>
                    <a:gd name="T5" fmla="*/ 0 h 10"/>
                    <a:gd name="T6" fmla="*/ 2147483647 w 16"/>
                    <a:gd name="T7" fmla="*/ 0 h 10"/>
                    <a:gd name="T8" fmla="*/ 2147483647 w 16"/>
                    <a:gd name="T9" fmla="*/ 2147483647 h 10"/>
                    <a:gd name="T10" fmla="*/ 0 w 16"/>
                    <a:gd name="T11" fmla="*/ 2147483647 h 10"/>
                    <a:gd name="T12" fmla="*/ 2147483647 w 16"/>
                    <a:gd name="T13" fmla="*/ 2147483647 h 10"/>
                    <a:gd name="T14" fmla="*/ 2147483647 w 16"/>
                    <a:gd name="T15" fmla="*/ 2147483647 h 10"/>
                    <a:gd name="T16" fmla="*/ 2147483647 w 16"/>
                    <a:gd name="T17" fmla="*/ 2147483647 h 1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"/>
                    <a:gd name="T28" fmla="*/ 0 h 10"/>
                    <a:gd name="T29" fmla="*/ 16 w 16"/>
                    <a:gd name="T30" fmla="*/ 10 h 1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" h="10">
                      <a:moveTo>
                        <a:pt x="16" y="6"/>
                      </a:moveTo>
                      <a:lnTo>
                        <a:pt x="12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16" y="10"/>
                      </a:lnTo>
                      <a:lnTo>
                        <a:pt x="14" y="4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4" name="ís1íḍè">
                  <a:extLst>
                    <a:ext uri="{FF2B5EF4-FFF2-40B4-BE49-F238E27FC236}">
                      <a16:creationId xmlns:a16="http://schemas.microsoft.com/office/drawing/2014/main" id="{8D58B446-7EB5-47E1-886D-41EDFEF456E6}"/>
                    </a:ext>
                  </a:extLst>
                </p:cNvPr>
                <p:cNvSpPr/>
                <p:nvPr/>
              </p:nvSpPr>
              <p:spPr bwMode="auto">
                <a:xfrm>
                  <a:off x="4182598" y="2077121"/>
                  <a:ext cx="191434" cy="257794"/>
                </a:xfrm>
                <a:custGeom>
                  <a:avLst/>
                  <a:gdLst>
                    <a:gd name="T0" fmla="*/ 2147483647 w 110"/>
                    <a:gd name="T1" fmla="*/ 2147483647 h 154"/>
                    <a:gd name="T2" fmla="*/ 2147483647 w 110"/>
                    <a:gd name="T3" fmla="*/ 2147483647 h 154"/>
                    <a:gd name="T4" fmla="*/ 2147483647 w 110"/>
                    <a:gd name="T5" fmla="*/ 2147483647 h 154"/>
                    <a:gd name="T6" fmla="*/ 2147483647 w 110"/>
                    <a:gd name="T7" fmla="*/ 2147483647 h 154"/>
                    <a:gd name="T8" fmla="*/ 2147483647 w 110"/>
                    <a:gd name="T9" fmla="*/ 2147483647 h 154"/>
                    <a:gd name="T10" fmla="*/ 2147483647 w 110"/>
                    <a:gd name="T11" fmla="*/ 2147483647 h 154"/>
                    <a:gd name="T12" fmla="*/ 2147483647 w 110"/>
                    <a:gd name="T13" fmla="*/ 2147483647 h 154"/>
                    <a:gd name="T14" fmla="*/ 2147483647 w 110"/>
                    <a:gd name="T15" fmla="*/ 2147483647 h 154"/>
                    <a:gd name="T16" fmla="*/ 2147483647 w 110"/>
                    <a:gd name="T17" fmla="*/ 2147483647 h 154"/>
                    <a:gd name="T18" fmla="*/ 2147483647 w 110"/>
                    <a:gd name="T19" fmla="*/ 2147483647 h 154"/>
                    <a:gd name="T20" fmla="*/ 2147483647 w 110"/>
                    <a:gd name="T21" fmla="*/ 2147483647 h 154"/>
                    <a:gd name="T22" fmla="*/ 2147483647 w 110"/>
                    <a:gd name="T23" fmla="*/ 2147483647 h 154"/>
                    <a:gd name="T24" fmla="*/ 2147483647 w 110"/>
                    <a:gd name="T25" fmla="*/ 2147483647 h 154"/>
                    <a:gd name="T26" fmla="*/ 2147483647 w 110"/>
                    <a:gd name="T27" fmla="*/ 2147483647 h 154"/>
                    <a:gd name="T28" fmla="*/ 2147483647 w 110"/>
                    <a:gd name="T29" fmla="*/ 2147483647 h 154"/>
                    <a:gd name="T30" fmla="*/ 2147483647 w 110"/>
                    <a:gd name="T31" fmla="*/ 2147483647 h 154"/>
                    <a:gd name="T32" fmla="*/ 2147483647 w 110"/>
                    <a:gd name="T33" fmla="*/ 2147483647 h 154"/>
                    <a:gd name="T34" fmla="*/ 2147483647 w 110"/>
                    <a:gd name="T35" fmla="*/ 2147483647 h 154"/>
                    <a:gd name="T36" fmla="*/ 2147483647 w 110"/>
                    <a:gd name="T37" fmla="*/ 2147483647 h 154"/>
                    <a:gd name="T38" fmla="*/ 2147483647 w 110"/>
                    <a:gd name="T39" fmla="*/ 2147483647 h 154"/>
                    <a:gd name="T40" fmla="*/ 2147483647 w 110"/>
                    <a:gd name="T41" fmla="*/ 2147483647 h 154"/>
                    <a:gd name="T42" fmla="*/ 2147483647 w 110"/>
                    <a:gd name="T43" fmla="*/ 2147483647 h 154"/>
                    <a:gd name="T44" fmla="*/ 2147483647 w 110"/>
                    <a:gd name="T45" fmla="*/ 2147483647 h 154"/>
                    <a:gd name="T46" fmla="*/ 2147483647 w 110"/>
                    <a:gd name="T47" fmla="*/ 2147483647 h 154"/>
                    <a:gd name="T48" fmla="*/ 2147483647 w 110"/>
                    <a:gd name="T49" fmla="*/ 2147483647 h 154"/>
                    <a:gd name="T50" fmla="*/ 2147483647 w 110"/>
                    <a:gd name="T51" fmla="*/ 2147483647 h 154"/>
                    <a:gd name="T52" fmla="*/ 2147483647 w 110"/>
                    <a:gd name="T53" fmla="*/ 2147483647 h 154"/>
                    <a:gd name="T54" fmla="*/ 2147483647 w 110"/>
                    <a:gd name="T55" fmla="*/ 2147483647 h 154"/>
                    <a:gd name="T56" fmla="*/ 2147483647 w 110"/>
                    <a:gd name="T57" fmla="*/ 2147483647 h 154"/>
                    <a:gd name="T58" fmla="*/ 2147483647 w 110"/>
                    <a:gd name="T59" fmla="*/ 2147483647 h 154"/>
                    <a:gd name="T60" fmla="*/ 0 w 110"/>
                    <a:gd name="T61" fmla="*/ 2147483647 h 154"/>
                    <a:gd name="T62" fmla="*/ 2147483647 w 110"/>
                    <a:gd name="T63" fmla="*/ 2147483647 h 154"/>
                    <a:gd name="T64" fmla="*/ 2147483647 w 110"/>
                    <a:gd name="T65" fmla="*/ 0 h 154"/>
                    <a:gd name="T66" fmla="*/ 2147483647 w 110"/>
                    <a:gd name="T67" fmla="*/ 2147483647 h 154"/>
                    <a:gd name="T68" fmla="*/ 2147483647 w 110"/>
                    <a:gd name="T69" fmla="*/ 2147483647 h 154"/>
                    <a:gd name="T70" fmla="*/ 2147483647 w 110"/>
                    <a:gd name="T71" fmla="*/ 2147483647 h 154"/>
                    <a:gd name="T72" fmla="*/ 2147483647 w 110"/>
                    <a:gd name="T73" fmla="*/ 2147483647 h 154"/>
                    <a:gd name="T74" fmla="*/ 2147483647 w 110"/>
                    <a:gd name="T75" fmla="*/ 2147483647 h 154"/>
                    <a:gd name="T76" fmla="*/ 2147483647 w 110"/>
                    <a:gd name="T77" fmla="*/ 2147483647 h 154"/>
                    <a:gd name="T78" fmla="*/ 2147483647 w 110"/>
                    <a:gd name="T79" fmla="*/ 2147483647 h 15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10"/>
                    <a:gd name="T121" fmla="*/ 0 h 154"/>
                    <a:gd name="T122" fmla="*/ 110 w 110"/>
                    <a:gd name="T123" fmla="*/ 154 h 15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10" h="154">
                      <a:moveTo>
                        <a:pt x="76" y="82"/>
                      </a:moveTo>
                      <a:lnTo>
                        <a:pt x="82" y="86"/>
                      </a:lnTo>
                      <a:lnTo>
                        <a:pt x="88" y="90"/>
                      </a:lnTo>
                      <a:lnTo>
                        <a:pt x="90" y="94"/>
                      </a:lnTo>
                      <a:lnTo>
                        <a:pt x="90" y="100"/>
                      </a:lnTo>
                      <a:lnTo>
                        <a:pt x="90" y="104"/>
                      </a:lnTo>
                      <a:lnTo>
                        <a:pt x="90" y="108"/>
                      </a:lnTo>
                      <a:lnTo>
                        <a:pt x="94" y="106"/>
                      </a:lnTo>
                      <a:lnTo>
                        <a:pt x="104" y="104"/>
                      </a:lnTo>
                      <a:lnTo>
                        <a:pt x="108" y="110"/>
                      </a:lnTo>
                      <a:lnTo>
                        <a:pt x="110" y="114"/>
                      </a:lnTo>
                      <a:lnTo>
                        <a:pt x="108" y="118"/>
                      </a:lnTo>
                      <a:lnTo>
                        <a:pt x="104" y="122"/>
                      </a:lnTo>
                      <a:lnTo>
                        <a:pt x="94" y="128"/>
                      </a:lnTo>
                      <a:lnTo>
                        <a:pt x="94" y="130"/>
                      </a:lnTo>
                      <a:lnTo>
                        <a:pt x="98" y="132"/>
                      </a:lnTo>
                      <a:lnTo>
                        <a:pt x="104" y="134"/>
                      </a:lnTo>
                      <a:lnTo>
                        <a:pt x="102" y="138"/>
                      </a:lnTo>
                      <a:lnTo>
                        <a:pt x="98" y="142"/>
                      </a:lnTo>
                      <a:lnTo>
                        <a:pt x="92" y="144"/>
                      </a:lnTo>
                      <a:lnTo>
                        <a:pt x="82" y="144"/>
                      </a:lnTo>
                      <a:lnTo>
                        <a:pt x="66" y="144"/>
                      </a:lnTo>
                      <a:lnTo>
                        <a:pt x="50" y="144"/>
                      </a:lnTo>
                      <a:lnTo>
                        <a:pt x="40" y="144"/>
                      </a:lnTo>
                      <a:lnTo>
                        <a:pt x="40" y="148"/>
                      </a:lnTo>
                      <a:lnTo>
                        <a:pt x="40" y="152"/>
                      </a:lnTo>
                      <a:lnTo>
                        <a:pt x="34" y="152"/>
                      </a:lnTo>
                      <a:lnTo>
                        <a:pt x="26" y="154"/>
                      </a:lnTo>
                      <a:lnTo>
                        <a:pt x="18" y="154"/>
                      </a:lnTo>
                      <a:lnTo>
                        <a:pt x="12" y="154"/>
                      </a:lnTo>
                      <a:lnTo>
                        <a:pt x="14" y="148"/>
                      </a:lnTo>
                      <a:lnTo>
                        <a:pt x="18" y="144"/>
                      </a:lnTo>
                      <a:lnTo>
                        <a:pt x="24" y="142"/>
                      </a:lnTo>
                      <a:lnTo>
                        <a:pt x="30" y="140"/>
                      </a:lnTo>
                      <a:lnTo>
                        <a:pt x="42" y="136"/>
                      </a:lnTo>
                      <a:lnTo>
                        <a:pt x="46" y="132"/>
                      </a:lnTo>
                      <a:lnTo>
                        <a:pt x="50" y="128"/>
                      </a:lnTo>
                      <a:lnTo>
                        <a:pt x="32" y="126"/>
                      </a:lnTo>
                      <a:lnTo>
                        <a:pt x="24" y="124"/>
                      </a:lnTo>
                      <a:lnTo>
                        <a:pt x="18" y="122"/>
                      </a:lnTo>
                      <a:lnTo>
                        <a:pt x="26" y="114"/>
                      </a:lnTo>
                      <a:lnTo>
                        <a:pt x="36" y="108"/>
                      </a:lnTo>
                      <a:lnTo>
                        <a:pt x="36" y="104"/>
                      </a:lnTo>
                      <a:lnTo>
                        <a:pt x="36" y="100"/>
                      </a:lnTo>
                      <a:lnTo>
                        <a:pt x="38" y="98"/>
                      </a:lnTo>
                      <a:lnTo>
                        <a:pt x="40" y="94"/>
                      </a:lnTo>
                      <a:lnTo>
                        <a:pt x="48" y="90"/>
                      </a:lnTo>
                      <a:lnTo>
                        <a:pt x="42" y="84"/>
                      </a:lnTo>
                      <a:lnTo>
                        <a:pt x="40" y="80"/>
                      </a:lnTo>
                      <a:lnTo>
                        <a:pt x="40" y="76"/>
                      </a:lnTo>
                      <a:lnTo>
                        <a:pt x="40" y="70"/>
                      </a:lnTo>
                      <a:lnTo>
                        <a:pt x="42" y="68"/>
                      </a:lnTo>
                      <a:lnTo>
                        <a:pt x="40" y="62"/>
                      </a:lnTo>
                      <a:lnTo>
                        <a:pt x="38" y="58"/>
                      </a:lnTo>
                      <a:lnTo>
                        <a:pt x="14" y="58"/>
                      </a:lnTo>
                      <a:lnTo>
                        <a:pt x="12" y="56"/>
                      </a:lnTo>
                      <a:lnTo>
                        <a:pt x="12" y="50"/>
                      </a:lnTo>
                      <a:lnTo>
                        <a:pt x="10" y="48"/>
                      </a:lnTo>
                      <a:lnTo>
                        <a:pt x="6" y="46"/>
                      </a:lnTo>
                      <a:lnTo>
                        <a:pt x="12" y="36"/>
                      </a:lnTo>
                      <a:lnTo>
                        <a:pt x="6" y="32"/>
                      </a:lnTo>
                      <a:lnTo>
                        <a:pt x="0" y="28"/>
                      </a:lnTo>
                      <a:lnTo>
                        <a:pt x="10" y="20"/>
                      </a:lnTo>
                      <a:lnTo>
                        <a:pt x="22" y="10"/>
                      </a:lnTo>
                      <a:lnTo>
                        <a:pt x="38" y="4"/>
                      </a:lnTo>
                      <a:lnTo>
                        <a:pt x="50" y="0"/>
                      </a:lnTo>
                      <a:lnTo>
                        <a:pt x="48" y="8"/>
                      </a:lnTo>
                      <a:lnTo>
                        <a:pt x="46" y="12"/>
                      </a:lnTo>
                      <a:lnTo>
                        <a:pt x="42" y="16"/>
                      </a:lnTo>
                      <a:lnTo>
                        <a:pt x="38" y="20"/>
                      </a:lnTo>
                      <a:lnTo>
                        <a:pt x="46" y="22"/>
                      </a:lnTo>
                      <a:lnTo>
                        <a:pt x="54" y="22"/>
                      </a:lnTo>
                      <a:lnTo>
                        <a:pt x="60" y="24"/>
                      </a:lnTo>
                      <a:lnTo>
                        <a:pt x="66" y="26"/>
                      </a:lnTo>
                      <a:lnTo>
                        <a:pt x="58" y="36"/>
                      </a:lnTo>
                      <a:lnTo>
                        <a:pt x="54" y="40"/>
                      </a:lnTo>
                      <a:lnTo>
                        <a:pt x="54" y="46"/>
                      </a:lnTo>
                      <a:lnTo>
                        <a:pt x="56" y="56"/>
                      </a:lnTo>
                      <a:lnTo>
                        <a:pt x="62" y="64"/>
                      </a:lnTo>
                      <a:lnTo>
                        <a:pt x="74" y="82"/>
                      </a:lnTo>
                      <a:lnTo>
                        <a:pt x="76" y="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5" name="ï$ļïdê">
                  <a:extLst>
                    <a:ext uri="{FF2B5EF4-FFF2-40B4-BE49-F238E27FC236}">
                      <a16:creationId xmlns:a16="http://schemas.microsoft.com/office/drawing/2014/main" id="{1DCAC39D-19CF-473B-B6EE-F754E25C4AA0}"/>
                    </a:ext>
                  </a:extLst>
                </p:cNvPr>
                <p:cNvSpPr/>
                <p:nvPr/>
              </p:nvSpPr>
              <p:spPr bwMode="auto">
                <a:xfrm>
                  <a:off x="4098588" y="2189205"/>
                  <a:ext cx="106046" cy="105079"/>
                </a:xfrm>
                <a:custGeom>
                  <a:avLst/>
                  <a:gdLst>
                    <a:gd name="T0" fmla="*/ 2147483647 w 60"/>
                    <a:gd name="T1" fmla="*/ 2147483647 h 64"/>
                    <a:gd name="T2" fmla="*/ 2147483647 w 60"/>
                    <a:gd name="T3" fmla="*/ 2147483647 h 64"/>
                    <a:gd name="T4" fmla="*/ 2147483647 w 60"/>
                    <a:gd name="T5" fmla="*/ 2147483647 h 64"/>
                    <a:gd name="T6" fmla="*/ 2147483647 w 60"/>
                    <a:gd name="T7" fmla="*/ 0 h 64"/>
                    <a:gd name="T8" fmla="*/ 2147483647 w 60"/>
                    <a:gd name="T9" fmla="*/ 0 h 64"/>
                    <a:gd name="T10" fmla="*/ 2147483647 w 60"/>
                    <a:gd name="T11" fmla="*/ 0 h 64"/>
                    <a:gd name="T12" fmla="*/ 2147483647 w 60"/>
                    <a:gd name="T13" fmla="*/ 2147483647 h 64"/>
                    <a:gd name="T14" fmla="*/ 2147483647 w 60"/>
                    <a:gd name="T15" fmla="*/ 2147483647 h 64"/>
                    <a:gd name="T16" fmla="*/ 2147483647 w 60"/>
                    <a:gd name="T17" fmla="*/ 2147483647 h 64"/>
                    <a:gd name="T18" fmla="*/ 2147483647 w 60"/>
                    <a:gd name="T19" fmla="*/ 2147483647 h 64"/>
                    <a:gd name="T20" fmla="*/ 2147483647 w 60"/>
                    <a:gd name="T21" fmla="*/ 2147483647 h 64"/>
                    <a:gd name="T22" fmla="*/ 2147483647 w 60"/>
                    <a:gd name="T23" fmla="*/ 2147483647 h 64"/>
                    <a:gd name="T24" fmla="*/ 2147483647 w 60"/>
                    <a:gd name="T25" fmla="*/ 2147483647 h 64"/>
                    <a:gd name="T26" fmla="*/ 2147483647 w 60"/>
                    <a:gd name="T27" fmla="*/ 2147483647 h 64"/>
                    <a:gd name="T28" fmla="*/ 2147483647 w 60"/>
                    <a:gd name="T29" fmla="*/ 2147483647 h 64"/>
                    <a:gd name="T30" fmla="*/ 2147483647 w 60"/>
                    <a:gd name="T31" fmla="*/ 2147483647 h 64"/>
                    <a:gd name="T32" fmla="*/ 2147483647 w 60"/>
                    <a:gd name="T33" fmla="*/ 2147483647 h 64"/>
                    <a:gd name="T34" fmla="*/ 2147483647 w 60"/>
                    <a:gd name="T35" fmla="*/ 2147483647 h 64"/>
                    <a:gd name="T36" fmla="*/ 2147483647 w 60"/>
                    <a:gd name="T37" fmla="*/ 2147483647 h 64"/>
                    <a:gd name="T38" fmla="*/ 2147483647 w 60"/>
                    <a:gd name="T39" fmla="*/ 2147483647 h 64"/>
                    <a:gd name="T40" fmla="*/ 2147483647 w 60"/>
                    <a:gd name="T41" fmla="*/ 2147483647 h 64"/>
                    <a:gd name="T42" fmla="*/ 2147483647 w 60"/>
                    <a:gd name="T43" fmla="*/ 2147483647 h 64"/>
                    <a:gd name="T44" fmla="*/ 2147483647 w 60"/>
                    <a:gd name="T45" fmla="*/ 2147483647 h 64"/>
                    <a:gd name="T46" fmla="*/ 2147483647 w 60"/>
                    <a:gd name="T47" fmla="*/ 2147483647 h 64"/>
                    <a:gd name="T48" fmla="*/ 0 w 60"/>
                    <a:gd name="T49" fmla="*/ 2147483647 h 64"/>
                    <a:gd name="T50" fmla="*/ 2147483647 w 60"/>
                    <a:gd name="T51" fmla="*/ 2147483647 h 64"/>
                    <a:gd name="T52" fmla="*/ 2147483647 w 60"/>
                    <a:gd name="T53" fmla="*/ 2147483647 h 64"/>
                    <a:gd name="T54" fmla="*/ 2147483647 w 60"/>
                    <a:gd name="T55" fmla="*/ 2147483647 h 64"/>
                    <a:gd name="T56" fmla="*/ 2147483647 w 60"/>
                    <a:gd name="T57" fmla="*/ 2147483647 h 64"/>
                    <a:gd name="T58" fmla="*/ 2147483647 w 60"/>
                    <a:gd name="T59" fmla="*/ 2147483647 h 64"/>
                    <a:gd name="T60" fmla="*/ 2147483647 w 60"/>
                    <a:gd name="T61" fmla="*/ 2147483647 h 64"/>
                    <a:gd name="T62" fmla="*/ 2147483647 w 60"/>
                    <a:gd name="T63" fmla="*/ 2147483647 h 64"/>
                    <a:gd name="T64" fmla="*/ 2147483647 w 60"/>
                    <a:gd name="T65" fmla="*/ 2147483647 h 64"/>
                    <a:gd name="T66" fmla="*/ 2147483647 w 60"/>
                    <a:gd name="T67" fmla="*/ 2147483647 h 64"/>
                    <a:gd name="T68" fmla="*/ 2147483647 w 60"/>
                    <a:gd name="T69" fmla="*/ 2147483647 h 64"/>
                    <a:gd name="T70" fmla="*/ 2147483647 w 60"/>
                    <a:gd name="T71" fmla="*/ 2147483647 h 64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60"/>
                    <a:gd name="T109" fmla="*/ 0 h 64"/>
                    <a:gd name="T110" fmla="*/ 60 w 60"/>
                    <a:gd name="T111" fmla="*/ 64 h 64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60" h="64">
                      <a:moveTo>
                        <a:pt x="32" y="20"/>
                      </a:moveTo>
                      <a:lnTo>
                        <a:pt x="32" y="4"/>
                      </a:lnTo>
                      <a:lnTo>
                        <a:pt x="32" y="2"/>
                      </a:lnTo>
                      <a:lnTo>
                        <a:pt x="34" y="0"/>
                      </a:lnTo>
                      <a:lnTo>
                        <a:pt x="44" y="0"/>
                      </a:lnTo>
                      <a:lnTo>
                        <a:pt x="56" y="0"/>
                      </a:lnTo>
                      <a:lnTo>
                        <a:pt x="60" y="2"/>
                      </a:lnTo>
                      <a:lnTo>
                        <a:pt x="60" y="6"/>
                      </a:lnTo>
                      <a:lnTo>
                        <a:pt x="58" y="14"/>
                      </a:lnTo>
                      <a:lnTo>
                        <a:pt x="54" y="18"/>
                      </a:lnTo>
                      <a:lnTo>
                        <a:pt x="50" y="20"/>
                      </a:lnTo>
                      <a:lnTo>
                        <a:pt x="48" y="24"/>
                      </a:lnTo>
                      <a:lnTo>
                        <a:pt x="50" y="26"/>
                      </a:lnTo>
                      <a:lnTo>
                        <a:pt x="52" y="30"/>
                      </a:lnTo>
                      <a:lnTo>
                        <a:pt x="54" y="32"/>
                      </a:lnTo>
                      <a:lnTo>
                        <a:pt x="56" y="36"/>
                      </a:lnTo>
                      <a:lnTo>
                        <a:pt x="54" y="42"/>
                      </a:lnTo>
                      <a:lnTo>
                        <a:pt x="50" y="46"/>
                      </a:lnTo>
                      <a:lnTo>
                        <a:pt x="38" y="54"/>
                      </a:lnTo>
                      <a:lnTo>
                        <a:pt x="24" y="62"/>
                      </a:lnTo>
                      <a:lnTo>
                        <a:pt x="16" y="64"/>
                      </a:lnTo>
                      <a:lnTo>
                        <a:pt x="10" y="64"/>
                      </a:lnTo>
                      <a:lnTo>
                        <a:pt x="6" y="64"/>
                      </a:lnTo>
                      <a:lnTo>
                        <a:pt x="4" y="62"/>
                      </a:lnTo>
                      <a:lnTo>
                        <a:pt x="0" y="56"/>
                      </a:lnTo>
                      <a:lnTo>
                        <a:pt x="2" y="52"/>
                      </a:lnTo>
                      <a:lnTo>
                        <a:pt x="6" y="48"/>
                      </a:lnTo>
                      <a:lnTo>
                        <a:pt x="14" y="40"/>
                      </a:lnTo>
                      <a:lnTo>
                        <a:pt x="6" y="34"/>
                      </a:lnTo>
                      <a:lnTo>
                        <a:pt x="2" y="30"/>
                      </a:lnTo>
                      <a:lnTo>
                        <a:pt x="6" y="26"/>
                      </a:lnTo>
                      <a:lnTo>
                        <a:pt x="4" y="20"/>
                      </a:lnTo>
                      <a:lnTo>
                        <a:pt x="10" y="18"/>
                      </a:lnTo>
                      <a:lnTo>
                        <a:pt x="20" y="16"/>
                      </a:lnTo>
                      <a:lnTo>
                        <a:pt x="26" y="18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6" name="iŝḻîḑè">
                  <a:extLst>
                    <a:ext uri="{FF2B5EF4-FFF2-40B4-BE49-F238E27FC236}">
                      <a16:creationId xmlns:a16="http://schemas.microsoft.com/office/drawing/2014/main" id="{266E290B-772B-4401-8D66-BF7B1ADC8169}"/>
                    </a:ext>
                  </a:extLst>
                </p:cNvPr>
                <p:cNvSpPr/>
                <p:nvPr/>
              </p:nvSpPr>
              <p:spPr bwMode="auto">
                <a:xfrm>
                  <a:off x="4564087" y="2552079"/>
                  <a:ext cx="16526" cy="46234"/>
                </a:xfrm>
                <a:custGeom>
                  <a:avLst/>
                  <a:gdLst>
                    <a:gd name="T0" fmla="*/ 0 w 10"/>
                    <a:gd name="T1" fmla="*/ 2147483647 h 28"/>
                    <a:gd name="T2" fmla="*/ 0 w 10"/>
                    <a:gd name="T3" fmla="*/ 2147483647 h 28"/>
                    <a:gd name="T4" fmla="*/ 2147483647 w 10"/>
                    <a:gd name="T5" fmla="*/ 2147483647 h 28"/>
                    <a:gd name="T6" fmla="*/ 2147483647 w 10"/>
                    <a:gd name="T7" fmla="*/ 0 h 28"/>
                    <a:gd name="T8" fmla="*/ 2147483647 w 10"/>
                    <a:gd name="T9" fmla="*/ 2147483647 h 28"/>
                    <a:gd name="T10" fmla="*/ 2147483647 w 10"/>
                    <a:gd name="T11" fmla="*/ 2147483647 h 28"/>
                    <a:gd name="T12" fmla="*/ 2147483647 w 10"/>
                    <a:gd name="T13" fmla="*/ 2147483647 h 28"/>
                    <a:gd name="T14" fmla="*/ 0 w 10"/>
                    <a:gd name="T15" fmla="*/ 2147483647 h 2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"/>
                    <a:gd name="T25" fmla="*/ 0 h 28"/>
                    <a:gd name="T26" fmla="*/ 10 w 10"/>
                    <a:gd name="T27" fmla="*/ 28 h 2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" h="28">
                      <a:moveTo>
                        <a:pt x="0" y="28"/>
                      </a:move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6" y="0"/>
                      </a:lnTo>
                      <a:lnTo>
                        <a:pt x="8" y="6"/>
                      </a:lnTo>
                      <a:lnTo>
                        <a:pt x="10" y="10"/>
                      </a:lnTo>
                      <a:lnTo>
                        <a:pt x="10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7" name="ïš1îḋé">
                  <a:extLst>
                    <a:ext uri="{FF2B5EF4-FFF2-40B4-BE49-F238E27FC236}">
                      <a16:creationId xmlns:a16="http://schemas.microsoft.com/office/drawing/2014/main" id="{9D836149-F2AD-4FFB-A23D-A8C53BA90854}"/>
                    </a:ext>
                  </a:extLst>
                </p:cNvPr>
                <p:cNvSpPr/>
                <p:nvPr/>
              </p:nvSpPr>
              <p:spPr bwMode="auto">
                <a:xfrm>
                  <a:off x="4539296" y="2605318"/>
                  <a:ext cx="48203" cy="65850"/>
                </a:xfrm>
                <a:custGeom>
                  <a:avLst/>
                  <a:gdLst>
                    <a:gd name="T0" fmla="*/ 2147483647 w 28"/>
                    <a:gd name="T1" fmla="*/ 2147483647 h 40"/>
                    <a:gd name="T2" fmla="*/ 2147483647 w 28"/>
                    <a:gd name="T3" fmla="*/ 2147483647 h 40"/>
                    <a:gd name="T4" fmla="*/ 2147483647 w 28"/>
                    <a:gd name="T5" fmla="*/ 0 h 40"/>
                    <a:gd name="T6" fmla="*/ 2147483647 w 28"/>
                    <a:gd name="T7" fmla="*/ 2147483647 h 40"/>
                    <a:gd name="T8" fmla="*/ 2147483647 w 28"/>
                    <a:gd name="T9" fmla="*/ 2147483647 h 40"/>
                    <a:gd name="T10" fmla="*/ 2147483647 w 28"/>
                    <a:gd name="T11" fmla="*/ 2147483647 h 40"/>
                    <a:gd name="T12" fmla="*/ 2147483647 w 28"/>
                    <a:gd name="T13" fmla="*/ 2147483647 h 40"/>
                    <a:gd name="T14" fmla="*/ 2147483647 w 28"/>
                    <a:gd name="T15" fmla="*/ 2147483647 h 40"/>
                    <a:gd name="T16" fmla="*/ 2147483647 w 28"/>
                    <a:gd name="T17" fmla="*/ 2147483647 h 40"/>
                    <a:gd name="T18" fmla="*/ 2147483647 w 28"/>
                    <a:gd name="T19" fmla="*/ 2147483647 h 40"/>
                    <a:gd name="T20" fmla="*/ 2147483647 w 28"/>
                    <a:gd name="T21" fmla="*/ 2147483647 h 40"/>
                    <a:gd name="T22" fmla="*/ 2147483647 w 28"/>
                    <a:gd name="T23" fmla="*/ 2147483647 h 40"/>
                    <a:gd name="T24" fmla="*/ 2147483647 w 28"/>
                    <a:gd name="T25" fmla="*/ 2147483647 h 40"/>
                    <a:gd name="T26" fmla="*/ 2147483647 w 28"/>
                    <a:gd name="T27" fmla="*/ 2147483647 h 40"/>
                    <a:gd name="T28" fmla="*/ 0 w 28"/>
                    <a:gd name="T29" fmla="*/ 2147483647 h 40"/>
                    <a:gd name="T30" fmla="*/ 2147483647 w 28"/>
                    <a:gd name="T31" fmla="*/ 2147483647 h 40"/>
                    <a:gd name="T32" fmla="*/ 2147483647 w 28"/>
                    <a:gd name="T33" fmla="*/ 2147483647 h 40"/>
                    <a:gd name="T34" fmla="*/ 2147483647 w 28"/>
                    <a:gd name="T35" fmla="*/ 2147483647 h 4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8"/>
                    <a:gd name="T55" fmla="*/ 0 h 40"/>
                    <a:gd name="T56" fmla="*/ 28 w 28"/>
                    <a:gd name="T57" fmla="*/ 40 h 4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8" h="40">
                      <a:moveTo>
                        <a:pt x="12" y="8"/>
                      </a:moveTo>
                      <a:lnTo>
                        <a:pt x="16" y="4"/>
                      </a:lnTo>
                      <a:lnTo>
                        <a:pt x="20" y="0"/>
                      </a:lnTo>
                      <a:lnTo>
                        <a:pt x="24" y="4"/>
                      </a:lnTo>
                      <a:lnTo>
                        <a:pt x="28" y="8"/>
                      </a:lnTo>
                      <a:lnTo>
                        <a:pt x="28" y="34"/>
                      </a:lnTo>
                      <a:lnTo>
                        <a:pt x="24" y="36"/>
                      </a:lnTo>
                      <a:lnTo>
                        <a:pt x="20" y="38"/>
                      </a:lnTo>
                      <a:lnTo>
                        <a:pt x="14" y="40"/>
                      </a:lnTo>
                      <a:lnTo>
                        <a:pt x="10" y="36"/>
                      </a:lnTo>
                      <a:lnTo>
                        <a:pt x="10" y="34"/>
                      </a:lnTo>
                      <a:lnTo>
                        <a:pt x="10" y="30"/>
                      </a:lnTo>
                      <a:lnTo>
                        <a:pt x="10" y="14"/>
                      </a:lnTo>
                      <a:lnTo>
                        <a:pt x="4" y="12"/>
                      </a:lnTo>
                      <a:lnTo>
                        <a:pt x="0" y="8"/>
                      </a:lnTo>
                      <a:lnTo>
                        <a:pt x="4" y="6"/>
                      </a:lnTo>
                      <a:lnTo>
                        <a:pt x="8" y="6"/>
                      </a:lnTo>
                      <a:lnTo>
                        <a:pt x="12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8" name="íṩḷïḋê">
                  <a:extLst>
                    <a:ext uri="{FF2B5EF4-FFF2-40B4-BE49-F238E27FC236}">
                      <a16:creationId xmlns:a16="http://schemas.microsoft.com/office/drawing/2014/main" id="{F86405BD-4CD3-4509-8D02-0C37D716E148}"/>
                    </a:ext>
                  </a:extLst>
                </p:cNvPr>
                <p:cNvSpPr/>
                <p:nvPr/>
              </p:nvSpPr>
              <p:spPr bwMode="auto">
                <a:xfrm>
                  <a:off x="4666001" y="2697789"/>
                  <a:ext cx="70237" cy="40630"/>
                </a:xfrm>
                <a:custGeom>
                  <a:avLst/>
                  <a:gdLst>
                    <a:gd name="T0" fmla="*/ 2147483647 w 41"/>
                    <a:gd name="T1" fmla="*/ 2147483647 h 24"/>
                    <a:gd name="T2" fmla="*/ 2147483647 w 41"/>
                    <a:gd name="T3" fmla="*/ 2147483647 h 24"/>
                    <a:gd name="T4" fmla="*/ 2147483647 w 41"/>
                    <a:gd name="T5" fmla="*/ 2147483647 h 24"/>
                    <a:gd name="T6" fmla="*/ 2147483647 w 41"/>
                    <a:gd name="T7" fmla="*/ 2147483647 h 24"/>
                    <a:gd name="T8" fmla="*/ 2147483647 w 41"/>
                    <a:gd name="T9" fmla="*/ 2147483647 h 24"/>
                    <a:gd name="T10" fmla="*/ 2147483647 w 41"/>
                    <a:gd name="T11" fmla="*/ 2147483647 h 24"/>
                    <a:gd name="T12" fmla="*/ 2147483647 w 41"/>
                    <a:gd name="T13" fmla="*/ 2147483647 h 24"/>
                    <a:gd name="T14" fmla="*/ 2147483647 w 41"/>
                    <a:gd name="T15" fmla="*/ 2147483647 h 24"/>
                    <a:gd name="T16" fmla="*/ 0 w 41"/>
                    <a:gd name="T17" fmla="*/ 2147483647 h 24"/>
                    <a:gd name="T18" fmla="*/ 0 w 41"/>
                    <a:gd name="T19" fmla="*/ 2147483647 h 24"/>
                    <a:gd name="T20" fmla="*/ 2147483647 w 41"/>
                    <a:gd name="T21" fmla="*/ 0 h 24"/>
                    <a:gd name="T22" fmla="*/ 2147483647 w 41"/>
                    <a:gd name="T23" fmla="*/ 0 h 24"/>
                    <a:gd name="T24" fmla="*/ 2147483647 w 41"/>
                    <a:gd name="T25" fmla="*/ 2147483647 h 24"/>
                    <a:gd name="T26" fmla="*/ 2147483647 w 41"/>
                    <a:gd name="T27" fmla="*/ 2147483647 h 24"/>
                    <a:gd name="T28" fmla="*/ 2147483647 w 41"/>
                    <a:gd name="T29" fmla="*/ 2147483647 h 24"/>
                    <a:gd name="T30" fmla="*/ 2147483647 w 41"/>
                    <a:gd name="T31" fmla="*/ 0 h 24"/>
                    <a:gd name="T32" fmla="*/ 2147483647 w 41"/>
                    <a:gd name="T33" fmla="*/ 2147483647 h 24"/>
                    <a:gd name="T34" fmla="*/ 2147483647 w 41"/>
                    <a:gd name="T35" fmla="*/ 2147483647 h 2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41"/>
                    <a:gd name="T55" fmla="*/ 0 h 24"/>
                    <a:gd name="T56" fmla="*/ 41 w 41"/>
                    <a:gd name="T57" fmla="*/ 24 h 2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41" h="24">
                      <a:moveTo>
                        <a:pt x="41" y="12"/>
                      </a:moveTo>
                      <a:lnTo>
                        <a:pt x="39" y="16"/>
                      </a:lnTo>
                      <a:lnTo>
                        <a:pt x="39" y="18"/>
                      </a:lnTo>
                      <a:lnTo>
                        <a:pt x="39" y="22"/>
                      </a:lnTo>
                      <a:lnTo>
                        <a:pt x="39" y="24"/>
                      </a:lnTo>
                      <a:lnTo>
                        <a:pt x="31" y="22"/>
                      </a:lnTo>
                      <a:lnTo>
                        <a:pt x="17" y="16"/>
                      </a:lnTo>
                      <a:lnTo>
                        <a:pt x="4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9" y="0"/>
                      </a:lnTo>
                      <a:lnTo>
                        <a:pt x="19" y="2"/>
                      </a:lnTo>
                      <a:lnTo>
                        <a:pt x="27" y="4"/>
                      </a:lnTo>
                      <a:lnTo>
                        <a:pt x="33" y="2"/>
                      </a:lnTo>
                      <a:lnTo>
                        <a:pt x="41" y="0"/>
                      </a:lnTo>
                      <a:lnTo>
                        <a:pt x="41" y="4"/>
                      </a:lnTo>
                      <a:lnTo>
                        <a:pt x="41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9" name="îṩľíḑè">
                  <a:extLst>
                    <a:ext uri="{FF2B5EF4-FFF2-40B4-BE49-F238E27FC236}">
                      <a16:creationId xmlns:a16="http://schemas.microsoft.com/office/drawing/2014/main" id="{B80C929A-6C62-43E2-B780-C09C41007E76}"/>
                    </a:ext>
                  </a:extLst>
                </p:cNvPr>
                <p:cNvSpPr/>
                <p:nvPr/>
              </p:nvSpPr>
              <p:spPr bwMode="auto">
                <a:xfrm>
                  <a:off x="4580613" y="2155580"/>
                  <a:ext cx="41317" cy="47636"/>
                </a:xfrm>
                <a:custGeom>
                  <a:avLst/>
                  <a:gdLst>
                    <a:gd name="T0" fmla="*/ 2147483647 w 24"/>
                    <a:gd name="T1" fmla="*/ 2147483647 h 30"/>
                    <a:gd name="T2" fmla="*/ 2147483647 w 24"/>
                    <a:gd name="T3" fmla="*/ 2147483647 h 30"/>
                    <a:gd name="T4" fmla="*/ 2147483647 w 24"/>
                    <a:gd name="T5" fmla="*/ 2147483647 h 30"/>
                    <a:gd name="T6" fmla="*/ 2147483647 w 24"/>
                    <a:gd name="T7" fmla="*/ 2147483647 h 30"/>
                    <a:gd name="T8" fmla="*/ 2147483647 w 24"/>
                    <a:gd name="T9" fmla="*/ 2147483647 h 30"/>
                    <a:gd name="T10" fmla="*/ 2147483647 w 24"/>
                    <a:gd name="T11" fmla="*/ 2147483647 h 30"/>
                    <a:gd name="T12" fmla="*/ 2147483647 w 24"/>
                    <a:gd name="T13" fmla="*/ 2147483647 h 30"/>
                    <a:gd name="T14" fmla="*/ 2147483647 w 24"/>
                    <a:gd name="T15" fmla="*/ 2147483647 h 30"/>
                    <a:gd name="T16" fmla="*/ 2147483647 w 24"/>
                    <a:gd name="T17" fmla="*/ 2147483647 h 30"/>
                    <a:gd name="T18" fmla="*/ 2147483647 w 24"/>
                    <a:gd name="T19" fmla="*/ 2147483647 h 30"/>
                    <a:gd name="T20" fmla="*/ 2147483647 w 24"/>
                    <a:gd name="T21" fmla="*/ 2147483647 h 30"/>
                    <a:gd name="T22" fmla="*/ 2147483647 w 24"/>
                    <a:gd name="T23" fmla="*/ 2147483647 h 30"/>
                    <a:gd name="T24" fmla="*/ 2147483647 w 24"/>
                    <a:gd name="T25" fmla="*/ 2147483647 h 30"/>
                    <a:gd name="T26" fmla="*/ 2147483647 w 24"/>
                    <a:gd name="T27" fmla="*/ 2147483647 h 30"/>
                    <a:gd name="T28" fmla="*/ 0 w 24"/>
                    <a:gd name="T29" fmla="*/ 2147483647 h 30"/>
                    <a:gd name="T30" fmla="*/ 0 w 24"/>
                    <a:gd name="T31" fmla="*/ 2147483647 h 30"/>
                    <a:gd name="T32" fmla="*/ 2147483647 w 24"/>
                    <a:gd name="T33" fmla="*/ 2147483647 h 30"/>
                    <a:gd name="T34" fmla="*/ 2147483647 w 24"/>
                    <a:gd name="T35" fmla="*/ 0 h 30"/>
                    <a:gd name="T36" fmla="*/ 2147483647 w 24"/>
                    <a:gd name="T37" fmla="*/ 0 h 30"/>
                    <a:gd name="T38" fmla="*/ 2147483647 w 24"/>
                    <a:gd name="T39" fmla="*/ 0 h 30"/>
                    <a:gd name="T40" fmla="*/ 2147483647 w 24"/>
                    <a:gd name="T41" fmla="*/ 2147483647 h 3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4"/>
                    <a:gd name="T64" fmla="*/ 0 h 30"/>
                    <a:gd name="T65" fmla="*/ 24 w 24"/>
                    <a:gd name="T66" fmla="*/ 30 h 30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4" h="30">
                      <a:moveTo>
                        <a:pt x="12" y="4"/>
                      </a:move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24" y="16"/>
                      </a:lnTo>
                      <a:lnTo>
                        <a:pt x="22" y="20"/>
                      </a:lnTo>
                      <a:lnTo>
                        <a:pt x="18" y="26"/>
                      </a:lnTo>
                      <a:lnTo>
                        <a:pt x="16" y="30"/>
                      </a:lnTo>
                      <a:lnTo>
                        <a:pt x="14" y="30"/>
                      </a:lnTo>
                      <a:lnTo>
                        <a:pt x="14" y="28"/>
                      </a:lnTo>
                      <a:lnTo>
                        <a:pt x="12" y="24"/>
                      </a:lnTo>
                      <a:lnTo>
                        <a:pt x="10" y="20"/>
                      </a:lnTo>
                      <a:lnTo>
                        <a:pt x="6" y="14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12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0" name="išḷïḑè">
                  <a:extLst>
                    <a:ext uri="{FF2B5EF4-FFF2-40B4-BE49-F238E27FC236}">
                      <a16:creationId xmlns:a16="http://schemas.microsoft.com/office/drawing/2014/main" id="{B8C4602C-BBAD-498B-80AA-FE6B61641BCB}"/>
                    </a:ext>
                  </a:extLst>
                </p:cNvPr>
                <p:cNvSpPr/>
                <p:nvPr/>
              </p:nvSpPr>
              <p:spPr bwMode="auto">
                <a:xfrm>
                  <a:off x="4580613" y="1803914"/>
                  <a:ext cx="260294" cy="376884"/>
                </a:xfrm>
                <a:custGeom>
                  <a:avLst/>
                  <a:gdLst>
                    <a:gd name="T0" fmla="*/ 2147483647 w 149"/>
                    <a:gd name="T1" fmla="*/ 2147483647 h 224"/>
                    <a:gd name="T2" fmla="*/ 2147483647 w 149"/>
                    <a:gd name="T3" fmla="*/ 2147483647 h 224"/>
                    <a:gd name="T4" fmla="*/ 2147483647 w 149"/>
                    <a:gd name="T5" fmla="*/ 2147483647 h 224"/>
                    <a:gd name="T6" fmla="*/ 2147483647 w 149"/>
                    <a:gd name="T7" fmla="*/ 2147483647 h 224"/>
                    <a:gd name="T8" fmla="*/ 2147483647 w 149"/>
                    <a:gd name="T9" fmla="*/ 2147483647 h 224"/>
                    <a:gd name="T10" fmla="*/ 2147483647 w 149"/>
                    <a:gd name="T11" fmla="*/ 2147483647 h 224"/>
                    <a:gd name="T12" fmla="*/ 2147483647 w 149"/>
                    <a:gd name="T13" fmla="*/ 2147483647 h 224"/>
                    <a:gd name="T14" fmla="*/ 2147483647 w 149"/>
                    <a:gd name="T15" fmla="*/ 2147483647 h 224"/>
                    <a:gd name="T16" fmla="*/ 2147483647 w 149"/>
                    <a:gd name="T17" fmla="*/ 2147483647 h 224"/>
                    <a:gd name="T18" fmla="*/ 2147483647 w 149"/>
                    <a:gd name="T19" fmla="*/ 2147483647 h 224"/>
                    <a:gd name="T20" fmla="*/ 2147483647 w 149"/>
                    <a:gd name="T21" fmla="*/ 2147483647 h 224"/>
                    <a:gd name="T22" fmla="*/ 2147483647 w 149"/>
                    <a:gd name="T23" fmla="*/ 2147483647 h 224"/>
                    <a:gd name="T24" fmla="*/ 2147483647 w 149"/>
                    <a:gd name="T25" fmla="*/ 2147483647 h 224"/>
                    <a:gd name="T26" fmla="*/ 2147483647 w 149"/>
                    <a:gd name="T27" fmla="*/ 2147483647 h 224"/>
                    <a:gd name="T28" fmla="*/ 2147483647 w 149"/>
                    <a:gd name="T29" fmla="*/ 2147483647 h 224"/>
                    <a:gd name="T30" fmla="*/ 2147483647 w 149"/>
                    <a:gd name="T31" fmla="*/ 2147483647 h 224"/>
                    <a:gd name="T32" fmla="*/ 0 w 149"/>
                    <a:gd name="T33" fmla="*/ 2147483647 h 224"/>
                    <a:gd name="T34" fmla="*/ 2147483647 w 149"/>
                    <a:gd name="T35" fmla="*/ 2147483647 h 224"/>
                    <a:gd name="T36" fmla="*/ 2147483647 w 149"/>
                    <a:gd name="T37" fmla="*/ 2147483647 h 224"/>
                    <a:gd name="T38" fmla="*/ 2147483647 w 149"/>
                    <a:gd name="T39" fmla="*/ 2147483647 h 224"/>
                    <a:gd name="T40" fmla="*/ 2147483647 w 149"/>
                    <a:gd name="T41" fmla="*/ 2147483647 h 224"/>
                    <a:gd name="T42" fmla="*/ 2147483647 w 149"/>
                    <a:gd name="T43" fmla="*/ 2147483647 h 224"/>
                    <a:gd name="T44" fmla="*/ 2147483647 w 149"/>
                    <a:gd name="T45" fmla="*/ 2147483647 h 224"/>
                    <a:gd name="T46" fmla="*/ 2147483647 w 149"/>
                    <a:gd name="T47" fmla="*/ 2147483647 h 224"/>
                    <a:gd name="T48" fmla="*/ 2147483647 w 149"/>
                    <a:gd name="T49" fmla="*/ 2147483647 h 224"/>
                    <a:gd name="T50" fmla="*/ 2147483647 w 149"/>
                    <a:gd name="T51" fmla="*/ 2147483647 h 224"/>
                    <a:gd name="T52" fmla="*/ 2147483647 w 149"/>
                    <a:gd name="T53" fmla="*/ 2147483647 h 224"/>
                    <a:gd name="T54" fmla="*/ 2147483647 w 149"/>
                    <a:gd name="T55" fmla="*/ 2147483647 h 224"/>
                    <a:gd name="T56" fmla="*/ 2147483647 w 149"/>
                    <a:gd name="T57" fmla="*/ 2147483647 h 224"/>
                    <a:gd name="T58" fmla="*/ 2147483647 w 149"/>
                    <a:gd name="T59" fmla="*/ 2147483647 h 224"/>
                    <a:gd name="T60" fmla="*/ 2147483647 w 149"/>
                    <a:gd name="T61" fmla="*/ 2147483647 h 224"/>
                    <a:gd name="T62" fmla="*/ 2147483647 w 149"/>
                    <a:gd name="T63" fmla="*/ 2147483647 h 224"/>
                    <a:gd name="T64" fmla="*/ 2147483647 w 149"/>
                    <a:gd name="T65" fmla="*/ 2147483647 h 224"/>
                    <a:gd name="T66" fmla="*/ 2147483647 w 149"/>
                    <a:gd name="T67" fmla="*/ 2147483647 h 224"/>
                    <a:gd name="T68" fmla="*/ 2147483647 w 149"/>
                    <a:gd name="T69" fmla="*/ 2147483647 h 224"/>
                    <a:gd name="T70" fmla="*/ 2147483647 w 149"/>
                    <a:gd name="T71" fmla="*/ 2147483647 h 224"/>
                    <a:gd name="T72" fmla="*/ 2147483647 w 149"/>
                    <a:gd name="T73" fmla="*/ 2147483647 h 224"/>
                    <a:gd name="T74" fmla="*/ 2147483647 w 149"/>
                    <a:gd name="T75" fmla="*/ 2147483647 h 224"/>
                    <a:gd name="T76" fmla="*/ 2147483647 w 149"/>
                    <a:gd name="T77" fmla="*/ 2147483647 h 224"/>
                    <a:gd name="T78" fmla="*/ 2147483647 w 149"/>
                    <a:gd name="T79" fmla="*/ 2147483647 h 224"/>
                    <a:gd name="T80" fmla="*/ 2147483647 w 149"/>
                    <a:gd name="T81" fmla="*/ 2147483647 h 22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49"/>
                    <a:gd name="T124" fmla="*/ 0 h 224"/>
                    <a:gd name="T125" fmla="*/ 149 w 149"/>
                    <a:gd name="T126" fmla="*/ 224 h 22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49" h="224">
                      <a:moveTo>
                        <a:pt x="149" y="56"/>
                      </a:moveTo>
                      <a:lnTo>
                        <a:pt x="145" y="44"/>
                      </a:lnTo>
                      <a:lnTo>
                        <a:pt x="143" y="36"/>
                      </a:lnTo>
                      <a:lnTo>
                        <a:pt x="141" y="28"/>
                      </a:lnTo>
                      <a:lnTo>
                        <a:pt x="137" y="16"/>
                      </a:lnTo>
                      <a:lnTo>
                        <a:pt x="131" y="10"/>
                      </a:lnTo>
                      <a:lnTo>
                        <a:pt x="121" y="8"/>
                      </a:lnTo>
                      <a:lnTo>
                        <a:pt x="113" y="4"/>
                      </a:lnTo>
                      <a:lnTo>
                        <a:pt x="105" y="0"/>
                      </a:lnTo>
                      <a:lnTo>
                        <a:pt x="97" y="4"/>
                      </a:lnTo>
                      <a:lnTo>
                        <a:pt x="89" y="6"/>
                      </a:lnTo>
                      <a:lnTo>
                        <a:pt x="77" y="6"/>
                      </a:lnTo>
                      <a:lnTo>
                        <a:pt x="65" y="8"/>
                      </a:lnTo>
                      <a:lnTo>
                        <a:pt x="59" y="12"/>
                      </a:lnTo>
                      <a:lnTo>
                        <a:pt x="50" y="22"/>
                      </a:lnTo>
                      <a:lnTo>
                        <a:pt x="42" y="32"/>
                      </a:lnTo>
                      <a:lnTo>
                        <a:pt x="36" y="42"/>
                      </a:lnTo>
                      <a:lnTo>
                        <a:pt x="32" y="54"/>
                      </a:lnTo>
                      <a:lnTo>
                        <a:pt x="30" y="64"/>
                      </a:lnTo>
                      <a:lnTo>
                        <a:pt x="30" y="76"/>
                      </a:lnTo>
                      <a:lnTo>
                        <a:pt x="22" y="76"/>
                      </a:lnTo>
                      <a:lnTo>
                        <a:pt x="12" y="76"/>
                      </a:lnTo>
                      <a:lnTo>
                        <a:pt x="8" y="78"/>
                      </a:lnTo>
                      <a:lnTo>
                        <a:pt x="6" y="82"/>
                      </a:lnTo>
                      <a:lnTo>
                        <a:pt x="4" y="86"/>
                      </a:lnTo>
                      <a:lnTo>
                        <a:pt x="4" y="90"/>
                      </a:lnTo>
                      <a:lnTo>
                        <a:pt x="4" y="98"/>
                      </a:lnTo>
                      <a:lnTo>
                        <a:pt x="8" y="108"/>
                      </a:lnTo>
                      <a:lnTo>
                        <a:pt x="12" y="122"/>
                      </a:lnTo>
                      <a:lnTo>
                        <a:pt x="12" y="130"/>
                      </a:lnTo>
                      <a:lnTo>
                        <a:pt x="12" y="132"/>
                      </a:lnTo>
                      <a:lnTo>
                        <a:pt x="14" y="134"/>
                      </a:lnTo>
                      <a:lnTo>
                        <a:pt x="20" y="138"/>
                      </a:lnTo>
                      <a:lnTo>
                        <a:pt x="0" y="168"/>
                      </a:lnTo>
                      <a:lnTo>
                        <a:pt x="4" y="172"/>
                      </a:lnTo>
                      <a:lnTo>
                        <a:pt x="14" y="182"/>
                      </a:lnTo>
                      <a:lnTo>
                        <a:pt x="28" y="202"/>
                      </a:lnTo>
                      <a:lnTo>
                        <a:pt x="30" y="204"/>
                      </a:lnTo>
                      <a:lnTo>
                        <a:pt x="30" y="208"/>
                      </a:lnTo>
                      <a:lnTo>
                        <a:pt x="28" y="216"/>
                      </a:lnTo>
                      <a:lnTo>
                        <a:pt x="30" y="218"/>
                      </a:lnTo>
                      <a:lnTo>
                        <a:pt x="30" y="222"/>
                      </a:lnTo>
                      <a:lnTo>
                        <a:pt x="32" y="224"/>
                      </a:lnTo>
                      <a:lnTo>
                        <a:pt x="38" y="224"/>
                      </a:lnTo>
                      <a:lnTo>
                        <a:pt x="50" y="224"/>
                      </a:lnTo>
                      <a:lnTo>
                        <a:pt x="52" y="216"/>
                      </a:lnTo>
                      <a:lnTo>
                        <a:pt x="57" y="214"/>
                      </a:lnTo>
                      <a:lnTo>
                        <a:pt x="63" y="212"/>
                      </a:lnTo>
                      <a:lnTo>
                        <a:pt x="73" y="212"/>
                      </a:lnTo>
                      <a:lnTo>
                        <a:pt x="73" y="208"/>
                      </a:lnTo>
                      <a:lnTo>
                        <a:pt x="79" y="208"/>
                      </a:lnTo>
                      <a:lnTo>
                        <a:pt x="81" y="204"/>
                      </a:lnTo>
                      <a:lnTo>
                        <a:pt x="81" y="200"/>
                      </a:lnTo>
                      <a:lnTo>
                        <a:pt x="83" y="200"/>
                      </a:lnTo>
                      <a:lnTo>
                        <a:pt x="79" y="196"/>
                      </a:lnTo>
                      <a:lnTo>
                        <a:pt x="79" y="170"/>
                      </a:lnTo>
                      <a:lnTo>
                        <a:pt x="85" y="166"/>
                      </a:lnTo>
                      <a:lnTo>
                        <a:pt x="89" y="164"/>
                      </a:lnTo>
                      <a:lnTo>
                        <a:pt x="95" y="160"/>
                      </a:lnTo>
                      <a:lnTo>
                        <a:pt x="99" y="156"/>
                      </a:lnTo>
                      <a:lnTo>
                        <a:pt x="79" y="156"/>
                      </a:lnTo>
                      <a:lnTo>
                        <a:pt x="95" y="154"/>
                      </a:lnTo>
                      <a:lnTo>
                        <a:pt x="101" y="152"/>
                      </a:lnTo>
                      <a:lnTo>
                        <a:pt x="105" y="150"/>
                      </a:lnTo>
                      <a:lnTo>
                        <a:pt x="105" y="146"/>
                      </a:lnTo>
                      <a:lnTo>
                        <a:pt x="87" y="140"/>
                      </a:lnTo>
                      <a:lnTo>
                        <a:pt x="81" y="134"/>
                      </a:lnTo>
                      <a:lnTo>
                        <a:pt x="79" y="130"/>
                      </a:lnTo>
                      <a:lnTo>
                        <a:pt x="77" y="124"/>
                      </a:lnTo>
                      <a:lnTo>
                        <a:pt x="79" y="114"/>
                      </a:lnTo>
                      <a:lnTo>
                        <a:pt x="85" y="104"/>
                      </a:lnTo>
                      <a:lnTo>
                        <a:pt x="91" y="98"/>
                      </a:lnTo>
                      <a:lnTo>
                        <a:pt x="99" y="92"/>
                      </a:lnTo>
                      <a:lnTo>
                        <a:pt x="113" y="84"/>
                      </a:lnTo>
                      <a:lnTo>
                        <a:pt x="119" y="78"/>
                      </a:lnTo>
                      <a:lnTo>
                        <a:pt x="121" y="72"/>
                      </a:lnTo>
                      <a:lnTo>
                        <a:pt x="121" y="66"/>
                      </a:lnTo>
                      <a:lnTo>
                        <a:pt x="121" y="62"/>
                      </a:lnTo>
                      <a:lnTo>
                        <a:pt x="123" y="60"/>
                      </a:lnTo>
                      <a:lnTo>
                        <a:pt x="129" y="58"/>
                      </a:lnTo>
                      <a:lnTo>
                        <a:pt x="137" y="56"/>
                      </a:lnTo>
                      <a:lnTo>
                        <a:pt x="141" y="56"/>
                      </a:lnTo>
                      <a:lnTo>
                        <a:pt x="149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1" name="íṡľíďé">
                  <a:extLst>
                    <a:ext uri="{FF2B5EF4-FFF2-40B4-BE49-F238E27FC236}">
                      <a16:creationId xmlns:a16="http://schemas.microsoft.com/office/drawing/2014/main" id="{4F6A323A-C34A-4DC3-95A7-324770A9D165}"/>
                    </a:ext>
                  </a:extLst>
                </p:cNvPr>
                <p:cNvSpPr/>
                <p:nvPr/>
              </p:nvSpPr>
              <p:spPr bwMode="auto">
                <a:xfrm>
                  <a:off x="4448400" y="1749274"/>
                  <a:ext cx="513702" cy="358672"/>
                </a:xfrm>
                <a:custGeom>
                  <a:avLst/>
                  <a:gdLst>
                    <a:gd name="T0" fmla="*/ 2147483647 w 295"/>
                    <a:gd name="T1" fmla="*/ 2147483647 h 214"/>
                    <a:gd name="T2" fmla="*/ 2147483647 w 295"/>
                    <a:gd name="T3" fmla="*/ 2147483647 h 214"/>
                    <a:gd name="T4" fmla="*/ 2147483647 w 295"/>
                    <a:gd name="T5" fmla="*/ 2147483647 h 214"/>
                    <a:gd name="T6" fmla="*/ 2147483647 w 295"/>
                    <a:gd name="T7" fmla="*/ 2147483647 h 214"/>
                    <a:gd name="T8" fmla="*/ 2147483647 w 295"/>
                    <a:gd name="T9" fmla="*/ 2147483647 h 214"/>
                    <a:gd name="T10" fmla="*/ 2147483647 w 295"/>
                    <a:gd name="T11" fmla="*/ 2147483647 h 214"/>
                    <a:gd name="T12" fmla="*/ 2147483647 w 295"/>
                    <a:gd name="T13" fmla="*/ 2147483647 h 214"/>
                    <a:gd name="T14" fmla="*/ 2147483647 w 295"/>
                    <a:gd name="T15" fmla="*/ 2147483647 h 214"/>
                    <a:gd name="T16" fmla="*/ 2147483647 w 295"/>
                    <a:gd name="T17" fmla="*/ 2147483647 h 214"/>
                    <a:gd name="T18" fmla="*/ 2147483647 w 295"/>
                    <a:gd name="T19" fmla="*/ 2147483647 h 214"/>
                    <a:gd name="T20" fmla="*/ 2147483647 w 295"/>
                    <a:gd name="T21" fmla="*/ 2147483647 h 214"/>
                    <a:gd name="T22" fmla="*/ 2147483647 w 295"/>
                    <a:gd name="T23" fmla="*/ 2147483647 h 214"/>
                    <a:gd name="T24" fmla="*/ 2147483647 w 295"/>
                    <a:gd name="T25" fmla="*/ 2147483647 h 214"/>
                    <a:gd name="T26" fmla="*/ 2147483647 w 295"/>
                    <a:gd name="T27" fmla="*/ 2147483647 h 214"/>
                    <a:gd name="T28" fmla="*/ 2147483647 w 295"/>
                    <a:gd name="T29" fmla="*/ 2147483647 h 214"/>
                    <a:gd name="T30" fmla="*/ 2147483647 w 295"/>
                    <a:gd name="T31" fmla="*/ 2147483647 h 214"/>
                    <a:gd name="T32" fmla="*/ 2147483647 w 295"/>
                    <a:gd name="T33" fmla="*/ 2147483647 h 214"/>
                    <a:gd name="T34" fmla="*/ 2147483647 w 295"/>
                    <a:gd name="T35" fmla="*/ 2147483647 h 214"/>
                    <a:gd name="T36" fmla="*/ 2147483647 w 295"/>
                    <a:gd name="T37" fmla="*/ 2147483647 h 214"/>
                    <a:gd name="T38" fmla="*/ 2147483647 w 295"/>
                    <a:gd name="T39" fmla="*/ 2147483647 h 214"/>
                    <a:gd name="T40" fmla="*/ 2147483647 w 295"/>
                    <a:gd name="T41" fmla="*/ 2147483647 h 214"/>
                    <a:gd name="T42" fmla="*/ 2147483647 w 295"/>
                    <a:gd name="T43" fmla="*/ 2147483647 h 214"/>
                    <a:gd name="T44" fmla="*/ 0 w 295"/>
                    <a:gd name="T45" fmla="*/ 2147483647 h 214"/>
                    <a:gd name="T46" fmla="*/ 2147483647 w 295"/>
                    <a:gd name="T47" fmla="*/ 2147483647 h 214"/>
                    <a:gd name="T48" fmla="*/ 2147483647 w 295"/>
                    <a:gd name="T49" fmla="*/ 2147483647 h 214"/>
                    <a:gd name="T50" fmla="*/ 2147483647 w 295"/>
                    <a:gd name="T51" fmla="*/ 2147483647 h 214"/>
                    <a:gd name="T52" fmla="*/ 2147483647 w 295"/>
                    <a:gd name="T53" fmla="*/ 2147483647 h 214"/>
                    <a:gd name="T54" fmla="*/ 2147483647 w 295"/>
                    <a:gd name="T55" fmla="*/ 2147483647 h 214"/>
                    <a:gd name="T56" fmla="*/ 2147483647 w 295"/>
                    <a:gd name="T57" fmla="*/ 2147483647 h 214"/>
                    <a:gd name="T58" fmla="*/ 2147483647 w 295"/>
                    <a:gd name="T59" fmla="*/ 2147483647 h 214"/>
                    <a:gd name="T60" fmla="*/ 2147483647 w 295"/>
                    <a:gd name="T61" fmla="*/ 2147483647 h 214"/>
                    <a:gd name="T62" fmla="*/ 2147483647 w 295"/>
                    <a:gd name="T63" fmla="*/ 2147483647 h 214"/>
                    <a:gd name="T64" fmla="*/ 2147483647 w 295"/>
                    <a:gd name="T65" fmla="*/ 2147483647 h 214"/>
                    <a:gd name="T66" fmla="*/ 2147483647 w 295"/>
                    <a:gd name="T67" fmla="*/ 2147483647 h 214"/>
                    <a:gd name="T68" fmla="*/ 2147483647 w 295"/>
                    <a:gd name="T69" fmla="*/ 2147483647 h 214"/>
                    <a:gd name="T70" fmla="*/ 2147483647 w 295"/>
                    <a:gd name="T71" fmla="*/ 2147483647 h 214"/>
                    <a:gd name="T72" fmla="*/ 2147483647 w 295"/>
                    <a:gd name="T73" fmla="*/ 2147483647 h 214"/>
                    <a:gd name="T74" fmla="*/ 2147483647 w 295"/>
                    <a:gd name="T75" fmla="*/ 2147483647 h 214"/>
                    <a:gd name="T76" fmla="*/ 2147483647 w 295"/>
                    <a:gd name="T77" fmla="*/ 2147483647 h 214"/>
                    <a:gd name="T78" fmla="*/ 2147483647 w 295"/>
                    <a:gd name="T79" fmla="*/ 2147483647 h 214"/>
                    <a:gd name="T80" fmla="*/ 2147483647 w 295"/>
                    <a:gd name="T81" fmla="*/ 2147483647 h 214"/>
                    <a:gd name="T82" fmla="*/ 2147483647 w 295"/>
                    <a:gd name="T83" fmla="*/ 0 h 214"/>
                    <a:gd name="T84" fmla="*/ 2147483647 w 295"/>
                    <a:gd name="T85" fmla="*/ 2147483647 h 214"/>
                    <a:gd name="T86" fmla="*/ 2147483647 w 295"/>
                    <a:gd name="T87" fmla="*/ 2147483647 h 214"/>
                    <a:gd name="T88" fmla="*/ 2147483647 w 295"/>
                    <a:gd name="T89" fmla="*/ 2147483647 h 214"/>
                    <a:gd name="T90" fmla="*/ 2147483647 w 295"/>
                    <a:gd name="T91" fmla="*/ 2147483647 h 214"/>
                    <a:gd name="T92" fmla="*/ 2147483647 w 295"/>
                    <a:gd name="T93" fmla="*/ 2147483647 h 214"/>
                    <a:gd name="T94" fmla="*/ 2147483647 w 295"/>
                    <a:gd name="T95" fmla="*/ 2147483647 h 21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95"/>
                    <a:gd name="T145" fmla="*/ 0 h 214"/>
                    <a:gd name="T146" fmla="*/ 295 w 295"/>
                    <a:gd name="T147" fmla="*/ 214 h 21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95" h="214">
                      <a:moveTo>
                        <a:pt x="285" y="28"/>
                      </a:moveTo>
                      <a:lnTo>
                        <a:pt x="277" y="24"/>
                      </a:lnTo>
                      <a:lnTo>
                        <a:pt x="271" y="20"/>
                      </a:lnTo>
                      <a:lnTo>
                        <a:pt x="263" y="16"/>
                      </a:lnTo>
                      <a:lnTo>
                        <a:pt x="251" y="14"/>
                      </a:lnTo>
                      <a:lnTo>
                        <a:pt x="245" y="16"/>
                      </a:lnTo>
                      <a:lnTo>
                        <a:pt x="243" y="18"/>
                      </a:lnTo>
                      <a:lnTo>
                        <a:pt x="241" y="22"/>
                      </a:lnTo>
                      <a:lnTo>
                        <a:pt x="241" y="28"/>
                      </a:lnTo>
                      <a:lnTo>
                        <a:pt x="239" y="32"/>
                      </a:lnTo>
                      <a:lnTo>
                        <a:pt x="237" y="36"/>
                      </a:lnTo>
                      <a:lnTo>
                        <a:pt x="233" y="40"/>
                      </a:lnTo>
                      <a:lnTo>
                        <a:pt x="227" y="40"/>
                      </a:lnTo>
                      <a:lnTo>
                        <a:pt x="217" y="38"/>
                      </a:lnTo>
                      <a:lnTo>
                        <a:pt x="207" y="34"/>
                      </a:lnTo>
                      <a:lnTo>
                        <a:pt x="197" y="32"/>
                      </a:lnTo>
                      <a:lnTo>
                        <a:pt x="189" y="30"/>
                      </a:lnTo>
                      <a:lnTo>
                        <a:pt x="187" y="30"/>
                      </a:lnTo>
                      <a:lnTo>
                        <a:pt x="185" y="30"/>
                      </a:lnTo>
                      <a:lnTo>
                        <a:pt x="181" y="32"/>
                      </a:lnTo>
                      <a:lnTo>
                        <a:pt x="173" y="36"/>
                      </a:lnTo>
                      <a:lnTo>
                        <a:pt x="165" y="38"/>
                      </a:lnTo>
                      <a:lnTo>
                        <a:pt x="153" y="38"/>
                      </a:lnTo>
                      <a:lnTo>
                        <a:pt x="141" y="40"/>
                      </a:lnTo>
                      <a:lnTo>
                        <a:pt x="135" y="44"/>
                      </a:lnTo>
                      <a:lnTo>
                        <a:pt x="126" y="54"/>
                      </a:lnTo>
                      <a:lnTo>
                        <a:pt x="118" y="64"/>
                      </a:lnTo>
                      <a:lnTo>
                        <a:pt x="112" y="74"/>
                      </a:lnTo>
                      <a:lnTo>
                        <a:pt x="108" y="86"/>
                      </a:lnTo>
                      <a:lnTo>
                        <a:pt x="106" y="96"/>
                      </a:lnTo>
                      <a:lnTo>
                        <a:pt x="106" y="108"/>
                      </a:lnTo>
                      <a:lnTo>
                        <a:pt x="98" y="108"/>
                      </a:lnTo>
                      <a:lnTo>
                        <a:pt x="88" y="108"/>
                      </a:lnTo>
                      <a:lnTo>
                        <a:pt x="84" y="110"/>
                      </a:lnTo>
                      <a:lnTo>
                        <a:pt x="82" y="114"/>
                      </a:lnTo>
                      <a:lnTo>
                        <a:pt x="80" y="118"/>
                      </a:lnTo>
                      <a:lnTo>
                        <a:pt x="80" y="122"/>
                      </a:lnTo>
                      <a:lnTo>
                        <a:pt x="80" y="130"/>
                      </a:lnTo>
                      <a:lnTo>
                        <a:pt x="84" y="140"/>
                      </a:lnTo>
                      <a:lnTo>
                        <a:pt x="88" y="154"/>
                      </a:lnTo>
                      <a:lnTo>
                        <a:pt x="88" y="162"/>
                      </a:lnTo>
                      <a:lnTo>
                        <a:pt x="88" y="164"/>
                      </a:lnTo>
                      <a:lnTo>
                        <a:pt x="90" y="166"/>
                      </a:lnTo>
                      <a:lnTo>
                        <a:pt x="96" y="170"/>
                      </a:lnTo>
                      <a:lnTo>
                        <a:pt x="76" y="200"/>
                      </a:lnTo>
                      <a:lnTo>
                        <a:pt x="70" y="198"/>
                      </a:lnTo>
                      <a:lnTo>
                        <a:pt x="68" y="196"/>
                      </a:lnTo>
                      <a:lnTo>
                        <a:pt x="64" y="188"/>
                      </a:lnTo>
                      <a:lnTo>
                        <a:pt x="62" y="192"/>
                      </a:lnTo>
                      <a:lnTo>
                        <a:pt x="62" y="196"/>
                      </a:lnTo>
                      <a:lnTo>
                        <a:pt x="50" y="206"/>
                      </a:lnTo>
                      <a:lnTo>
                        <a:pt x="42" y="210"/>
                      </a:lnTo>
                      <a:lnTo>
                        <a:pt x="36" y="214"/>
                      </a:lnTo>
                      <a:lnTo>
                        <a:pt x="26" y="212"/>
                      </a:lnTo>
                      <a:lnTo>
                        <a:pt x="18" y="208"/>
                      </a:lnTo>
                      <a:lnTo>
                        <a:pt x="10" y="204"/>
                      </a:lnTo>
                      <a:lnTo>
                        <a:pt x="8" y="202"/>
                      </a:lnTo>
                      <a:lnTo>
                        <a:pt x="8" y="200"/>
                      </a:lnTo>
                      <a:lnTo>
                        <a:pt x="10" y="196"/>
                      </a:lnTo>
                      <a:lnTo>
                        <a:pt x="12" y="194"/>
                      </a:lnTo>
                      <a:lnTo>
                        <a:pt x="6" y="192"/>
                      </a:lnTo>
                      <a:lnTo>
                        <a:pt x="2" y="190"/>
                      </a:lnTo>
                      <a:lnTo>
                        <a:pt x="2" y="188"/>
                      </a:lnTo>
                      <a:lnTo>
                        <a:pt x="2" y="184"/>
                      </a:lnTo>
                      <a:lnTo>
                        <a:pt x="4" y="178"/>
                      </a:lnTo>
                      <a:lnTo>
                        <a:pt x="8" y="174"/>
                      </a:lnTo>
                      <a:lnTo>
                        <a:pt x="4" y="168"/>
                      </a:lnTo>
                      <a:lnTo>
                        <a:pt x="2" y="160"/>
                      </a:lnTo>
                      <a:lnTo>
                        <a:pt x="0" y="144"/>
                      </a:lnTo>
                      <a:lnTo>
                        <a:pt x="10" y="144"/>
                      </a:lnTo>
                      <a:lnTo>
                        <a:pt x="16" y="140"/>
                      </a:lnTo>
                      <a:lnTo>
                        <a:pt x="22" y="136"/>
                      </a:lnTo>
                      <a:lnTo>
                        <a:pt x="24" y="128"/>
                      </a:lnTo>
                      <a:lnTo>
                        <a:pt x="32" y="128"/>
                      </a:lnTo>
                      <a:lnTo>
                        <a:pt x="38" y="124"/>
                      </a:lnTo>
                      <a:lnTo>
                        <a:pt x="44" y="122"/>
                      </a:lnTo>
                      <a:lnTo>
                        <a:pt x="52" y="122"/>
                      </a:lnTo>
                      <a:lnTo>
                        <a:pt x="54" y="120"/>
                      </a:lnTo>
                      <a:lnTo>
                        <a:pt x="58" y="116"/>
                      </a:lnTo>
                      <a:lnTo>
                        <a:pt x="60" y="118"/>
                      </a:lnTo>
                      <a:lnTo>
                        <a:pt x="64" y="118"/>
                      </a:lnTo>
                      <a:lnTo>
                        <a:pt x="70" y="118"/>
                      </a:lnTo>
                      <a:lnTo>
                        <a:pt x="72" y="116"/>
                      </a:lnTo>
                      <a:lnTo>
                        <a:pt x="62" y="116"/>
                      </a:lnTo>
                      <a:lnTo>
                        <a:pt x="60" y="114"/>
                      </a:lnTo>
                      <a:lnTo>
                        <a:pt x="58" y="110"/>
                      </a:lnTo>
                      <a:lnTo>
                        <a:pt x="60" y="106"/>
                      </a:lnTo>
                      <a:lnTo>
                        <a:pt x="66" y="102"/>
                      </a:lnTo>
                      <a:lnTo>
                        <a:pt x="76" y="98"/>
                      </a:lnTo>
                      <a:lnTo>
                        <a:pt x="80" y="94"/>
                      </a:lnTo>
                      <a:lnTo>
                        <a:pt x="86" y="86"/>
                      </a:lnTo>
                      <a:lnTo>
                        <a:pt x="92" y="70"/>
                      </a:lnTo>
                      <a:lnTo>
                        <a:pt x="94" y="68"/>
                      </a:lnTo>
                      <a:lnTo>
                        <a:pt x="96" y="68"/>
                      </a:lnTo>
                      <a:lnTo>
                        <a:pt x="102" y="64"/>
                      </a:lnTo>
                      <a:lnTo>
                        <a:pt x="106" y="60"/>
                      </a:lnTo>
                      <a:lnTo>
                        <a:pt x="108" y="56"/>
                      </a:lnTo>
                      <a:lnTo>
                        <a:pt x="108" y="52"/>
                      </a:lnTo>
                      <a:lnTo>
                        <a:pt x="112" y="50"/>
                      </a:lnTo>
                      <a:lnTo>
                        <a:pt x="116" y="48"/>
                      </a:lnTo>
                      <a:lnTo>
                        <a:pt x="116" y="40"/>
                      </a:lnTo>
                      <a:lnTo>
                        <a:pt x="106" y="44"/>
                      </a:lnTo>
                      <a:lnTo>
                        <a:pt x="104" y="44"/>
                      </a:lnTo>
                      <a:lnTo>
                        <a:pt x="100" y="42"/>
                      </a:lnTo>
                      <a:lnTo>
                        <a:pt x="106" y="42"/>
                      </a:lnTo>
                      <a:lnTo>
                        <a:pt x="106" y="40"/>
                      </a:lnTo>
                      <a:lnTo>
                        <a:pt x="112" y="38"/>
                      </a:lnTo>
                      <a:lnTo>
                        <a:pt x="114" y="34"/>
                      </a:lnTo>
                      <a:lnTo>
                        <a:pt x="116" y="34"/>
                      </a:lnTo>
                      <a:lnTo>
                        <a:pt x="120" y="36"/>
                      </a:lnTo>
                      <a:lnTo>
                        <a:pt x="135" y="36"/>
                      </a:lnTo>
                      <a:lnTo>
                        <a:pt x="135" y="28"/>
                      </a:lnTo>
                      <a:lnTo>
                        <a:pt x="135" y="26"/>
                      </a:lnTo>
                      <a:lnTo>
                        <a:pt x="139" y="26"/>
                      </a:lnTo>
                      <a:lnTo>
                        <a:pt x="145" y="28"/>
                      </a:lnTo>
                      <a:lnTo>
                        <a:pt x="155" y="22"/>
                      </a:lnTo>
                      <a:lnTo>
                        <a:pt x="161" y="16"/>
                      </a:lnTo>
                      <a:lnTo>
                        <a:pt x="165" y="12"/>
                      </a:lnTo>
                      <a:lnTo>
                        <a:pt x="167" y="14"/>
                      </a:lnTo>
                      <a:lnTo>
                        <a:pt x="169" y="16"/>
                      </a:lnTo>
                      <a:lnTo>
                        <a:pt x="175" y="18"/>
                      </a:lnTo>
                      <a:lnTo>
                        <a:pt x="181" y="16"/>
                      </a:lnTo>
                      <a:lnTo>
                        <a:pt x="185" y="12"/>
                      </a:lnTo>
                      <a:lnTo>
                        <a:pt x="189" y="8"/>
                      </a:lnTo>
                      <a:lnTo>
                        <a:pt x="209" y="4"/>
                      </a:lnTo>
                      <a:lnTo>
                        <a:pt x="227" y="0"/>
                      </a:lnTo>
                      <a:lnTo>
                        <a:pt x="233" y="2"/>
                      </a:lnTo>
                      <a:lnTo>
                        <a:pt x="239" y="4"/>
                      </a:lnTo>
                      <a:lnTo>
                        <a:pt x="243" y="8"/>
                      </a:lnTo>
                      <a:lnTo>
                        <a:pt x="245" y="12"/>
                      </a:lnTo>
                      <a:lnTo>
                        <a:pt x="249" y="6"/>
                      </a:lnTo>
                      <a:lnTo>
                        <a:pt x="251" y="2"/>
                      </a:lnTo>
                      <a:lnTo>
                        <a:pt x="257" y="2"/>
                      </a:lnTo>
                      <a:lnTo>
                        <a:pt x="265" y="2"/>
                      </a:lnTo>
                      <a:lnTo>
                        <a:pt x="271" y="4"/>
                      </a:lnTo>
                      <a:lnTo>
                        <a:pt x="279" y="6"/>
                      </a:lnTo>
                      <a:lnTo>
                        <a:pt x="289" y="6"/>
                      </a:lnTo>
                      <a:lnTo>
                        <a:pt x="289" y="14"/>
                      </a:lnTo>
                      <a:lnTo>
                        <a:pt x="277" y="14"/>
                      </a:lnTo>
                      <a:lnTo>
                        <a:pt x="281" y="16"/>
                      </a:lnTo>
                      <a:lnTo>
                        <a:pt x="287" y="18"/>
                      </a:lnTo>
                      <a:lnTo>
                        <a:pt x="291" y="18"/>
                      </a:lnTo>
                      <a:lnTo>
                        <a:pt x="295" y="14"/>
                      </a:lnTo>
                      <a:lnTo>
                        <a:pt x="295" y="26"/>
                      </a:lnTo>
                      <a:lnTo>
                        <a:pt x="279" y="30"/>
                      </a:lnTo>
                      <a:lnTo>
                        <a:pt x="285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2" name="iṧḷîḓe">
                  <a:extLst>
                    <a:ext uri="{FF2B5EF4-FFF2-40B4-BE49-F238E27FC236}">
                      <a16:creationId xmlns:a16="http://schemas.microsoft.com/office/drawing/2014/main" id="{7D0107C7-00D9-4EFA-AABE-3CAD9BA9BE5B}"/>
                    </a:ext>
                  </a:extLst>
                </p:cNvPr>
                <p:cNvSpPr/>
                <p:nvPr/>
              </p:nvSpPr>
              <p:spPr bwMode="auto">
                <a:xfrm>
                  <a:off x="4862942" y="2057506"/>
                  <a:ext cx="99160" cy="57443"/>
                </a:xfrm>
                <a:custGeom>
                  <a:avLst/>
                  <a:gdLst>
                    <a:gd name="T0" fmla="*/ 2147483647 w 58"/>
                    <a:gd name="T1" fmla="*/ 2147483647 h 34"/>
                    <a:gd name="T2" fmla="*/ 2147483647 w 58"/>
                    <a:gd name="T3" fmla="*/ 2147483647 h 34"/>
                    <a:gd name="T4" fmla="*/ 2147483647 w 58"/>
                    <a:gd name="T5" fmla="*/ 2147483647 h 34"/>
                    <a:gd name="T6" fmla="*/ 2147483647 w 58"/>
                    <a:gd name="T7" fmla="*/ 2147483647 h 34"/>
                    <a:gd name="T8" fmla="*/ 2147483647 w 58"/>
                    <a:gd name="T9" fmla="*/ 2147483647 h 34"/>
                    <a:gd name="T10" fmla="*/ 2147483647 w 58"/>
                    <a:gd name="T11" fmla="*/ 2147483647 h 34"/>
                    <a:gd name="T12" fmla="*/ 2147483647 w 58"/>
                    <a:gd name="T13" fmla="*/ 2147483647 h 34"/>
                    <a:gd name="T14" fmla="*/ 2147483647 w 58"/>
                    <a:gd name="T15" fmla="*/ 2147483647 h 34"/>
                    <a:gd name="T16" fmla="*/ 2147483647 w 58"/>
                    <a:gd name="T17" fmla="*/ 2147483647 h 34"/>
                    <a:gd name="T18" fmla="*/ 2147483647 w 58"/>
                    <a:gd name="T19" fmla="*/ 0 h 34"/>
                    <a:gd name="T20" fmla="*/ 2147483647 w 58"/>
                    <a:gd name="T21" fmla="*/ 0 h 34"/>
                    <a:gd name="T22" fmla="*/ 2147483647 w 58"/>
                    <a:gd name="T23" fmla="*/ 2147483647 h 34"/>
                    <a:gd name="T24" fmla="*/ 2147483647 w 58"/>
                    <a:gd name="T25" fmla="*/ 2147483647 h 34"/>
                    <a:gd name="T26" fmla="*/ 2147483647 w 58"/>
                    <a:gd name="T27" fmla="*/ 2147483647 h 34"/>
                    <a:gd name="T28" fmla="*/ 0 w 58"/>
                    <a:gd name="T29" fmla="*/ 2147483647 h 34"/>
                    <a:gd name="T30" fmla="*/ 2147483647 w 58"/>
                    <a:gd name="T31" fmla="*/ 2147483647 h 34"/>
                    <a:gd name="T32" fmla="*/ 2147483647 w 58"/>
                    <a:gd name="T33" fmla="*/ 2147483647 h 34"/>
                    <a:gd name="T34" fmla="*/ 2147483647 w 58"/>
                    <a:gd name="T35" fmla="*/ 2147483647 h 34"/>
                    <a:gd name="T36" fmla="*/ 2147483647 w 58"/>
                    <a:gd name="T37" fmla="*/ 2147483647 h 34"/>
                    <a:gd name="T38" fmla="*/ 2147483647 w 58"/>
                    <a:gd name="T39" fmla="*/ 2147483647 h 34"/>
                    <a:gd name="T40" fmla="*/ 2147483647 w 58"/>
                    <a:gd name="T41" fmla="*/ 2147483647 h 34"/>
                    <a:gd name="T42" fmla="*/ 2147483647 w 58"/>
                    <a:gd name="T43" fmla="*/ 2147483647 h 34"/>
                    <a:gd name="T44" fmla="*/ 2147483647 w 58"/>
                    <a:gd name="T45" fmla="*/ 2147483647 h 34"/>
                    <a:gd name="T46" fmla="*/ 2147483647 w 58"/>
                    <a:gd name="T47" fmla="*/ 2147483647 h 34"/>
                    <a:gd name="T48" fmla="*/ 2147483647 w 58"/>
                    <a:gd name="T49" fmla="*/ 2147483647 h 34"/>
                    <a:gd name="T50" fmla="*/ 2147483647 w 58"/>
                    <a:gd name="T51" fmla="*/ 2147483647 h 34"/>
                    <a:gd name="T52" fmla="*/ 2147483647 w 58"/>
                    <a:gd name="T53" fmla="*/ 2147483647 h 34"/>
                    <a:gd name="T54" fmla="*/ 2147483647 w 58"/>
                    <a:gd name="T55" fmla="*/ 2147483647 h 34"/>
                    <a:gd name="T56" fmla="*/ 2147483647 w 58"/>
                    <a:gd name="T57" fmla="*/ 2147483647 h 34"/>
                    <a:gd name="T58" fmla="*/ 2147483647 w 58"/>
                    <a:gd name="T59" fmla="*/ 2147483647 h 34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58"/>
                    <a:gd name="T91" fmla="*/ 0 h 34"/>
                    <a:gd name="T92" fmla="*/ 58 w 58"/>
                    <a:gd name="T93" fmla="*/ 34 h 34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58" h="34">
                      <a:moveTo>
                        <a:pt x="58" y="34"/>
                      </a:moveTo>
                      <a:lnTo>
                        <a:pt x="52" y="24"/>
                      </a:lnTo>
                      <a:lnTo>
                        <a:pt x="48" y="16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4"/>
                      </a:lnTo>
                      <a:lnTo>
                        <a:pt x="48" y="6"/>
                      </a:lnTo>
                      <a:lnTo>
                        <a:pt x="44" y="6"/>
                      </a:lnTo>
                      <a:lnTo>
                        <a:pt x="40" y="4"/>
                      </a:lnTo>
                      <a:lnTo>
                        <a:pt x="32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2" y="16"/>
                      </a:lnTo>
                      <a:lnTo>
                        <a:pt x="6" y="20"/>
                      </a:lnTo>
                      <a:lnTo>
                        <a:pt x="10" y="22"/>
                      </a:lnTo>
                      <a:lnTo>
                        <a:pt x="18" y="24"/>
                      </a:lnTo>
                      <a:lnTo>
                        <a:pt x="26" y="22"/>
                      </a:lnTo>
                      <a:lnTo>
                        <a:pt x="30" y="22"/>
                      </a:lnTo>
                      <a:lnTo>
                        <a:pt x="34" y="24"/>
                      </a:lnTo>
                      <a:lnTo>
                        <a:pt x="36" y="28"/>
                      </a:lnTo>
                      <a:lnTo>
                        <a:pt x="38" y="32"/>
                      </a:lnTo>
                      <a:lnTo>
                        <a:pt x="42" y="34"/>
                      </a:lnTo>
                      <a:lnTo>
                        <a:pt x="44" y="34"/>
                      </a:lnTo>
                      <a:lnTo>
                        <a:pt x="46" y="30"/>
                      </a:lnTo>
                      <a:lnTo>
                        <a:pt x="50" y="30"/>
                      </a:lnTo>
                      <a:lnTo>
                        <a:pt x="54" y="32"/>
                      </a:lnTo>
                      <a:lnTo>
                        <a:pt x="58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3" name="íŝḻíḓê">
                  <a:extLst>
                    <a:ext uri="{FF2B5EF4-FFF2-40B4-BE49-F238E27FC236}">
                      <a16:creationId xmlns:a16="http://schemas.microsoft.com/office/drawing/2014/main" id="{2445B05B-B471-4087-B976-2D33E060CE5A}"/>
                    </a:ext>
                  </a:extLst>
                </p:cNvPr>
                <p:cNvSpPr/>
                <p:nvPr/>
              </p:nvSpPr>
              <p:spPr bwMode="auto">
                <a:xfrm>
                  <a:off x="4824380" y="2093934"/>
                  <a:ext cx="148739" cy="86865"/>
                </a:xfrm>
                <a:custGeom>
                  <a:avLst/>
                  <a:gdLst>
                    <a:gd name="T0" fmla="*/ 2147483647 w 86"/>
                    <a:gd name="T1" fmla="*/ 2147483647 h 50"/>
                    <a:gd name="T2" fmla="*/ 2147483647 w 86"/>
                    <a:gd name="T3" fmla="*/ 2147483647 h 50"/>
                    <a:gd name="T4" fmla="*/ 2147483647 w 86"/>
                    <a:gd name="T5" fmla="*/ 2147483647 h 50"/>
                    <a:gd name="T6" fmla="*/ 2147483647 w 86"/>
                    <a:gd name="T7" fmla="*/ 2147483647 h 50"/>
                    <a:gd name="T8" fmla="*/ 2147483647 w 86"/>
                    <a:gd name="T9" fmla="*/ 2147483647 h 50"/>
                    <a:gd name="T10" fmla="*/ 2147483647 w 86"/>
                    <a:gd name="T11" fmla="*/ 2147483647 h 50"/>
                    <a:gd name="T12" fmla="*/ 2147483647 w 86"/>
                    <a:gd name="T13" fmla="*/ 2147483647 h 50"/>
                    <a:gd name="T14" fmla="*/ 2147483647 w 86"/>
                    <a:gd name="T15" fmla="*/ 2147483647 h 50"/>
                    <a:gd name="T16" fmla="*/ 2147483647 w 86"/>
                    <a:gd name="T17" fmla="*/ 2147483647 h 50"/>
                    <a:gd name="T18" fmla="*/ 2147483647 w 86"/>
                    <a:gd name="T19" fmla="*/ 2147483647 h 50"/>
                    <a:gd name="T20" fmla="*/ 2147483647 w 86"/>
                    <a:gd name="T21" fmla="*/ 2147483647 h 50"/>
                    <a:gd name="T22" fmla="*/ 2147483647 w 86"/>
                    <a:gd name="T23" fmla="*/ 2147483647 h 50"/>
                    <a:gd name="T24" fmla="*/ 2147483647 w 86"/>
                    <a:gd name="T25" fmla="*/ 2147483647 h 50"/>
                    <a:gd name="T26" fmla="*/ 2147483647 w 86"/>
                    <a:gd name="T27" fmla="*/ 2147483647 h 50"/>
                    <a:gd name="T28" fmla="*/ 2147483647 w 86"/>
                    <a:gd name="T29" fmla="*/ 2147483647 h 50"/>
                    <a:gd name="T30" fmla="*/ 2147483647 w 86"/>
                    <a:gd name="T31" fmla="*/ 2147483647 h 50"/>
                    <a:gd name="T32" fmla="*/ 2147483647 w 86"/>
                    <a:gd name="T33" fmla="*/ 2147483647 h 50"/>
                    <a:gd name="T34" fmla="*/ 2147483647 w 86"/>
                    <a:gd name="T35" fmla="*/ 0 h 50"/>
                    <a:gd name="T36" fmla="*/ 2147483647 w 86"/>
                    <a:gd name="T37" fmla="*/ 0 h 50"/>
                    <a:gd name="T38" fmla="*/ 2147483647 w 86"/>
                    <a:gd name="T39" fmla="*/ 2147483647 h 50"/>
                    <a:gd name="T40" fmla="*/ 2147483647 w 86"/>
                    <a:gd name="T41" fmla="*/ 2147483647 h 50"/>
                    <a:gd name="T42" fmla="*/ 2147483647 w 86"/>
                    <a:gd name="T43" fmla="*/ 2147483647 h 50"/>
                    <a:gd name="T44" fmla="*/ 2147483647 w 86"/>
                    <a:gd name="T45" fmla="*/ 2147483647 h 50"/>
                    <a:gd name="T46" fmla="*/ 2147483647 w 86"/>
                    <a:gd name="T47" fmla="*/ 2147483647 h 50"/>
                    <a:gd name="T48" fmla="*/ 2147483647 w 86"/>
                    <a:gd name="T49" fmla="*/ 2147483647 h 50"/>
                    <a:gd name="T50" fmla="*/ 2147483647 w 86"/>
                    <a:gd name="T51" fmla="*/ 2147483647 h 50"/>
                    <a:gd name="T52" fmla="*/ 2147483647 w 86"/>
                    <a:gd name="T53" fmla="*/ 2147483647 h 50"/>
                    <a:gd name="T54" fmla="*/ 2147483647 w 86"/>
                    <a:gd name="T55" fmla="*/ 2147483647 h 50"/>
                    <a:gd name="T56" fmla="*/ 2147483647 w 86"/>
                    <a:gd name="T57" fmla="*/ 2147483647 h 50"/>
                    <a:gd name="T58" fmla="*/ 2147483647 w 86"/>
                    <a:gd name="T59" fmla="*/ 2147483647 h 50"/>
                    <a:gd name="T60" fmla="*/ 2147483647 w 86"/>
                    <a:gd name="T61" fmla="*/ 2147483647 h 50"/>
                    <a:gd name="T62" fmla="*/ 2147483647 w 86"/>
                    <a:gd name="T63" fmla="*/ 2147483647 h 50"/>
                    <a:gd name="T64" fmla="*/ 2147483647 w 86"/>
                    <a:gd name="T65" fmla="*/ 2147483647 h 50"/>
                    <a:gd name="T66" fmla="*/ 2147483647 w 86"/>
                    <a:gd name="T67" fmla="*/ 2147483647 h 50"/>
                    <a:gd name="T68" fmla="*/ 2147483647 w 86"/>
                    <a:gd name="T69" fmla="*/ 2147483647 h 50"/>
                    <a:gd name="T70" fmla="*/ 2147483647 w 86"/>
                    <a:gd name="T71" fmla="*/ 2147483647 h 50"/>
                    <a:gd name="T72" fmla="*/ 0 w 86"/>
                    <a:gd name="T73" fmla="*/ 2147483647 h 50"/>
                    <a:gd name="T74" fmla="*/ 2147483647 w 86"/>
                    <a:gd name="T75" fmla="*/ 2147483647 h 50"/>
                    <a:gd name="T76" fmla="*/ 2147483647 w 86"/>
                    <a:gd name="T77" fmla="*/ 2147483647 h 50"/>
                    <a:gd name="T78" fmla="*/ 2147483647 w 86"/>
                    <a:gd name="T79" fmla="*/ 2147483647 h 50"/>
                    <a:gd name="T80" fmla="*/ 2147483647 w 86"/>
                    <a:gd name="T81" fmla="*/ 2147483647 h 50"/>
                    <a:gd name="T82" fmla="*/ 2147483647 w 86"/>
                    <a:gd name="T83" fmla="*/ 2147483647 h 50"/>
                    <a:gd name="T84" fmla="*/ 2147483647 w 86"/>
                    <a:gd name="T85" fmla="*/ 2147483647 h 50"/>
                    <a:gd name="T86" fmla="*/ 2147483647 w 86"/>
                    <a:gd name="T87" fmla="*/ 2147483647 h 50"/>
                    <a:gd name="T88" fmla="*/ 2147483647 w 86"/>
                    <a:gd name="T89" fmla="*/ 2147483647 h 50"/>
                    <a:gd name="T90" fmla="*/ 2147483647 w 86"/>
                    <a:gd name="T91" fmla="*/ 2147483647 h 50"/>
                    <a:gd name="T92" fmla="*/ 2147483647 w 86"/>
                    <a:gd name="T93" fmla="*/ 2147483647 h 50"/>
                    <a:gd name="T94" fmla="*/ 2147483647 w 86"/>
                    <a:gd name="T95" fmla="*/ 2147483647 h 50"/>
                    <a:gd name="T96" fmla="*/ 2147483647 w 86"/>
                    <a:gd name="T97" fmla="*/ 2147483647 h 50"/>
                    <a:gd name="T98" fmla="*/ 2147483647 w 86"/>
                    <a:gd name="T99" fmla="*/ 2147483647 h 50"/>
                    <a:gd name="T100" fmla="*/ 2147483647 w 86"/>
                    <a:gd name="T101" fmla="*/ 2147483647 h 50"/>
                    <a:gd name="T102" fmla="*/ 2147483647 w 86"/>
                    <a:gd name="T103" fmla="*/ 2147483647 h 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86"/>
                    <a:gd name="T157" fmla="*/ 0 h 50"/>
                    <a:gd name="T158" fmla="*/ 86 w 86"/>
                    <a:gd name="T159" fmla="*/ 50 h 50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86" h="50">
                      <a:moveTo>
                        <a:pt x="68" y="50"/>
                      </a:moveTo>
                      <a:lnTo>
                        <a:pt x="74" y="50"/>
                      </a:lnTo>
                      <a:lnTo>
                        <a:pt x="80" y="48"/>
                      </a:lnTo>
                      <a:lnTo>
                        <a:pt x="84" y="46"/>
                      </a:lnTo>
                      <a:lnTo>
                        <a:pt x="86" y="42"/>
                      </a:lnTo>
                      <a:lnTo>
                        <a:pt x="86" y="38"/>
                      </a:lnTo>
                      <a:lnTo>
                        <a:pt x="84" y="30"/>
                      </a:lnTo>
                      <a:lnTo>
                        <a:pt x="84" y="26"/>
                      </a:lnTo>
                      <a:lnTo>
                        <a:pt x="80" y="12"/>
                      </a:lnTo>
                      <a:lnTo>
                        <a:pt x="76" y="10"/>
                      </a:lnTo>
                      <a:lnTo>
                        <a:pt x="72" y="8"/>
                      </a:lnTo>
                      <a:lnTo>
                        <a:pt x="68" y="8"/>
                      </a:lnTo>
                      <a:lnTo>
                        <a:pt x="66" y="12"/>
                      </a:lnTo>
                      <a:lnTo>
                        <a:pt x="64" y="12"/>
                      </a:lnTo>
                      <a:lnTo>
                        <a:pt x="60" y="10"/>
                      </a:lnTo>
                      <a:lnTo>
                        <a:pt x="58" y="6"/>
                      </a:lnTo>
                      <a:lnTo>
                        <a:pt x="56" y="2"/>
                      </a:lnTo>
                      <a:lnTo>
                        <a:pt x="52" y="0"/>
                      </a:lnTo>
                      <a:lnTo>
                        <a:pt x="48" y="0"/>
                      </a:lnTo>
                      <a:lnTo>
                        <a:pt x="40" y="2"/>
                      </a:lnTo>
                      <a:lnTo>
                        <a:pt x="42" y="4"/>
                      </a:lnTo>
                      <a:lnTo>
                        <a:pt x="44" y="12"/>
                      </a:lnTo>
                      <a:lnTo>
                        <a:pt x="42" y="16"/>
                      </a:lnTo>
                      <a:lnTo>
                        <a:pt x="42" y="18"/>
                      </a:lnTo>
                      <a:lnTo>
                        <a:pt x="38" y="22"/>
                      </a:lnTo>
                      <a:lnTo>
                        <a:pt x="32" y="24"/>
                      </a:lnTo>
                      <a:lnTo>
                        <a:pt x="30" y="24"/>
                      </a:lnTo>
                      <a:lnTo>
                        <a:pt x="28" y="22"/>
                      </a:lnTo>
                      <a:lnTo>
                        <a:pt x="24" y="18"/>
                      </a:lnTo>
                      <a:lnTo>
                        <a:pt x="18" y="12"/>
                      </a:lnTo>
                      <a:lnTo>
                        <a:pt x="16" y="10"/>
                      </a:lnTo>
                      <a:lnTo>
                        <a:pt x="12" y="10"/>
                      </a:lnTo>
                      <a:lnTo>
                        <a:pt x="8" y="10"/>
                      </a:lnTo>
                      <a:lnTo>
                        <a:pt x="6" y="12"/>
                      </a:lnTo>
                      <a:lnTo>
                        <a:pt x="2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2" y="38"/>
                      </a:lnTo>
                      <a:lnTo>
                        <a:pt x="2" y="36"/>
                      </a:lnTo>
                      <a:lnTo>
                        <a:pt x="4" y="34"/>
                      </a:lnTo>
                      <a:lnTo>
                        <a:pt x="12" y="34"/>
                      </a:lnTo>
                      <a:lnTo>
                        <a:pt x="24" y="34"/>
                      </a:lnTo>
                      <a:lnTo>
                        <a:pt x="28" y="36"/>
                      </a:lnTo>
                      <a:lnTo>
                        <a:pt x="34" y="38"/>
                      </a:lnTo>
                      <a:lnTo>
                        <a:pt x="42" y="36"/>
                      </a:lnTo>
                      <a:lnTo>
                        <a:pt x="50" y="32"/>
                      </a:lnTo>
                      <a:lnTo>
                        <a:pt x="54" y="38"/>
                      </a:lnTo>
                      <a:lnTo>
                        <a:pt x="58" y="40"/>
                      </a:lnTo>
                      <a:lnTo>
                        <a:pt x="58" y="44"/>
                      </a:lnTo>
                      <a:lnTo>
                        <a:pt x="60" y="48"/>
                      </a:lnTo>
                      <a:lnTo>
                        <a:pt x="66" y="50"/>
                      </a:lnTo>
                      <a:lnTo>
                        <a:pt x="68" y="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4" name="îšḻîḋé">
                  <a:extLst>
                    <a:ext uri="{FF2B5EF4-FFF2-40B4-BE49-F238E27FC236}">
                      <a16:creationId xmlns:a16="http://schemas.microsoft.com/office/drawing/2014/main" id="{2493D145-CCAA-46D2-8067-CB95513A07BF}"/>
                    </a:ext>
                  </a:extLst>
                </p:cNvPr>
                <p:cNvSpPr/>
                <p:nvPr/>
              </p:nvSpPr>
              <p:spPr bwMode="auto">
                <a:xfrm>
                  <a:off x="4824380" y="2148575"/>
                  <a:ext cx="111555" cy="78458"/>
                </a:xfrm>
                <a:custGeom>
                  <a:avLst/>
                  <a:gdLst>
                    <a:gd name="T0" fmla="*/ 2147483647 w 64"/>
                    <a:gd name="T1" fmla="*/ 2147483647 h 48"/>
                    <a:gd name="T2" fmla="*/ 2147483647 w 64"/>
                    <a:gd name="T3" fmla="*/ 2147483647 h 48"/>
                    <a:gd name="T4" fmla="*/ 2147483647 w 64"/>
                    <a:gd name="T5" fmla="*/ 2147483647 h 48"/>
                    <a:gd name="T6" fmla="*/ 2147483647 w 64"/>
                    <a:gd name="T7" fmla="*/ 2147483647 h 48"/>
                    <a:gd name="T8" fmla="*/ 2147483647 w 64"/>
                    <a:gd name="T9" fmla="*/ 2147483647 h 48"/>
                    <a:gd name="T10" fmla="*/ 2147483647 w 64"/>
                    <a:gd name="T11" fmla="*/ 0 h 48"/>
                    <a:gd name="T12" fmla="*/ 2147483647 w 64"/>
                    <a:gd name="T13" fmla="*/ 2147483647 h 48"/>
                    <a:gd name="T14" fmla="*/ 2147483647 w 64"/>
                    <a:gd name="T15" fmla="*/ 2147483647 h 48"/>
                    <a:gd name="T16" fmla="*/ 2147483647 w 64"/>
                    <a:gd name="T17" fmla="*/ 2147483647 h 48"/>
                    <a:gd name="T18" fmla="*/ 2147483647 w 64"/>
                    <a:gd name="T19" fmla="*/ 2147483647 h 48"/>
                    <a:gd name="T20" fmla="*/ 2147483647 w 64"/>
                    <a:gd name="T21" fmla="*/ 2147483647 h 48"/>
                    <a:gd name="T22" fmla="*/ 2147483647 w 64"/>
                    <a:gd name="T23" fmla="*/ 2147483647 h 48"/>
                    <a:gd name="T24" fmla="*/ 2147483647 w 64"/>
                    <a:gd name="T25" fmla="*/ 2147483647 h 48"/>
                    <a:gd name="T26" fmla="*/ 0 w 64"/>
                    <a:gd name="T27" fmla="*/ 2147483647 h 48"/>
                    <a:gd name="T28" fmla="*/ 0 w 64"/>
                    <a:gd name="T29" fmla="*/ 2147483647 h 48"/>
                    <a:gd name="T30" fmla="*/ 2147483647 w 64"/>
                    <a:gd name="T31" fmla="*/ 2147483647 h 48"/>
                    <a:gd name="T32" fmla="*/ 2147483647 w 64"/>
                    <a:gd name="T33" fmla="*/ 2147483647 h 48"/>
                    <a:gd name="T34" fmla="*/ 2147483647 w 64"/>
                    <a:gd name="T35" fmla="*/ 2147483647 h 48"/>
                    <a:gd name="T36" fmla="*/ 2147483647 w 64"/>
                    <a:gd name="T37" fmla="*/ 2147483647 h 48"/>
                    <a:gd name="T38" fmla="*/ 2147483647 w 64"/>
                    <a:gd name="T39" fmla="*/ 2147483647 h 48"/>
                    <a:gd name="T40" fmla="*/ 2147483647 w 64"/>
                    <a:gd name="T41" fmla="*/ 2147483647 h 48"/>
                    <a:gd name="T42" fmla="*/ 2147483647 w 64"/>
                    <a:gd name="T43" fmla="*/ 2147483647 h 48"/>
                    <a:gd name="T44" fmla="*/ 2147483647 w 64"/>
                    <a:gd name="T45" fmla="*/ 2147483647 h 48"/>
                    <a:gd name="T46" fmla="*/ 2147483647 w 64"/>
                    <a:gd name="T47" fmla="*/ 2147483647 h 48"/>
                    <a:gd name="T48" fmla="*/ 2147483647 w 64"/>
                    <a:gd name="T49" fmla="*/ 2147483647 h 48"/>
                    <a:gd name="T50" fmla="*/ 2147483647 w 64"/>
                    <a:gd name="T51" fmla="*/ 2147483647 h 48"/>
                    <a:gd name="T52" fmla="*/ 2147483647 w 64"/>
                    <a:gd name="T53" fmla="*/ 2147483647 h 48"/>
                    <a:gd name="T54" fmla="*/ 2147483647 w 64"/>
                    <a:gd name="T55" fmla="*/ 2147483647 h 48"/>
                    <a:gd name="T56" fmla="*/ 2147483647 w 64"/>
                    <a:gd name="T57" fmla="*/ 2147483647 h 48"/>
                    <a:gd name="T58" fmla="*/ 2147483647 w 64"/>
                    <a:gd name="T59" fmla="*/ 2147483647 h 48"/>
                    <a:gd name="T60" fmla="*/ 2147483647 w 64"/>
                    <a:gd name="T61" fmla="*/ 2147483647 h 48"/>
                    <a:gd name="T62" fmla="*/ 2147483647 w 64"/>
                    <a:gd name="T63" fmla="*/ 2147483647 h 4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64"/>
                    <a:gd name="T97" fmla="*/ 0 h 48"/>
                    <a:gd name="T98" fmla="*/ 64 w 64"/>
                    <a:gd name="T99" fmla="*/ 48 h 4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64" h="48">
                      <a:moveTo>
                        <a:pt x="64" y="18"/>
                      </a:moveTo>
                      <a:lnTo>
                        <a:pt x="60" y="16"/>
                      </a:lnTo>
                      <a:lnTo>
                        <a:pt x="58" y="12"/>
                      </a:lnTo>
                      <a:lnTo>
                        <a:pt x="58" y="8"/>
                      </a:lnTo>
                      <a:lnTo>
                        <a:pt x="54" y="6"/>
                      </a:lnTo>
                      <a:lnTo>
                        <a:pt x="50" y="0"/>
                      </a:lnTo>
                      <a:lnTo>
                        <a:pt x="42" y="4"/>
                      </a:lnTo>
                      <a:lnTo>
                        <a:pt x="34" y="6"/>
                      </a:lnTo>
                      <a:lnTo>
                        <a:pt x="28" y="4"/>
                      </a:lnTo>
                      <a:lnTo>
                        <a:pt x="24" y="2"/>
                      </a:lnTo>
                      <a:lnTo>
                        <a:pt x="12" y="2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20"/>
                      </a:lnTo>
                      <a:lnTo>
                        <a:pt x="8" y="20"/>
                      </a:lnTo>
                      <a:lnTo>
                        <a:pt x="16" y="20"/>
                      </a:lnTo>
                      <a:lnTo>
                        <a:pt x="22" y="22"/>
                      </a:lnTo>
                      <a:lnTo>
                        <a:pt x="28" y="24"/>
                      </a:lnTo>
                      <a:lnTo>
                        <a:pt x="26" y="36"/>
                      </a:lnTo>
                      <a:lnTo>
                        <a:pt x="30" y="40"/>
                      </a:lnTo>
                      <a:lnTo>
                        <a:pt x="32" y="40"/>
                      </a:lnTo>
                      <a:lnTo>
                        <a:pt x="34" y="42"/>
                      </a:lnTo>
                      <a:lnTo>
                        <a:pt x="38" y="46"/>
                      </a:lnTo>
                      <a:lnTo>
                        <a:pt x="40" y="48"/>
                      </a:lnTo>
                      <a:lnTo>
                        <a:pt x="44" y="46"/>
                      </a:lnTo>
                      <a:lnTo>
                        <a:pt x="50" y="46"/>
                      </a:lnTo>
                      <a:lnTo>
                        <a:pt x="56" y="34"/>
                      </a:lnTo>
                      <a:lnTo>
                        <a:pt x="58" y="30"/>
                      </a:lnTo>
                      <a:lnTo>
                        <a:pt x="64" y="24"/>
                      </a:lnTo>
                      <a:lnTo>
                        <a:pt x="64" y="2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5" name="îš1íḑé">
                  <a:extLst>
                    <a:ext uri="{FF2B5EF4-FFF2-40B4-BE49-F238E27FC236}">
                      <a16:creationId xmlns:a16="http://schemas.microsoft.com/office/drawing/2014/main" id="{4C1B3346-13D7-4137-BCBD-E221FF1DD95B}"/>
                    </a:ext>
                  </a:extLst>
                </p:cNvPr>
                <p:cNvSpPr/>
                <p:nvPr/>
              </p:nvSpPr>
              <p:spPr bwMode="auto">
                <a:xfrm>
                  <a:off x="4802344" y="2182200"/>
                  <a:ext cx="71616" cy="26620"/>
                </a:xfrm>
                <a:custGeom>
                  <a:avLst/>
                  <a:gdLst>
                    <a:gd name="T0" fmla="*/ 2147483647 w 40"/>
                    <a:gd name="T1" fmla="*/ 2147483647 h 16"/>
                    <a:gd name="T2" fmla="*/ 2147483647 w 40"/>
                    <a:gd name="T3" fmla="*/ 2147483647 h 16"/>
                    <a:gd name="T4" fmla="*/ 2147483647 w 40"/>
                    <a:gd name="T5" fmla="*/ 2147483647 h 16"/>
                    <a:gd name="T6" fmla="*/ 2147483647 w 40"/>
                    <a:gd name="T7" fmla="*/ 0 h 16"/>
                    <a:gd name="T8" fmla="*/ 2147483647 w 40"/>
                    <a:gd name="T9" fmla="*/ 0 h 16"/>
                    <a:gd name="T10" fmla="*/ 2147483647 w 40"/>
                    <a:gd name="T11" fmla="*/ 0 h 16"/>
                    <a:gd name="T12" fmla="*/ 2147483647 w 40"/>
                    <a:gd name="T13" fmla="*/ 2147483647 h 16"/>
                    <a:gd name="T14" fmla="*/ 2147483647 w 40"/>
                    <a:gd name="T15" fmla="*/ 2147483647 h 16"/>
                    <a:gd name="T16" fmla="*/ 2147483647 w 40"/>
                    <a:gd name="T17" fmla="*/ 2147483647 h 16"/>
                    <a:gd name="T18" fmla="*/ 2147483647 w 40"/>
                    <a:gd name="T19" fmla="*/ 2147483647 h 16"/>
                    <a:gd name="T20" fmla="*/ 0 w 40"/>
                    <a:gd name="T21" fmla="*/ 2147483647 h 16"/>
                    <a:gd name="T22" fmla="*/ 2147483647 w 40"/>
                    <a:gd name="T23" fmla="*/ 2147483647 h 1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0"/>
                    <a:gd name="T37" fmla="*/ 0 h 16"/>
                    <a:gd name="T38" fmla="*/ 40 w 40"/>
                    <a:gd name="T39" fmla="*/ 16 h 1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0" h="16">
                      <a:moveTo>
                        <a:pt x="38" y="16"/>
                      </a:moveTo>
                      <a:lnTo>
                        <a:pt x="40" y="4"/>
                      </a:lnTo>
                      <a:lnTo>
                        <a:pt x="34" y="2"/>
                      </a:lnTo>
                      <a:lnTo>
                        <a:pt x="28" y="0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12" y="6"/>
                      </a:lnTo>
                      <a:lnTo>
                        <a:pt x="8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38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6" name="îşľïḋê">
                  <a:extLst>
                    <a:ext uri="{FF2B5EF4-FFF2-40B4-BE49-F238E27FC236}">
                      <a16:creationId xmlns:a16="http://schemas.microsoft.com/office/drawing/2014/main" id="{0EDFCE2B-D444-4839-BD07-E6F435D6E85C}"/>
                    </a:ext>
                  </a:extLst>
                </p:cNvPr>
                <p:cNvSpPr/>
                <p:nvPr/>
              </p:nvSpPr>
              <p:spPr bwMode="auto">
                <a:xfrm>
                  <a:off x="4098588" y="2580100"/>
                  <a:ext cx="71616" cy="149914"/>
                </a:xfrm>
                <a:custGeom>
                  <a:avLst/>
                  <a:gdLst>
                    <a:gd name="T0" fmla="*/ 2147483647 w 40"/>
                    <a:gd name="T1" fmla="*/ 2147483647 h 90"/>
                    <a:gd name="T2" fmla="*/ 2147483647 w 40"/>
                    <a:gd name="T3" fmla="*/ 2147483647 h 90"/>
                    <a:gd name="T4" fmla="*/ 2147483647 w 40"/>
                    <a:gd name="T5" fmla="*/ 2147483647 h 90"/>
                    <a:gd name="T6" fmla="*/ 2147483647 w 40"/>
                    <a:gd name="T7" fmla="*/ 2147483647 h 90"/>
                    <a:gd name="T8" fmla="*/ 2147483647 w 40"/>
                    <a:gd name="T9" fmla="*/ 2147483647 h 90"/>
                    <a:gd name="T10" fmla="*/ 2147483647 w 40"/>
                    <a:gd name="T11" fmla="*/ 2147483647 h 90"/>
                    <a:gd name="T12" fmla="*/ 2147483647 w 40"/>
                    <a:gd name="T13" fmla="*/ 2147483647 h 90"/>
                    <a:gd name="T14" fmla="*/ 2147483647 w 40"/>
                    <a:gd name="T15" fmla="*/ 2147483647 h 90"/>
                    <a:gd name="T16" fmla="*/ 0 w 40"/>
                    <a:gd name="T17" fmla="*/ 2147483647 h 90"/>
                    <a:gd name="T18" fmla="*/ 0 w 40"/>
                    <a:gd name="T19" fmla="*/ 2147483647 h 90"/>
                    <a:gd name="T20" fmla="*/ 0 w 40"/>
                    <a:gd name="T21" fmla="*/ 2147483647 h 90"/>
                    <a:gd name="T22" fmla="*/ 2147483647 w 40"/>
                    <a:gd name="T23" fmla="*/ 2147483647 h 90"/>
                    <a:gd name="T24" fmla="*/ 2147483647 w 40"/>
                    <a:gd name="T25" fmla="*/ 2147483647 h 90"/>
                    <a:gd name="T26" fmla="*/ 2147483647 w 40"/>
                    <a:gd name="T27" fmla="*/ 2147483647 h 90"/>
                    <a:gd name="T28" fmla="*/ 2147483647 w 40"/>
                    <a:gd name="T29" fmla="*/ 2147483647 h 90"/>
                    <a:gd name="T30" fmla="*/ 2147483647 w 40"/>
                    <a:gd name="T31" fmla="*/ 2147483647 h 90"/>
                    <a:gd name="T32" fmla="*/ 2147483647 w 40"/>
                    <a:gd name="T33" fmla="*/ 2147483647 h 90"/>
                    <a:gd name="T34" fmla="*/ 2147483647 w 40"/>
                    <a:gd name="T35" fmla="*/ 2147483647 h 90"/>
                    <a:gd name="T36" fmla="*/ 2147483647 w 40"/>
                    <a:gd name="T37" fmla="*/ 2147483647 h 90"/>
                    <a:gd name="T38" fmla="*/ 2147483647 w 40"/>
                    <a:gd name="T39" fmla="*/ 2147483647 h 90"/>
                    <a:gd name="T40" fmla="*/ 2147483647 w 40"/>
                    <a:gd name="T41" fmla="*/ 2147483647 h 90"/>
                    <a:gd name="T42" fmla="*/ 2147483647 w 40"/>
                    <a:gd name="T43" fmla="*/ 0 h 90"/>
                    <a:gd name="T44" fmla="*/ 2147483647 w 40"/>
                    <a:gd name="T45" fmla="*/ 2147483647 h 90"/>
                    <a:gd name="T46" fmla="*/ 2147483647 w 40"/>
                    <a:gd name="T47" fmla="*/ 2147483647 h 90"/>
                    <a:gd name="T48" fmla="*/ 2147483647 w 40"/>
                    <a:gd name="T49" fmla="*/ 2147483647 h 90"/>
                    <a:gd name="T50" fmla="*/ 2147483647 w 40"/>
                    <a:gd name="T51" fmla="*/ 2147483647 h 90"/>
                    <a:gd name="T52" fmla="*/ 2147483647 w 40"/>
                    <a:gd name="T53" fmla="*/ 2147483647 h 90"/>
                    <a:gd name="T54" fmla="*/ 2147483647 w 40"/>
                    <a:gd name="T55" fmla="*/ 2147483647 h 90"/>
                    <a:gd name="T56" fmla="*/ 2147483647 w 40"/>
                    <a:gd name="T57" fmla="*/ 2147483647 h 90"/>
                    <a:gd name="T58" fmla="*/ 2147483647 w 40"/>
                    <a:gd name="T59" fmla="*/ 2147483647 h 90"/>
                    <a:gd name="T60" fmla="*/ 2147483647 w 40"/>
                    <a:gd name="T61" fmla="*/ 2147483647 h 90"/>
                    <a:gd name="T62" fmla="*/ 2147483647 w 40"/>
                    <a:gd name="T63" fmla="*/ 2147483647 h 90"/>
                    <a:gd name="T64" fmla="*/ 2147483647 w 40"/>
                    <a:gd name="T65" fmla="*/ 2147483647 h 90"/>
                    <a:gd name="T66" fmla="*/ 2147483647 w 40"/>
                    <a:gd name="T67" fmla="*/ 2147483647 h 90"/>
                    <a:gd name="T68" fmla="*/ 2147483647 w 40"/>
                    <a:gd name="T69" fmla="*/ 2147483647 h 90"/>
                    <a:gd name="T70" fmla="*/ 2147483647 w 40"/>
                    <a:gd name="T71" fmla="*/ 2147483647 h 90"/>
                    <a:gd name="T72" fmla="*/ 2147483647 w 40"/>
                    <a:gd name="T73" fmla="*/ 2147483647 h 90"/>
                    <a:gd name="T74" fmla="*/ 2147483647 w 40"/>
                    <a:gd name="T75" fmla="*/ 2147483647 h 90"/>
                    <a:gd name="T76" fmla="*/ 2147483647 w 40"/>
                    <a:gd name="T77" fmla="*/ 2147483647 h 90"/>
                    <a:gd name="T78" fmla="*/ 2147483647 w 40"/>
                    <a:gd name="T79" fmla="*/ 2147483647 h 90"/>
                    <a:gd name="T80" fmla="*/ 2147483647 w 40"/>
                    <a:gd name="T81" fmla="*/ 2147483647 h 90"/>
                    <a:gd name="T82" fmla="*/ 2147483647 w 40"/>
                    <a:gd name="T83" fmla="*/ 2147483647 h 9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40"/>
                    <a:gd name="T127" fmla="*/ 0 h 90"/>
                    <a:gd name="T128" fmla="*/ 40 w 40"/>
                    <a:gd name="T129" fmla="*/ 90 h 90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40" h="90">
                      <a:moveTo>
                        <a:pt x="24" y="90"/>
                      </a:moveTo>
                      <a:lnTo>
                        <a:pt x="16" y="90"/>
                      </a:lnTo>
                      <a:lnTo>
                        <a:pt x="12" y="90"/>
                      </a:lnTo>
                      <a:lnTo>
                        <a:pt x="8" y="90"/>
                      </a:lnTo>
                      <a:lnTo>
                        <a:pt x="6" y="76"/>
                      </a:lnTo>
                      <a:lnTo>
                        <a:pt x="8" y="66"/>
                      </a:lnTo>
                      <a:lnTo>
                        <a:pt x="6" y="64"/>
                      </a:lnTo>
                      <a:lnTo>
                        <a:pt x="4" y="64"/>
                      </a:lnTo>
                      <a:lnTo>
                        <a:pt x="0" y="62"/>
                      </a:lnTo>
                      <a:lnTo>
                        <a:pt x="0" y="58"/>
                      </a:lnTo>
                      <a:lnTo>
                        <a:pt x="0" y="52"/>
                      </a:lnTo>
                      <a:lnTo>
                        <a:pt x="2" y="48"/>
                      </a:lnTo>
                      <a:lnTo>
                        <a:pt x="6" y="38"/>
                      </a:lnTo>
                      <a:lnTo>
                        <a:pt x="10" y="32"/>
                      </a:lnTo>
                      <a:lnTo>
                        <a:pt x="12" y="26"/>
                      </a:lnTo>
                      <a:lnTo>
                        <a:pt x="12" y="22"/>
                      </a:lnTo>
                      <a:lnTo>
                        <a:pt x="12" y="18"/>
                      </a:lnTo>
                      <a:lnTo>
                        <a:pt x="10" y="16"/>
                      </a:lnTo>
                      <a:lnTo>
                        <a:pt x="8" y="14"/>
                      </a:lnTo>
                      <a:lnTo>
                        <a:pt x="8" y="12"/>
                      </a:lnTo>
                      <a:lnTo>
                        <a:pt x="10" y="6"/>
                      </a:lnTo>
                      <a:lnTo>
                        <a:pt x="12" y="0"/>
                      </a:lnTo>
                      <a:lnTo>
                        <a:pt x="16" y="4"/>
                      </a:lnTo>
                      <a:lnTo>
                        <a:pt x="22" y="6"/>
                      </a:lnTo>
                      <a:lnTo>
                        <a:pt x="36" y="6"/>
                      </a:lnTo>
                      <a:lnTo>
                        <a:pt x="38" y="8"/>
                      </a:lnTo>
                      <a:lnTo>
                        <a:pt x="40" y="12"/>
                      </a:lnTo>
                      <a:lnTo>
                        <a:pt x="38" y="24"/>
                      </a:lnTo>
                      <a:lnTo>
                        <a:pt x="34" y="34"/>
                      </a:lnTo>
                      <a:lnTo>
                        <a:pt x="30" y="40"/>
                      </a:lnTo>
                      <a:lnTo>
                        <a:pt x="28" y="50"/>
                      </a:lnTo>
                      <a:lnTo>
                        <a:pt x="30" y="54"/>
                      </a:lnTo>
                      <a:lnTo>
                        <a:pt x="30" y="60"/>
                      </a:lnTo>
                      <a:lnTo>
                        <a:pt x="30" y="64"/>
                      </a:lnTo>
                      <a:lnTo>
                        <a:pt x="28" y="68"/>
                      </a:lnTo>
                      <a:lnTo>
                        <a:pt x="30" y="70"/>
                      </a:lnTo>
                      <a:lnTo>
                        <a:pt x="32" y="74"/>
                      </a:lnTo>
                      <a:lnTo>
                        <a:pt x="30" y="78"/>
                      </a:lnTo>
                      <a:lnTo>
                        <a:pt x="28" y="80"/>
                      </a:lnTo>
                      <a:lnTo>
                        <a:pt x="26" y="84"/>
                      </a:lnTo>
                      <a:lnTo>
                        <a:pt x="24" y="86"/>
                      </a:lnTo>
                      <a:lnTo>
                        <a:pt x="24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7" name="işļiďè">
                  <a:extLst>
                    <a:ext uri="{FF2B5EF4-FFF2-40B4-BE49-F238E27FC236}">
                      <a16:creationId xmlns:a16="http://schemas.microsoft.com/office/drawing/2014/main" id="{19F1CBC6-1F35-4737-AFC1-134FA1323905}"/>
                    </a:ext>
                  </a:extLst>
                </p:cNvPr>
                <p:cNvSpPr/>
                <p:nvPr/>
              </p:nvSpPr>
              <p:spPr bwMode="auto">
                <a:xfrm>
                  <a:off x="4110983" y="2528262"/>
                  <a:ext cx="302987" cy="232575"/>
                </a:xfrm>
                <a:custGeom>
                  <a:avLst/>
                  <a:gdLst>
                    <a:gd name="T0" fmla="*/ 2147483647 w 174"/>
                    <a:gd name="T1" fmla="*/ 2147483647 h 140"/>
                    <a:gd name="T2" fmla="*/ 2147483647 w 174"/>
                    <a:gd name="T3" fmla="*/ 2147483647 h 140"/>
                    <a:gd name="T4" fmla="*/ 2147483647 w 174"/>
                    <a:gd name="T5" fmla="*/ 2147483647 h 140"/>
                    <a:gd name="T6" fmla="*/ 2147483647 w 174"/>
                    <a:gd name="T7" fmla="*/ 2147483647 h 140"/>
                    <a:gd name="T8" fmla="*/ 2147483647 w 174"/>
                    <a:gd name="T9" fmla="*/ 2147483647 h 140"/>
                    <a:gd name="T10" fmla="*/ 2147483647 w 174"/>
                    <a:gd name="T11" fmla="*/ 2147483647 h 140"/>
                    <a:gd name="T12" fmla="*/ 2147483647 w 174"/>
                    <a:gd name="T13" fmla="*/ 2147483647 h 140"/>
                    <a:gd name="T14" fmla="*/ 2147483647 w 174"/>
                    <a:gd name="T15" fmla="*/ 2147483647 h 140"/>
                    <a:gd name="T16" fmla="*/ 2147483647 w 174"/>
                    <a:gd name="T17" fmla="*/ 2147483647 h 140"/>
                    <a:gd name="T18" fmla="*/ 2147483647 w 174"/>
                    <a:gd name="T19" fmla="*/ 2147483647 h 140"/>
                    <a:gd name="T20" fmla="*/ 2147483647 w 174"/>
                    <a:gd name="T21" fmla="*/ 2147483647 h 140"/>
                    <a:gd name="T22" fmla="*/ 2147483647 w 174"/>
                    <a:gd name="T23" fmla="*/ 2147483647 h 140"/>
                    <a:gd name="T24" fmla="*/ 2147483647 w 174"/>
                    <a:gd name="T25" fmla="*/ 2147483647 h 140"/>
                    <a:gd name="T26" fmla="*/ 2147483647 w 174"/>
                    <a:gd name="T27" fmla="*/ 2147483647 h 140"/>
                    <a:gd name="T28" fmla="*/ 2147483647 w 174"/>
                    <a:gd name="T29" fmla="*/ 2147483647 h 140"/>
                    <a:gd name="T30" fmla="*/ 2147483647 w 174"/>
                    <a:gd name="T31" fmla="*/ 2147483647 h 140"/>
                    <a:gd name="T32" fmla="*/ 2147483647 w 174"/>
                    <a:gd name="T33" fmla="*/ 2147483647 h 140"/>
                    <a:gd name="T34" fmla="*/ 2147483647 w 174"/>
                    <a:gd name="T35" fmla="*/ 2147483647 h 140"/>
                    <a:gd name="T36" fmla="*/ 2147483647 w 174"/>
                    <a:gd name="T37" fmla="*/ 2147483647 h 140"/>
                    <a:gd name="T38" fmla="*/ 2147483647 w 174"/>
                    <a:gd name="T39" fmla="*/ 2147483647 h 140"/>
                    <a:gd name="T40" fmla="*/ 2147483647 w 174"/>
                    <a:gd name="T41" fmla="*/ 2147483647 h 140"/>
                    <a:gd name="T42" fmla="*/ 2147483647 w 174"/>
                    <a:gd name="T43" fmla="*/ 2147483647 h 140"/>
                    <a:gd name="T44" fmla="*/ 2147483647 w 174"/>
                    <a:gd name="T45" fmla="*/ 2147483647 h 140"/>
                    <a:gd name="T46" fmla="*/ 2147483647 w 174"/>
                    <a:gd name="T47" fmla="*/ 2147483647 h 140"/>
                    <a:gd name="T48" fmla="*/ 2147483647 w 174"/>
                    <a:gd name="T49" fmla="*/ 2147483647 h 140"/>
                    <a:gd name="T50" fmla="*/ 2147483647 w 174"/>
                    <a:gd name="T51" fmla="*/ 2147483647 h 140"/>
                    <a:gd name="T52" fmla="*/ 0 w 174"/>
                    <a:gd name="T53" fmla="*/ 2147483647 h 140"/>
                    <a:gd name="T54" fmla="*/ 0 w 174"/>
                    <a:gd name="T55" fmla="*/ 2147483647 h 140"/>
                    <a:gd name="T56" fmla="*/ 2147483647 w 174"/>
                    <a:gd name="T57" fmla="*/ 2147483647 h 140"/>
                    <a:gd name="T58" fmla="*/ 2147483647 w 174"/>
                    <a:gd name="T59" fmla="*/ 0 h 140"/>
                    <a:gd name="T60" fmla="*/ 2147483647 w 174"/>
                    <a:gd name="T61" fmla="*/ 2147483647 h 140"/>
                    <a:gd name="T62" fmla="*/ 2147483647 w 174"/>
                    <a:gd name="T63" fmla="*/ 2147483647 h 140"/>
                    <a:gd name="T64" fmla="*/ 2147483647 w 174"/>
                    <a:gd name="T65" fmla="*/ 2147483647 h 140"/>
                    <a:gd name="T66" fmla="*/ 2147483647 w 174"/>
                    <a:gd name="T67" fmla="*/ 2147483647 h 140"/>
                    <a:gd name="T68" fmla="*/ 2147483647 w 174"/>
                    <a:gd name="T69" fmla="*/ 2147483647 h 140"/>
                    <a:gd name="T70" fmla="*/ 2147483647 w 174"/>
                    <a:gd name="T71" fmla="*/ 2147483647 h 14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74"/>
                    <a:gd name="T109" fmla="*/ 0 h 140"/>
                    <a:gd name="T110" fmla="*/ 174 w 174"/>
                    <a:gd name="T111" fmla="*/ 140 h 140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74" h="140">
                      <a:moveTo>
                        <a:pt x="174" y="32"/>
                      </a:moveTo>
                      <a:lnTo>
                        <a:pt x="174" y="34"/>
                      </a:lnTo>
                      <a:lnTo>
                        <a:pt x="168" y="38"/>
                      </a:lnTo>
                      <a:lnTo>
                        <a:pt x="164" y="44"/>
                      </a:lnTo>
                      <a:lnTo>
                        <a:pt x="146" y="52"/>
                      </a:lnTo>
                      <a:lnTo>
                        <a:pt x="138" y="56"/>
                      </a:lnTo>
                      <a:lnTo>
                        <a:pt x="134" y="62"/>
                      </a:lnTo>
                      <a:lnTo>
                        <a:pt x="128" y="68"/>
                      </a:lnTo>
                      <a:lnTo>
                        <a:pt x="126" y="80"/>
                      </a:lnTo>
                      <a:lnTo>
                        <a:pt x="128" y="86"/>
                      </a:lnTo>
                      <a:lnTo>
                        <a:pt x="132" y="90"/>
                      </a:lnTo>
                      <a:lnTo>
                        <a:pt x="124" y="96"/>
                      </a:lnTo>
                      <a:lnTo>
                        <a:pt x="112" y="108"/>
                      </a:lnTo>
                      <a:lnTo>
                        <a:pt x="106" y="118"/>
                      </a:lnTo>
                      <a:lnTo>
                        <a:pt x="102" y="122"/>
                      </a:lnTo>
                      <a:lnTo>
                        <a:pt x="102" y="126"/>
                      </a:lnTo>
                      <a:lnTo>
                        <a:pt x="70" y="126"/>
                      </a:lnTo>
                      <a:lnTo>
                        <a:pt x="64" y="128"/>
                      </a:lnTo>
                      <a:lnTo>
                        <a:pt x="62" y="132"/>
                      </a:lnTo>
                      <a:lnTo>
                        <a:pt x="56" y="134"/>
                      </a:lnTo>
                      <a:lnTo>
                        <a:pt x="54" y="136"/>
                      </a:lnTo>
                      <a:lnTo>
                        <a:pt x="50" y="140"/>
                      </a:lnTo>
                      <a:lnTo>
                        <a:pt x="48" y="140"/>
                      </a:lnTo>
                      <a:lnTo>
                        <a:pt x="42" y="140"/>
                      </a:lnTo>
                      <a:lnTo>
                        <a:pt x="38" y="136"/>
                      </a:lnTo>
                      <a:lnTo>
                        <a:pt x="36" y="130"/>
                      </a:lnTo>
                      <a:lnTo>
                        <a:pt x="36" y="124"/>
                      </a:lnTo>
                      <a:lnTo>
                        <a:pt x="34" y="122"/>
                      </a:lnTo>
                      <a:lnTo>
                        <a:pt x="30" y="120"/>
                      </a:lnTo>
                      <a:lnTo>
                        <a:pt x="24" y="120"/>
                      </a:lnTo>
                      <a:lnTo>
                        <a:pt x="18" y="120"/>
                      </a:lnTo>
                      <a:lnTo>
                        <a:pt x="20" y="116"/>
                      </a:lnTo>
                      <a:lnTo>
                        <a:pt x="22" y="112"/>
                      </a:lnTo>
                      <a:lnTo>
                        <a:pt x="24" y="108"/>
                      </a:lnTo>
                      <a:lnTo>
                        <a:pt x="26" y="104"/>
                      </a:lnTo>
                      <a:lnTo>
                        <a:pt x="24" y="100"/>
                      </a:lnTo>
                      <a:lnTo>
                        <a:pt x="22" y="98"/>
                      </a:lnTo>
                      <a:lnTo>
                        <a:pt x="24" y="94"/>
                      </a:lnTo>
                      <a:lnTo>
                        <a:pt x="24" y="90"/>
                      </a:lnTo>
                      <a:lnTo>
                        <a:pt x="24" y="84"/>
                      </a:lnTo>
                      <a:lnTo>
                        <a:pt x="22" y="80"/>
                      </a:lnTo>
                      <a:lnTo>
                        <a:pt x="24" y="70"/>
                      </a:lnTo>
                      <a:lnTo>
                        <a:pt x="28" y="64"/>
                      </a:lnTo>
                      <a:lnTo>
                        <a:pt x="32" y="54"/>
                      </a:lnTo>
                      <a:lnTo>
                        <a:pt x="34" y="42"/>
                      </a:lnTo>
                      <a:lnTo>
                        <a:pt x="32" y="38"/>
                      </a:lnTo>
                      <a:lnTo>
                        <a:pt x="30" y="36"/>
                      </a:lnTo>
                      <a:lnTo>
                        <a:pt x="16" y="36"/>
                      </a:lnTo>
                      <a:lnTo>
                        <a:pt x="10" y="34"/>
                      </a:lnTo>
                      <a:lnTo>
                        <a:pt x="6" y="30"/>
                      </a:lnTo>
                      <a:lnTo>
                        <a:pt x="6" y="26"/>
                      </a:lnTo>
                      <a:lnTo>
                        <a:pt x="4" y="22"/>
                      </a:lnTo>
                      <a:lnTo>
                        <a:pt x="2" y="18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4" y="8"/>
                      </a:lnTo>
                      <a:lnTo>
                        <a:pt x="12" y="6"/>
                      </a:lnTo>
                      <a:lnTo>
                        <a:pt x="12" y="2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40" y="2"/>
                      </a:lnTo>
                      <a:lnTo>
                        <a:pt x="60" y="4"/>
                      </a:lnTo>
                      <a:lnTo>
                        <a:pt x="80" y="8"/>
                      </a:lnTo>
                      <a:lnTo>
                        <a:pt x="102" y="10"/>
                      </a:lnTo>
                      <a:lnTo>
                        <a:pt x="124" y="16"/>
                      </a:lnTo>
                      <a:lnTo>
                        <a:pt x="136" y="18"/>
                      </a:lnTo>
                      <a:lnTo>
                        <a:pt x="150" y="20"/>
                      </a:lnTo>
                      <a:lnTo>
                        <a:pt x="152" y="20"/>
                      </a:lnTo>
                      <a:lnTo>
                        <a:pt x="154" y="22"/>
                      </a:lnTo>
                      <a:lnTo>
                        <a:pt x="160" y="26"/>
                      </a:lnTo>
                      <a:lnTo>
                        <a:pt x="174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8" name="iSļídê">
                  <a:extLst>
                    <a:ext uri="{FF2B5EF4-FFF2-40B4-BE49-F238E27FC236}">
                      <a16:creationId xmlns:a16="http://schemas.microsoft.com/office/drawing/2014/main" id="{E2EC0183-6CB5-4A72-81FA-20EA43371E3C}"/>
                    </a:ext>
                  </a:extLst>
                </p:cNvPr>
                <p:cNvSpPr/>
                <p:nvPr/>
              </p:nvSpPr>
              <p:spPr bwMode="auto">
                <a:xfrm>
                  <a:off x="4221160" y="2311097"/>
                  <a:ext cx="312628" cy="271804"/>
                </a:xfrm>
                <a:custGeom>
                  <a:avLst/>
                  <a:gdLst>
                    <a:gd name="T0" fmla="*/ 2147483647 w 178"/>
                    <a:gd name="T1" fmla="*/ 2147483647 h 162"/>
                    <a:gd name="T2" fmla="*/ 2147483647 w 178"/>
                    <a:gd name="T3" fmla="*/ 2147483647 h 162"/>
                    <a:gd name="T4" fmla="*/ 2147483647 w 178"/>
                    <a:gd name="T5" fmla="*/ 2147483647 h 162"/>
                    <a:gd name="T6" fmla="*/ 2147483647 w 178"/>
                    <a:gd name="T7" fmla="*/ 2147483647 h 162"/>
                    <a:gd name="T8" fmla="*/ 2147483647 w 178"/>
                    <a:gd name="T9" fmla="*/ 2147483647 h 162"/>
                    <a:gd name="T10" fmla="*/ 2147483647 w 178"/>
                    <a:gd name="T11" fmla="*/ 2147483647 h 162"/>
                    <a:gd name="T12" fmla="*/ 2147483647 w 178"/>
                    <a:gd name="T13" fmla="*/ 2147483647 h 162"/>
                    <a:gd name="T14" fmla="*/ 2147483647 w 178"/>
                    <a:gd name="T15" fmla="*/ 2147483647 h 162"/>
                    <a:gd name="T16" fmla="*/ 2147483647 w 178"/>
                    <a:gd name="T17" fmla="*/ 2147483647 h 162"/>
                    <a:gd name="T18" fmla="*/ 2147483647 w 178"/>
                    <a:gd name="T19" fmla="*/ 2147483647 h 162"/>
                    <a:gd name="T20" fmla="*/ 2147483647 w 178"/>
                    <a:gd name="T21" fmla="*/ 2147483647 h 162"/>
                    <a:gd name="T22" fmla="*/ 2147483647 w 178"/>
                    <a:gd name="T23" fmla="*/ 2147483647 h 162"/>
                    <a:gd name="T24" fmla="*/ 2147483647 w 178"/>
                    <a:gd name="T25" fmla="*/ 2147483647 h 162"/>
                    <a:gd name="T26" fmla="*/ 2147483647 w 178"/>
                    <a:gd name="T27" fmla="*/ 2147483647 h 162"/>
                    <a:gd name="T28" fmla="*/ 2147483647 w 178"/>
                    <a:gd name="T29" fmla="*/ 2147483647 h 162"/>
                    <a:gd name="T30" fmla="*/ 2147483647 w 178"/>
                    <a:gd name="T31" fmla="*/ 2147483647 h 162"/>
                    <a:gd name="T32" fmla="*/ 2147483647 w 178"/>
                    <a:gd name="T33" fmla="*/ 2147483647 h 162"/>
                    <a:gd name="T34" fmla="*/ 2147483647 w 178"/>
                    <a:gd name="T35" fmla="*/ 2147483647 h 162"/>
                    <a:gd name="T36" fmla="*/ 2147483647 w 178"/>
                    <a:gd name="T37" fmla="*/ 2147483647 h 162"/>
                    <a:gd name="T38" fmla="*/ 2147483647 w 178"/>
                    <a:gd name="T39" fmla="*/ 2147483647 h 162"/>
                    <a:gd name="T40" fmla="*/ 2147483647 w 178"/>
                    <a:gd name="T41" fmla="*/ 2147483647 h 162"/>
                    <a:gd name="T42" fmla="*/ 2147483647 w 178"/>
                    <a:gd name="T43" fmla="*/ 2147483647 h 162"/>
                    <a:gd name="T44" fmla="*/ 2147483647 w 178"/>
                    <a:gd name="T45" fmla="*/ 2147483647 h 162"/>
                    <a:gd name="T46" fmla="*/ 2147483647 w 178"/>
                    <a:gd name="T47" fmla="*/ 2147483647 h 162"/>
                    <a:gd name="T48" fmla="*/ 2147483647 w 178"/>
                    <a:gd name="T49" fmla="*/ 2147483647 h 162"/>
                    <a:gd name="T50" fmla="*/ 2147483647 w 178"/>
                    <a:gd name="T51" fmla="*/ 2147483647 h 162"/>
                    <a:gd name="T52" fmla="*/ 2147483647 w 178"/>
                    <a:gd name="T53" fmla="*/ 2147483647 h 162"/>
                    <a:gd name="T54" fmla="*/ 2147483647 w 178"/>
                    <a:gd name="T55" fmla="*/ 2147483647 h 162"/>
                    <a:gd name="T56" fmla="*/ 2147483647 w 178"/>
                    <a:gd name="T57" fmla="*/ 2147483647 h 162"/>
                    <a:gd name="T58" fmla="*/ 2147483647 w 178"/>
                    <a:gd name="T59" fmla="*/ 2147483647 h 162"/>
                    <a:gd name="T60" fmla="*/ 2147483647 w 178"/>
                    <a:gd name="T61" fmla="*/ 2147483647 h 162"/>
                    <a:gd name="T62" fmla="*/ 2147483647 w 178"/>
                    <a:gd name="T63" fmla="*/ 0 h 162"/>
                    <a:gd name="T64" fmla="*/ 2147483647 w 178"/>
                    <a:gd name="T65" fmla="*/ 2147483647 h 162"/>
                    <a:gd name="T66" fmla="*/ 2147483647 w 178"/>
                    <a:gd name="T67" fmla="*/ 2147483647 h 162"/>
                    <a:gd name="T68" fmla="*/ 2147483647 w 178"/>
                    <a:gd name="T69" fmla="*/ 2147483647 h 162"/>
                    <a:gd name="T70" fmla="*/ 2147483647 w 178"/>
                    <a:gd name="T71" fmla="*/ 2147483647 h 162"/>
                    <a:gd name="T72" fmla="*/ 2147483647 w 178"/>
                    <a:gd name="T73" fmla="*/ 2147483647 h 162"/>
                    <a:gd name="T74" fmla="*/ 2147483647 w 178"/>
                    <a:gd name="T75" fmla="*/ 2147483647 h 162"/>
                    <a:gd name="T76" fmla="*/ 2147483647 w 178"/>
                    <a:gd name="T77" fmla="*/ 2147483647 h 162"/>
                    <a:gd name="T78" fmla="*/ 2147483647 w 178"/>
                    <a:gd name="T79" fmla="*/ 2147483647 h 162"/>
                    <a:gd name="T80" fmla="*/ 2147483647 w 178"/>
                    <a:gd name="T81" fmla="*/ 2147483647 h 162"/>
                    <a:gd name="T82" fmla="*/ 2147483647 w 178"/>
                    <a:gd name="T83" fmla="*/ 2147483647 h 162"/>
                    <a:gd name="T84" fmla="*/ 2147483647 w 178"/>
                    <a:gd name="T85" fmla="*/ 2147483647 h 162"/>
                    <a:gd name="T86" fmla="*/ 2147483647 w 178"/>
                    <a:gd name="T87" fmla="*/ 2147483647 h 162"/>
                    <a:gd name="T88" fmla="*/ 2147483647 w 178"/>
                    <a:gd name="T89" fmla="*/ 2147483647 h 162"/>
                    <a:gd name="T90" fmla="*/ 2147483647 w 178"/>
                    <a:gd name="T91" fmla="*/ 2147483647 h 162"/>
                    <a:gd name="T92" fmla="*/ 2147483647 w 178"/>
                    <a:gd name="T93" fmla="*/ 2147483647 h 162"/>
                    <a:gd name="T94" fmla="*/ 2147483647 w 178"/>
                    <a:gd name="T95" fmla="*/ 2147483647 h 162"/>
                    <a:gd name="T96" fmla="*/ 2147483647 w 178"/>
                    <a:gd name="T97" fmla="*/ 2147483647 h 162"/>
                    <a:gd name="T98" fmla="*/ 2147483647 w 178"/>
                    <a:gd name="T99" fmla="*/ 2147483647 h 162"/>
                    <a:gd name="T100" fmla="*/ 2147483647 w 178"/>
                    <a:gd name="T101" fmla="*/ 2147483647 h 162"/>
                    <a:gd name="T102" fmla="*/ 2147483647 w 178"/>
                    <a:gd name="T103" fmla="*/ 2147483647 h 162"/>
                    <a:gd name="T104" fmla="*/ 2147483647 w 178"/>
                    <a:gd name="T105" fmla="*/ 2147483647 h 16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78"/>
                    <a:gd name="T160" fmla="*/ 0 h 162"/>
                    <a:gd name="T161" fmla="*/ 178 w 178"/>
                    <a:gd name="T162" fmla="*/ 162 h 16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78" h="162">
                      <a:moveTo>
                        <a:pt x="178" y="128"/>
                      </a:moveTo>
                      <a:lnTo>
                        <a:pt x="174" y="128"/>
                      </a:lnTo>
                      <a:lnTo>
                        <a:pt x="168" y="132"/>
                      </a:lnTo>
                      <a:lnTo>
                        <a:pt x="162" y="136"/>
                      </a:lnTo>
                      <a:lnTo>
                        <a:pt x="158" y="140"/>
                      </a:lnTo>
                      <a:lnTo>
                        <a:pt x="154" y="142"/>
                      </a:lnTo>
                      <a:lnTo>
                        <a:pt x="146" y="140"/>
                      </a:lnTo>
                      <a:lnTo>
                        <a:pt x="138" y="138"/>
                      </a:lnTo>
                      <a:lnTo>
                        <a:pt x="132" y="134"/>
                      </a:lnTo>
                      <a:lnTo>
                        <a:pt x="126" y="134"/>
                      </a:lnTo>
                      <a:lnTo>
                        <a:pt x="120" y="134"/>
                      </a:lnTo>
                      <a:lnTo>
                        <a:pt x="114" y="138"/>
                      </a:lnTo>
                      <a:lnTo>
                        <a:pt x="110" y="142"/>
                      </a:lnTo>
                      <a:lnTo>
                        <a:pt x="110" y="150"/>
                      </a:lnTo>
                      <a:lnTo>
                        <a:pt x="110" y="162"/>
                      </a:lnTo>
                      <a:lnTo>
                        <a:pt x="96" y="156"/>
                      </a:lnTo>
                      <a:lnTo>
                        <a:pt x="90" y="152"/>
                      </a:lnTo>
                      <a:lnTo>
                        <a:pt x="88" y="150"/>
                      </a:lnTo>
                      <a:lnTo>
                        <a:pt x="86" y="150"/>
                      </a:lnTo>
                      <a:lnTo>
                        <a:pt x="72" y="148"/>
                      </a:lnTo>
                      <a:lnTo>
                        <a:pt x="60" y="146"/>
                      </a:lnTo>
                      <a:lnTo>
                        <a:pt x="38" y="140"/>
                      </a:lnTo>
                      <a:lnTo>
                        <a:pt x="42" y="138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8" y="114"/>
                      </a:lnTo>
                      <a:lnTo>
                        <a:pt x="48" y="106"/>
                      </a:lnTo>
                      <a:lnTo>
                        <a:pt x="48" y="92"/>
                      </a:lnTo>
                      <a:lnTo>
                        <a:pt x="44" y="80"/>
                      </a:lnTo>
                      <a:lnTo>
                        <a:pt x="38" y="68"/>
                      </a:lnTo>
                      <a:lnTo>
                        <a:pt x="34" y="64"/>
                      </a:lnTo>
                      <a:lnTo>
                        <a:pt x="30" y="62"/>
                      </a:lnTo>
                      <a:lnTo>
                        <a:pt x="12" y="60"/>
                      </a:lnTo>
                      <a:lnTo>
                        <a:pt x="8" y="58"/>
                      </a:lnTo>
                      <a:lnTo>
                        <a:pt x="4" y="54"/>
                      </a:lnTo>
                      <a:lnTo>
                        <a:pt x="2" y="50"/>
                      </a:lnTo>
                      <a:lnTo>
                        <a:pt x="0" y="44"/>
                      </a:lnTo>
                      <a:lnTo>
                        <a:pt x="6" y="42"/>
                      </a:lnTo>
                      <a:lnTo>
                        <a:pt x="12" y="40"/>
                      </a:lnTo>
                      <a:lnTo>
                        <a:pt x="16" y="36"/>
                      </a:lnTo>
                      <a:lnTo>
                        <a:pt x="20" y="36"/>
                      </a:lnTo>
                      <a:lnTo>
                        <a:pt x="24" y="36"/>
                      </a:lnTo>
                      <a:lnTo>
                        <a:pt x="28" y="38"/>
                      </a:lnTo>
                      <a:lnTo>
                        <a:pt x="32" y="40"/>
                      </a:lnTo>
                      <a:lnTo>
                        <a:pt x="38" y="42"/>
                      </a:lnTo>
                      <a:lnTo>
                        <a:pt x="42" y="42"/>
                      </a:lnTo>
                      <a:lnTo>
                        <a:pt x="44" y="40"/>
                      </a:lnTo>
                      <a:lnTo>
                        <a:pt x="44" y="36"/>
                      </a:lnTo>
                      <a:lnTo>
                        <a:pt x="44" y="34"/>
                      </a:lnTo>
                      <a:lnTo>
                        <a:pt x="40" y="32"/>
                      </a:lnTo>
                      <a:lnTo>
                        <a:pt x="40" y="26"/>
                      </a:lnTo>
                      <a:lnTo>
                        <a:pt x="46" y="26"/>
                      </a:lnTo>
                      <a:lnTo>
                        <a:pt x="50" y="28"/>
                      </a:lnTo>
                      <a:lnTo>
                        <a:pt x="56" y="30"/>
                      </a:lnTo>
                      <a:lnTo>
                        <a:pt x="62" y="30"/>
                      </a:lnTo>
                      <a:lnTo>
                        <a:pt x="66" y="30"/>
                      </a:lnTo>
                      <a:lnTo>
                        <a:pt x="66" y="28"/>
                      </a:lnTo>
                      <a:lnTo>
                        <a:pt x="68" y="22"/>
                      </a:lnTo>
                      <a:lnTo>
                        <a:pt x="72" y="18"/>
                      </a:lnTo>
                      <a:lnTo>
                        <a:pt x="80" y="14"/>
                      </a:lnTo>
                      <a:lnTo>
                        <a:pt x="86" y="10"/>
                      </a:lnTo>
                      <a:lnTo>
                        <a:pt x="86" y="6"/>
                      </a:lnTo>
                      <a:lnTo>
                        <a:pt x="88" y="2"/>
                      </a:lnTo>
                      <a:lnTo>
                        <a:pt x="98" y="0"/>
                      </a:lnTo>
                      <a:lnTo>
                        <a:pt x="100" y="4"/>
                      </a:lnTo>
                      <a:lnTo>
                        <a:pt x="106" y="8"/>
                      </a:lnTo>
                      <a:lnTo>
                        <a:pt x="112" y="10"/>
                      </a:lnTo>
                      <a:lnTo>
                        <a:pt x="120" y="12"/>
                      </a:lnTo>
                      <a:lnTo>
                        <a:pt x="120" y="16"/>
                      </a:lnTo>
                      <a:lnTo>
                        <a:pt x="122" y="18"/>
                      </a:lnTo>
                      <a:lnTo>
                        <a:pt x="126" y="20"/>
                      </a:lnTo>
                      <a:lnTo>
                        <a:pt x="130" y="20"/>
                      </a:lnTo>
                      <a:lnTo>
                        <a:pt x="130" y="22"/>
                      </a:lnTo>
                      <a:lnTo>
                        <a:pt x="132" y="22"/>
                      </a:lnTo>
                      <a:lnTo>
                        <a:pt x="136" y="26"/>
                      </a:lnTo>
                      <a:lnTo>
                        <a:pt x="140" y="28"/>
                      </a:lnTo>
                      <a:lnTo>
                        <a:pt x="150" y="28"/>
                      </a:lnTo>
                      <a:lnTo>
                        <a:pt x="154" y="30"/>
                      </a:lnTo>
                      <a:lnTo>
                        <a:pt x="160" y="32"/>
                      </a:lnTo>
                      <a:lnTo>
                        <a:pt x="168" y="34"/>
                      </a:lnTo>
                      <a:lnTo>
                        <a:pt x="176" y="36"/>
                      </a:lnTo>
                      <a:lnTo>
                        <a:pt x="174" y="44"/>
                      </a:lnTo>
                      <a:lnTo>
                        <a:pt x="172" y="54"/>
                      </a:lnTo>
                      <a:lnTo>
                        <a:pt x="168" y="60"/>
                      </a:lnTo>
                      <a:lnTo>
                        <a:pt x="166" y="62"/>
                      </a:lnTo>
                      <a:lnTo>
                        <a:pt x="164" y="64"/>
                      </a:lnTo>
                      <a:lnTo>
                        <a:pt x="162" y="68"/>
                      </a:lnTo>
                      <a:lnTo>
                        <a:pt x="158" y="70"/>
                      </a:lnTo>
                      <a:lnTo>
                        <a:pt x="154" y="74"/>
                      </a:lnTo>
                      <a:lnTo>
                        <a:pt x="150" y="82"/>
                      </a:lnTo>
                      <a:lnTo>
                        <a:pt x="150" y="88"/>
                      </a:lnTo>
                      <a:lnTo>
                        <a:pt x="154" y="88"/>
                      </a:lnTo>
                      <a:lnTo>
                        <a:pt x="154" y="86"/>
                      </a:lnTo>
                      <a:lnTo>
                        <a:pt x="154" y="84"/>
                      </a:lnTo>
                      <a:lnTo>
                        <a:pt x="158" y="86"/>
                      </a:lnTo>
                      <a:lnTo>
                        <a:pt x="160" y="84"/>
                      </a:lnTo>
                      <a:lnTo>
                        <a:pt x="162" y="94"/>
                      </a:lnTo>
                      <a:lnTo>
                        <a:pt x="162" y="96"/>
                      </a:lnTo>
                      <a:lnTo>
                        <a:pt x="164" y="98"/>
                      </a:lnTo>
                      <a:lnTo>
                        <a:pt x="166" y="100"/>
                      </a:lnTo>
                      <a:lnTo>
                        <a:pt x="166" y="102"/>
                      </a:lnTo>
                      <a:lnTo>
                        <a:pt x="158" y="108"/>
                      </a:lnTo>
                      <a:lnTo>
                        <a:pt x="166" y="118"/>
                      </a:lnTo>
                      <a:lnTo>
                        <a:pt x="170" y="124"/>
                      </a:lnTo>
                      <a:lnTo>
                        <a:pt x="176" y="128"/>
                      </a:lnTo>
                      <a:lnTo>
                        <a:pt x="178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9" name="îŝ1ïḋé">
                  <a:extLst>
                    <a:ext uri="{FF2B5EF4-FFF2-40B4-BE49-F238E27FC236}">
                      <a16:creationId xmlns:a16="http://schemas.microsoft.com/office/drawing/2014/main" id="{3340D758-3CCB-4E8B-98F2-E7C5299D2A14}"/>
                    </a:ext>
                  </a:extLst>
                </p:cNvPr>
                <p:cNvSpPr/>
                <p:nvPr/>
              </p:nvSpPr>
              <p:spPr bwMode="auto">
                <a:xfrm>
                  <a:off x="4390558" y="2302692"/>
                  <a:ext cx="96405" cy="56043"/>
                </a:xfrm>
                <a:custGeom>
                  <a:avLst/>
                  <a:gdLst>
                    <a:gd name="T0" fmla="*/ 2147483647 w 54"/>
                    <a:gd name="T1" fmla="*/ 2147483647 h 34"/>
                    <a:gd name="T2" fmla="*/ 2147483647 w 54"/>
                    <a:gd name="T3" fmla="*/ 2147483647 h 34"/>
                    <a:gd name="T4" fmla="*/ 2147483647 w 54"/>
                    <a:gd name="T5" fmla="*/ 2147483647 h 34"/>
                    <a:gd name="T6" fmla="*/ 2147483647 w 54"/>
                    <a:gd name="T7" fmla="*/ 2147483647 h 34"/>
                    <a:gd name="T8" fmla="*/ 2147483647 w 54"/>
                    <a:gd name="T9" fmla="*/ 2147483647 h 34"/>
                    <a:gd name="T10" fmla="*/ 2147483647 w 54"/>
                    <a:gd name="T11" fmla="*/ 2147483647 h 34"/>
                    <a:gd name="T12" fmla="*/ 2147483647 w 54"/>
                    <a:gd name="T13" fmla="*/ 2147483647 h 34"/>
                    <a:gd name="T14" fmla="*/ 2147483647 w 54"/>
                    <a:gd name="T15" fmla="*/ 2147483647 h 34"/>
                    <a:gd name="T16" fmla="*/ 2147483647 w 54"/>
                    <a:gd name="T17" fmla="*/ 2147483647 h 34"/>
                    <a:gd name="T18" fmla="*/ 2147483647 w 54"/>
                    <a:gd name="T19" fmla="*/ 2147483647 h 34"/>
                    <a:gd name="T20" fmla="*/ 2147483647 w 54"/>
                    <a:gd name="T21" fmla="*/ 2147483647 h 34"/>
                    <a:gd name="T22" fmla="*/ 2147483647 w 54"/>
                    <a:gd name="T23" fmla="*/ 0 h 34"/>
                    <a:gd name="T24" fmla="*/ 2147483647 w 54"/>
                    <a:gd name="T25" fmla="*/ 2147483647 h 34"/>
                    <a:gd name="T26" fmla="*/ 2147483647 w 54"/>
                    <a:gd name="T27" fmla="*/ 2147483647 h 34"/>
                    <a:gd name="T28" fmla="*/ 2147483647 w 54"/>
                    <a:gd name="T29" fmla="*/ 0 h 34"/>
                    <a:gd name="T30" fmla="*/ 0 w 54"/>
                    <a:gd name="T31" fmla="*/ 2147483647 h 34"/>
                    <a:gd name="T32" fmla="*/ 2147483647 w 54"/>
                    <a:gd name="T33" fmla="*/ 2147483647 h 34"/>
                    <a:gd name="T34" fmla="*/ 2147483647 w 54"/>
                    <a:gd name="T35" fmla="*/ 2147483647 h 34"/>
                    <a:gd name="T36" fmla="*/ 2147483647 w 54"/>
                    <a:gd name="T37" fmla="*/ 2147483647 h 34"/>
                    <a:gd name="T38" fmla="*/ 2147483647 w 54"/>
                    <a:gd name="T39" fmla="*/ 2147483647 h 34"/>
                    <a:gd name="T40" fmla="*/ 2147483647 w 54"/>
                    <a:gd name="T41" fmla="*/ 2147483647 h 34"/>
                    <a:gd name="T42" fmla="*/ 2147483647 w 54"/>
                    <a:gd name="T43" fmla="*/ 2147483647 h 34"/>
                    <a:gd name="T44" fmla="*/ 2147483647 w 54"/>
                    <a:gd name="T45" fmla="*/ 2147483647 h 34"/>
                    <a:gd name="T46" fmla="*/ 2147483647 w 54"/>
                    <a:gd name="T47" fmla="*/ 2147483647 h 34"/>
                    <a:gd name="T48" fmla="*/ 2147483647 w 54"/>
                    <a:gd name="T49" fmla="*/ 2147483647 h 34"/>
                    <a:gd name="T50" fmla="*/ 2147483647 w 54"/>
                    <a:gd name="T51" fmla="*/ 2147483647 h 34"/>
                    <a:gd name="T52" fmla="*/ 2147483647 w 54"/>
                    <a:gd name="T53" fmla="*/ 2147483647 h 34"/>
                    <a:gd name="T54" fmla="*/ 2147483647 w 54"/>
                    <a:gd name="T55" fmla="*/ 2147483647 h 34"/>
                    <a:gd name="T56" fmla="*/ 2147483647 w 54"/>
                    <a:gd name="T57" fmla="*/ 2147483647 h 3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4"/>
                    <a:gd name="T88" fmla="*/ 0 h 34"/>
                    <a:gd name="T89" fmla="*/ 54 w 54"/>
                    <a:gd name="T90" fmla="*/ 34 h 34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4" h="34">
                      <a:moveTo>
                        <a:pt x="46" y="34"/>
                      </a:moveTo>
                      <a:lnTo>
                        <a:pt x="46" y="32"/>
                      </a:lnTo>
                      <a:lnTo>
                        <a:pt x="46" y="30"/>
                      </a:lnTo>
                      <a:lnTo>
                        <a:pt x="44" y="28"/>
                      </a:lnTo>
                      <a:lnTo>
                        <a:pt x="46" y="26"/>
                      </a:lnTo>
                      <a:lnTo>
                        <a:pt x="48" y="22"/>
                      </a:lnTo>
                      <a:lnTo>
                        <a:pt x="52" y="20"/>
                      </a:lnTo>
                      <a:lnTo>
                        <a:pt x="54" y="16"/>
                      </a:lnTo>
                      <a:lnTo>
                        <a:pt x="52" y="12"/>
                      </a:lnTo>
                      <a:lnTo>
                        <a:pt x="50" y="10"/>
                      </a:lnTo>
                      <a:lnTo>
                        <a:pt x="44" y="6"/>
                      </a:lnTo>
                      <a:lnTo>
                        <a:pt x="30" y="0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8" y="14"/>
                      </a:lnTo>
                      <a:lnTo>
                        <a:pt x="14" y="16"/>
                      </a:lnTo>
                      <a:lnTo>
                        <a:pt x="22" y="18"/>
                      </a:lnTo>
                      <a:lnTo>
                        <a:pt x="22" y="22"/>
                      </a:lnTo>
                      <a:lnTo>
                        <a:pt x="24" y="24"/>
                      </a:lnTo>
                      <a:lnTo>
                        <a:pt x="28" y="26"/>
                      </a:lnTo>
                      <a:lnTo>
                        <a:pt x="32" y="26"/>
                      </a:lnTo>
                      <a:lnTo>
                        <a:pt x="32" y="28"/>
                      </a:lnTo>
                      <a:lnTo>
                        <a:pt x="34" y="28"/>
                      </a:lnTo>
                      <a:lnTo>
                        <a:pt x="38" y="32"/>
                      </a:lnTo>
                      <a:lnTo>
                        <a:pt x="42" y="34"/>
                      </a:lnTo>
                      <a:lnTo>
                        <a:pt x="4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0" name="íṣ1îďe">
                  <a:extLst>
                    <a:ext uri="{FF2B5EF4-FFF2-40B4-BE49-F238E27FC236}">
                      <a16:creationId xmlns:a16="http://schemas.microsoft.com/office/drawing/2014/main" id="{E0E575D4-55EE-408F-B404-DC318947FF6E}"/>
                    </a:ext>
                  </a:extLst>
                </p:cNvPr>
                <p:cNvSpPr/>
                <p:nvPr/>
              </p:nvSpPr>
              <p:spPr bwMode="auto">
                <a:xfrm>
                  <a:off x="4411216" y="2229837"/>
                  <a:ext cx="85388" cy="84063"/>
                </a:xfrm>
                <a:custGeom>
                  <a:avLst/>
                  <a:gdLst>
                    <a:gd name="T0" fmla="*/ 2147483647 w 50"/>
                    <a:gd name="T1" fmla="*/ 0 h 50"/>
                    <a:gd name="T2" fmla="*/ 2147483647 w 50"/>
                    <a:gd name="T3" fmla="*/ 2147483647 h 50"/>
                    <a:gd name="T4" fmla="*/ 2147483647 w 50"/>
                    <a:gd name="T5" fmla="*/ 2147483647 h 50"/>
                    <a:gd name="T6" fmla="*/ 2147483647 w 50"/>
                    <a:gd name="T7" fmla="*/ 2147483647 h 50"/>
                    <a:gd name="T8" fmla="*/ 2147483647 w 50"/>
                    <a:gd name="T9" fmla="*/ 2147483647 h 50"/>
                    <a:gd name="T10" fmla="*/ 2147483647 w 50"/>
                    <a:gd name="T11" fmla="*/ 2147483647 h 50"/>
                    <a:gd name="T12" fmla="*/ 2147483647 w 50"/>
                    <a:gd name="T13" fmla="*/ 2147483647 h 50"/>
                    <a:gd name="T14" fmla="*/ 2147483647 w 50"/>
                    <a:gd name="T15" fmla="*/ 2147483647 h 50"/>
                    <a:gd name="T16" fmla="*/ 2147483647 w 50"/>
                    <a:gd name="T17" fmla="*/ 2147483647 h 50"/>
                    <a:gd name="T18" fmla="*/ 2147483647 w 50"/>
                    <a:gd name="T19" fmla="*/ 2147483647 h 50"/>
                    <a:gd name="T20" fmla="*/ 2147483647 w 50"/>
                    <a:gd name="T21" fmla="*/ 2147483647 h 50"/>
                    <a:gd name="T22" fmla="*/ 2147483647 w 50"/>
                    <a:gd name="T23" fmla="*/ 2147483647 h 50"/>
                    <a:gd name="T24" fmla="*/ 2147483647 w 50"/>
                    <a:gd name="T25" fmla="*/ 2147483647 h 50"/>
                    <a:gd name="T26" fmla="*/ 2147483647 w 50"/>
                    <a:gd name="T27" fmla="*/ 2147483647 h 50"/>
                    <a:gd name="T28" fmla="*/ 2147483647 w 50"/>
                    <a:gd name="T29" fmla="*/ 2147483647 h 50"/>
                    <a:gd name="T30" fmla="*/ 0 w 50"/>
                    <a:gd name="T31" fmla="*/ 2147483647 h 50"/>
                    <a:gd name="T32" fmla="*/ 2147483647 w 50"/>
                    <a:gd name="T33" fmla="*/ 2147483647 h 50"/>
                    <a:gd name="T34" fmla="*/ 2147483647 w 50"/>
                    <a:gd name="T35" fmla="*/ 2147483647 h 50"/>
                    <a:gd name="T36" fmla="*/ 2147483647 w 50"/>
                    <a:gd name="T37" fmla="*/ 2147483647 h 50"/>
                    <a:gd name="T38" fmla="*/ 2147483647 w 50"/>
                    <a:gd name="T39" fmla="*/ 2147483647 h 50"/>
                    <a:gd name="T40" fmla="*/ 2147483647 w 50"/>
                    <a:gd name="T41" fmla="*/ 2147483647 h 50"/>
                    <a:gd name="T42" fmla="*/ 2147483647 w 50"/>
                    <a:gd name="T43" fmla="*/ 2147483647 h 50"/>
                    <a:gd name="T44" fmla="*/ 2147483647 w 50"/>
                    <a:gd name="T45" fmla="*/ 2147483647 h 50"/>
                    <a:gd name="T46" fmla="*/ 2147483647 w 50"/>
                    <a:gd name="T47" fmla="*/ 2147483647 h 50"/>
                    <a:gd name="T48" fmla="*/ 2147483647 w 50"/>
                    <a:gd name="T49" fmla="*/ 2147483647 h 50"/>
                    <a:gd name="T50" fmla="*/ 2147483647 w 50"/>
                    <a:gd name="T51" fmla="*/ 0 h 5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0"/>
                    <a:gd name="T79" fmla="*/ 0 h 50"/>
                    <a:gd name="T80" fmla="*/ 50 w 50"/>
                    <a:gd name="T81" fmla="*/ 50 h 5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0" h="50">
                      <a:moveTo>
                        <a:pt x="50" y="0"/>
                      </a:moveTo>
                      <a:lnTo>
                        <a:pt x="50" y="10"/>
                      </a:lnTo>
                      <a:lnTo>
                        <a:pt x="48" y="18"/>
                      </a:lnTo>
                      <a:lnTo>
                        <a:pt x="48" y="24"/>
                      </a:lnTo>
                      <a:lnTo>
                        <a:pt x="50" y="24"/>
                      </a:lnTo>
                      <a:lnTo>
                        <a:pt x="46" y="30"/>
                      </a:lnTo>
                      <a:lnTo>
                        <a:pt x="44" y="34"/>
                      </a:lnTo>
                      <a:lnTo>
                        <a:pt x="42" y="38"/>
                      </a:lnTo>
                      <a:lnTo>
                        <a:pt x="40" y="44"/>
                      </a:lnTo>
                      <a:lnTo>
                        <a:pt x="38" y="48"/>
                      </a:lnTo>
                      <a:lnTo>
                        <a:pt x="36" y="50"/>
                      </a:lnTo>
                      <a:lnTo>
                        <a:pt x="26" y="46"/>
                      </a:lnTo>
                      <a:lnTo>
                        <a:pt x="20" y="42"/>
                      </a:lnTo>
                      <a:lnTo>
                        <a:pt x="6" y="46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10" y="36"/>
                      </a:lnTo>
                      <a:lnTo>
                        <a:pt x="14" y="30"/>
                      </a:lnTo>
                      <a:lnTo>
                        <a:pt x="18" y="24"/>
                      </a:lnTo>
                      <a:lnTo>
                        <a:pt x="20" y="18"/>
                      </a:lnTo>
                      <a:lnTo>
                        <a:pt x="22" y="14"/>
                      </a:lnTo>
                      <a:lnTo>
                        <a:pt x="28" y="14"/>
                      </a:lnTo>
                      <a:lnTo>
                        <a:pt x="32" y="6"/>
                      </a:lnTo>
                      <a:lnTo>
                        <a:pt x="38" y="4"/>
                      </a:lnTo>
                      <a:lnTo>
                        <a:pt x="42" y="2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1" name="îŝliďê">
                  <a:extLst>
                    <a:ext uri="{FF2B5EF4-FFF2-40B4-BE49-F238E27FC236}">
                      <a16:creationId xmlns:a16="http://schemas.microsoft.com/office/drawing/2014/main" id="{E530D7A8-595D-489C-BCE6-A1185FFF7651}"/>
                    </a:ext>
                  </a:extLst>
                </p:cNvPr>
                <p:cNvSpPr/>
                <p:nvPr/>
              </p:nvSpPr>
              <p:spPr bwMode="auto">
                <a:xfrm>
                  <a:off x="4526902" y="2114949"/>
                  <a:ext cx="53711" cy="85465"/>
                </a:xfrm>
                <a:custGeom>
                  <a:avLst/>
                  <a:gdLst>
                    <a:gd name="T0" fmla="*/ 2147483647 w 32"/>
                    <a:gd name="T1" fmla="*/ 2147483647 h 52"/>
                    <a:gd name="T2" fmla="*/ 2147483647 w 32"/>
                    <a:gd name="T3" fmla="*/ 2147483647 h 52"/>
                    <a:gd name="T4" fmla="*/ 2147483647 w 32"/>
                    <a:gd name="T5" fmla="*/ 2147483647 h 52"/>
                    <a:gd name="T6" fmla="*/ 2147483647 w 32"/>
                    <a:gd name="T7" fmla="*/ 2147483647 h 52"/>
                    <a:gd name="T8" fmla="*/ 2147483647 w 32"/>
                    <a:gd name="T9" fmla="*/ 2147483647 h 52"/>
                    <a:gd name="T10" fmla="*/ 2147483647 w 32"/>
                    <a:gd name="T11" fmla="*/ 2147483647 h 52"/>
                    <a:gd name="T12" fmla="*/ 2147483647 w 32"/>
                    <a:gd name="T13" fmla="*/ 2147483647 h 52"/>
                    <a:gd name="T14" fmla="*/ 2147483647 w 32"/>
                    <a:gd name="T15" fmla="*/ 2147483647 h 52"/>
                    <a:gd name="T16" fmla="*/ 0 w 32"/>
                    <a:gd name="T17" fmla="*/ 2147483647 h 52"/>
                    <a:gd name="T18" fmla="*/ 2147483647 w 32"/>
                    <a:gd name="T19" fmla="*/ 2147483647 h 52"/>
                    <a:gd name="T20" fmla="*/ 2147483647 w 32"/>
                    <a:gd name="T21" fmla="*/ 2147483647 h 52"/>
                    <a:gd name="T22" fmla="*/ 2147483647 w 32"/>
                    <a:gd name="T23" fmla="*/ 2147483647 h 52"/>
                    <a:gd name="T24" fmla="*/ 2147483647 w 32"/>
                    <a:gd name="T25" fmla="*/ 0 h 52"/>
                    <a:gd name="T26" fmla="*/ 2147483647 w 32"/>
                    <a:gd name="T27" fmla="*/ 2147483647 h 52"/>
                    <a:gd name="T28" fmla="*/ 2147483647 w 32"/>
                    <a:gd name="T29" fmla="*/ 2147483647 h 52"/>
                    <a:gd name="T30" fmla="*/ 2147483647 w 32"/>
                    <a:gd name="T31" fmla="*/ 2147483647 h 52"/>
                    <a:gd name="T32" fmla="*/ 2147483647 w 32"/>
                    <a:gd name="T33" fmla="*/ 2147483647 h 52"/>
                    <a:gd name="T34" fmla="*/ 2147483647 w 32"/>
                    <a:gd name="T35" fmla="*/ 2147483647 h 52"/>
                    <a:gd name="T36" fmla="*/ 2147483647 w 32"/>
                    <a:gd name="T37" fmla="*/ 2147483647 h 52"/>
                    <a:gd name="T38" fmla="*/ 2147483647 w 32"/>
                    <a:gd name="T39" fmla="*/ 2147483647 h 52"/>
                    <a:gd name="T40" fmla="*/ 2147483647 w 32"/>
                    <a:gd name="T41" fmla="*/ 2147483647 h 52"/>
                    <a:gd name="T42" fmla="*/ 2147483647 w 32"/>
                    <a:gd name="T43" fmla="*/ 2147483647 h 52"/>
                    <a:gd name="T44" fmla="*/ 2147483647 w 32"/>
                    <a:gd name="T45" fmla="*/ 2147483647 h 52"/>
                    <a:gd name="T46" fmla="*/ 2147483647 w 32"/>
                    <a:gd name="T47" fmla="*/ 2147483647 h 52"/>
                    <a:gd name="T48" fmla="*/ 2147483647 w 32"/>
                    <a:gd name="T49" fmla="*/ 2147483647 h 5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32"/>
                    <a:gd name="T76" fmla="*/ 0 h 52"/>
                    <a:gd name="T77" fmla="*/ 32 w 32"/>
                    <a:gd name="T78" fmla="*/ 52 h 5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32" h="52">
                      <a:moveTo>
                        <a:pt x="22" y="52"/>
                      </a:moveTo>
                      <a:lnTo>
                        <a:pt x="8" y="52"/>
                      </a:lnTo>
                      <a:lnTo>
                        <a:pt x="10" y="52"/>
                      </a:lnTo>
                      <a:lnTo>
                        <a:pt x="12" y="50"/>
                      </a:lnTo>
                      <a:lnTo>
                        <a:pt x="6" y="50"/>
                      </a:lnTo>
                      <a:lnTo>
                        <a:pt x="6" y="42"/>
                      </a:lnTo>
                      <a:lnTo>
                        <a:pt x="4" y="38"/>
                      </a:lnTo>
                      <a:lnTo>
                        <a:pt x="2" y="32"/>
                      </a:lnTo>
                      <a:lnTo>
                        <a:pt x="0" y="26"/>
                      </a:lnTo>
                      <a:lnTo>
                        <a:pt x="2" y="22"/>
                      </a:lnTo>
                      <a:lnTo>
                        <a:pt x="4" y="18"/>
                      </a:lnTo>
                      <a:lnTo>
                        <a:pt x="12" y="12"/>
                      </a:lnTo>
                      <a:lnTo>
                        <a:pt x="28" y="0"/>
                      </a:lnTo>
                      <a:lnTo>
                        <a:pt x="28" y="14"/>
                      </a:lnTo>
                      <a:lnTo>
                        <a:pt x="26" y="16"/>
                      </a:lnTo>
                      <a:lnTo>
                        <a:pt x="28" y="18"/>
                      </a:lnTo>
                      <a:lnTo>
                        <a:pt x="32" y="20"/>
                      </a:lnTo>
                      <a:lnTo>
                        <a:pt x="30" y="24"/>
                      </a:lnTo>
                      <a:lnTo>
                        <a:pt x="28" y="28"/>
                      </a:lnTo>
                      <a:lnTo>
                        <a:pt x="26" y="28"/>
                      </a:lnTo>
                      <a:lnTo>
                        <a:pt x="22" y="30"/>
                      </a:lnTo>
                      <a:lnTo>
                        <a:pt x="24" y="36"/>
                      </a:lnTo>
                      <a:lnTo>
                        <a:pt x="28" y="40"/>
                      </a:lnTo>
                      <a:lnTo>
                        <a:pt x="22" y="40"/>
                      </a:lnTo>
                      <a:lnTo>
                        <a:pt x="22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2" name="ïṩľiḋê">
                  <a:extLst>
                    <a:ext uri="{FF2B5EF4-FFF2-40B4-BE49-F238E27FC236}">
                      <a16:creationId xmlns:a16="http://schemas.microsoft.com/office/drawing/2014/main" id="{E567FAF3-30CE-4750-941C-A6E382DCF772}"/>
                    </a:ext>
                  </a:extLst>
                </p:cNvPr>
                <p:cNvSpPr/>
                <p:nvPr/>
              </p:nvSpPr>
              <p:spPr bwMode="auto">
                <a:xfrm>
                  <a:off x="4471814" y="2200414"/>
                  <a:ext cx="223109" cy="218565"/>
                </a:xfrm>
                <a:custGeom>
                  <a:avLst/>
                  <a:gdLst>
                    <a:gd name="T0" fmla="*/ 2147483647 w 127"/>
                    <a:gd name="T1" fmla="*/ 2147483647 h 130"/>
                    <a:gd name="T2" fmla="*/ 2147483647 w 127"/>
                    <a:gd name="T3" fmla="*/ 2147483647 h 130"/>
                    <a:gd name="T4" fmla="*/ 2147483647 w 127"/>
                    <a:gd name="T5" fmla="*/ 2147483647 h 130"/>
                    <a:gd name="T6" fmla="*/ 2147483647 w 127"/>
                    <a:gd name="T7" fmla="*/ 2147483647 h 130"/>
                    <a:gd name="T8" fmla="*/ 2147483647 w 127"/>
                    <a:gd name="T9" fmla="*/ 2147483647 h 130"/>
                    <a:gd name="T10" fmla="*/ 2147483647 w 127"/>
                    <a:gd name="T11" fmla="*/ 2147483647 h 130"/>
                    <a:gd name="T12" fmla="*/ 2147483647 w 127"/>
                    <a:gd name="T13" fmla="*/ 2147483647 h 130"/>
                    <a:gd name="T14" fmla="*/ 2147483647 w 127"/>
                    <a:gd name="T15" fmla="*/ 2147483647 h 130"/>
                    <a:gd name="T16" fmla="*/ 2147483647 w 127"/>
                    <a:gd name="T17" fmla="*/ 2147483647 h 130"/>
                    <a:gd name="T18" fmla="*/ 2147483647 w 127"/>
                    <a:gd name="T19" fmla="*/ 2147483647 h 130"/>
                    <a:gd name="T20" fmla="*/ 2147483647 w 127"/>
                    <a:gd name="T21" fmla="*/ 2147483647 h 130"/>
                    <a:gd name="T22" fmla="*/ 2147483647 w 127"/>
                    <a:gd name="T23" fmla="*/ 2147483647 h 130"/>
                    <a:gd name="T24" fmla="*/ 2147483647 w 127"/>
                    <a:gd name="T25" fmla="*/ 2147483647 h 130"/>
                    <a:gd name="T26" fmla="*/ 2147483647 w 127"/>
                    <a:gd name="T27" fmla="*/ 2147483647 h 130"/>
                    <a:gd name="T28" fmla="*/ 2147483647 w 127"/>
                    <a:gd name="T29" fmla="*/ 2147483647 h 130"/>
                    <a:gd name="T30" fmla="*/ 2147483647 w 127"/>
                    <a:gd name="T31" fmla="*/ 2147483647 h 130"/>
                    <a:gd name="T32" fmla="*/ 2147483647 w 127"/>
                    <a:gd name="T33" fmla="*/ 2147483647 h 130"/>
                    <a:gd name="T34" fmla="*/ 2147483647 w 127"/>
                    <a:gd name="T35" fmla="*/ 2147483647 h 130"/>
                    <a:gd name="T36" fmla="*/ 2147483647 w 127"/>
                    <a:gd name="T37" fmla="*/ 2147483647 h 130"/>
                    <a:gd name="T38" fmla="*/ 2147483647 w 127"/>
                    <a:gd name="T39" fmla="*/ 0 h 130"/>
                    <a:gd name="T40" fmla="*/ 2147483647 w 127"/>
                    <a:gd name="T41" fmla="*/ 2147483647 h 130"/>
                    <a:gd name="T42" fmla="*/ 2147483647 w 127"/>
                    <a:gd name="T43" fmla="*/ 2147483647 h 130"/>
                    <a:gd name="T44" fmla="*/ 2147483647 w 127"/>
                    <a:gd name="T45" fmla="*/ 2147483647 h 130"/>
                    <a:gd name="T46" fmla="*/ 2147483647 w 127"/>
                    <a:gd name="T47" fmla="*/ 2147483647 h 130"/>
                    <a:gd name="T48" fmla="*/ 2147483647 w 127"/>
                    <a:gd name="T49" fmla="*/ 2147483647 h 130"/>
                    <a:gd name="T50" fmla="*/ 2147483647 w 127"/>
                    <a:gd name="T51" fmla="*/ 2147483647 h 130"/>
                    <a:gd name="T52" fmla="*/ 2147483647 w 127"/>
                    <a:gd name="T53" fmla="*/ 2147483647 h 130"/>
                    <a:gd name="T54" fmla="*/ 2147483647 w 127"/>
                    <a:gd name="T55" fmla="*/ 2147483647 h 130"/>
                    <a:gd name="T56" fmla="*/ 2147483647 w 127"/>
                    <a:gd name="T57" fmla="*/ 2147483647 h 130"/>
                    <a:gd name="T58" fmla="*/ 2147483647 w 127"/>
                    <a:gd name="T59" fmla="*/ 2147483647 h 130"/>
                    <a:gd name="T60" fmla="*/ 2147483647 w 127"/>
                    <a:gd name="T61" fmla="*/ 2147483647 h 130"/>
                    <a:gd name="T62" fmla="*/ 0 w 127"/>
                    <a:gd name="T63" fmla="*/ 2147483647 h 130"/>
                    <a:gd name="T64" fmla="*/ 2147483647 w 127"/>
                    <a:gd name="T65" fmla="*/ 2147483647 h 130"/>
                    <a:gd name="T66" fmla="*/ 2147483647 w 127"/>
                    <a:gd name="T67" fmla="*/ 2147483647 h 130"/>
                    <a:gd name="T68" fmla="*/ 2147483647 w 127"/>
                    <a:gd name="T69" fmla="*/ 2147483647 h 130"/>
                    <a:gd name="T70" fmla="*/ 2147483647 w 127"/>
                    <a:gd name="T71" fmla="*/ 2147483647 h 130"/>
                    <a:gd name="T72" fmla="*/ 2147483647 w 127"/>
                    <a:gd name="T73" fmla="*/ 2147483647 h 130"/>
                    <a:gd name="T74" fmla="*/ 2147483647 w 127"/>
                    <a:gd name="T75" fmla="*/ 2147483647 h 130"/>
                    <a:gd name="T76" fmla="*/ 2147483647 w 127"/>
                    <a:gd name="T77" fmla="*/ 2147483647 h 13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27"/>
                    <a:gd name="T118" fmla="*/ 0 h 130"/>
                    <a:gd name="T119" fmla="*/ 127 w 127"/>
                    <a:gd name="T120" fmla="*/ 130 h 13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27" h="130">
                      <a:moveTo>
                        <a:pt x="24" y="128"/>
                      </a:moveTo>
                      <a:lnTo>
                        <a:pt x="22" y="128"/>
                      </a:lnTo>
                      <a:lnTo>
                        <a:pt x="32" y="126"/>
                      </a:lnTo>
                      <a:lnTo>
                        <a:pt x="40" y="126"/>
                      </a:lnTo>
                      <a:lnTo>
                        <a:pt x="48" y="128"/>
                      </a:lnTo>
                      <a:lnTo>
                        <a:pt x="52" y="130"/>
                      </a:lnTo>
                      <a:lnTo>
                        <a:pt x="58" y="130"/>
                      </a:lnTo>
                      <a:lnTo>
                        <a:pt x="62" y="130"/>
                      </a:lnTo>
                      <a:lnTo>
                        <a:pt x="74" y="130"/>
                      </a:lnTo>
                      <a:lnTo>
                        <a:pt x="80" y="130"/>
                      </a:lnTo>
                      <a:lnTo>
                        <a:pt x="88" y="126"/>
                      </a:lnTo>
                      <a:lnTo>
                        <a:pt x="102" y="126"/>
                      </a:lnTo>
                      <a:lnTo>
                        <a:pt x="100" y="122"/>
                      </a:lnTo>
                      <a:lnTo>
                        <a:pt x="102" y="116"/>
                      </a:lnTo>
                      <a:lnTo>
                        <a:pt x="106" y="114"/>
                      </a:lnTo>
                      <a:lnTo>
                        <a:pt x="110" y="110"/>
                      </a:lnTo>
                      <a:lnTo>
                        <a:pt x="114" y="108"/>
                      </a:lnTo>
                      <a:lnTo>
                        <a:pt x="108" y="102"/>
                      </a:lnTo>
                      <a:lnTo>
                        <a:pt x="100" y="96"/>
                      </a:lnTo>
                      <a:lnTo>
                        <a:pt x="92" y="90"/>
                      </a:lnTo>
                      <a:lnTo>
                        <a:pt x="92" y="84"/>
                      </a:lnTo>
                      <a:lnTo>
                        <a:pt x="90" y="80"/>
                      </a:lnTo>
                      <a:lnTo>
                        <a:pt x="119" y="70"/>
                      </a:lnTo>
                      <a:lnTo>
                        <a:pt x="121" y="70"/>
                      </a:lnTo>
                      <a:lnTo>
                        <a:pt x="127" y="70"/>
                      </a:lnTo>
                      <a:lnTo>
                        <a:pt x="127" y="60"/>
                      </a:lnTo>
                      <a:lnTo>
                        <a:pt x="121" y="46"/>
                      </a:lnTo>
                      <a:lnTo>
                        <a:pt x="114" y="34"/>
                      </a:lnTo>
                      <a:lnTo>
                        <a:pt x="114" y="16"/>
                      </a:lnTo>
                      <a:lnTo>
                        <a:pt x="110" y="12"/>
                      </a:lnTo>
                      <a:lnTo>
                        <a:pt x="108" y="8"/>
                      </a:lnTo>
                      <a:lnTo>
                        <a:pt x="102" y="6"/>
                      </a:lnTo>
                      <a:lnTo>
                        <a:pt x="96" y="4"/>
                      </a:lnTo>
                      <a:lnTo>
                        <a:pt x="92" y="4"/>
                      </a:lnTo>
                      <a:lnTo>
                        <a:pt x="86" y="8"/>
                      </a:lnTo>
                      <a:lnTo>
                        <a:pt x="80" y="10"/>
                      </a:lnTo>
                      <a:lnTo>
                        <a:pt x="76" y="16"/>
                      </a:lnTo>
                      <a:lnTo>
                        <a:pt x="70" y="12"/>
                      </a:lnTo>
                      <a:lnTo>
                        <a:pt x="66" y="8"/>
                      </a:lnTo>
                      <a:lnTo>
                        <a:pt x="52" y="0"/>
                      </a:lnTo>
                      <a:lnTo>
                        <a:pt x="38" y="0"/>
                      </a:lnTo>
                      <a:lnTo>
                        <a:pt x="40" y="8"/>
                      </a:lnTo>
                      <a:lnTo>
                        <a:pt x="42" y="12"/>
                      </a:lnTo>
                      <a:lnTo>
                        <a:pt x="50" y="20"/>
                      </a:lnTo>
                      <a:lnTo>
                        <a:pt x="46" y="20"/>
                      </a:lnTo>
                      <a:lnTo>
                        <a:pt x="42" y="16"/>
                      </a:lnTo>
                      <a:lnTo>
                        <a:pt x="38" y="16"/>
                      </a:lnTo>
                      <a:lnTo>
                        <a:pt x="38" y="18"/>
                      </a:lnTo>
                      <a:lnTo>
                        <a:pt x="36" y="20"/>
                      </a:lnTo>
                      <a:lnTo>
                        <a:pt x="34" y="20"/>
                      </a:lnTo>
                      <a:lnTo>
                        <a:pt x="30" y="18"/>
                      </a:lnTo>
                      <a:lnTo>
                        <a:pt x="26" y="18"/>
                      </a:lnTo>
                      <a:lnTo>
                        <a:pt x="22" y="16"/>
                      </a:lnTo>
                      <a:lnTo>
                        <a:pt x="14" y="18"/>
                      </a:lnTo>
                      <a:lnTo>
                        <a:pt x="14" y="28"/>
                      </a:lnTo>
                      <a:lnTo>
                        <a:pt x="12" y="36"/>
                      </a:lnTo>
                      <a:lnTo>
                        <a:pt x="12" y="42"/>
                      </a:lnTo>
                      <a:lnTo>
                        <a:pt x="14" y="42"/>
                      </a:lnTo>
                      <a:lnTo>
                        <a:pt x="10" y="48"/>
                      </a:lnTo>
                      <a:lnTo>
                        <a:pt x="8" y="52"/>
                      </a:lnTo>
                      <a:lnTo>
                        <a:pt x="6" y="56"/>
                      </a:lnTo>
                      <a:lnTo>
                        <a:pt x="4" y="62"/>
                      </a:lnTo>
                      <a:lnTo>
                        <a:pt x="2" y="66"/>
                      </a:lnTo>
                      <a:lnTo>
                        <a:pt x="0" y="68"/>
                      </a:lnTo>
                      <a:lnTo>
                        <a:pt x="4" y="72"/>
                      </a:lnTo>
                      <a:lnTo>
                        <a:pt x="8" y="76"/>
                      </a:lnTo>
                      <a:lnTo>
                        <a:pt x="6" y="78"/>
                      </a:lnTo>
                      <a:lnTo>
                        <a:pt x="6" y="80"/>
                      </a:lnTo>
                      <a:lnTo>
                        <a:pt x="10" y="88"/>
                      </a:lnTo>
                      <a:lnTo>
                        <a:pt x="10" y="92"/>
                      </a:lnTo>
                      <a:lnTo>
                        <a:pt x="10" y="94"/>
                      </a:lnTo>
                      <a:lnTo>
                        <a:pt x="10" y="96"/>
                      </a:lnTo>
                      <a:lnTo>
                        <a:pt x="20" y="98"/>
                      </a:lnTo>
                      <a:lnTo>
                        <a:pt x="24" y="100"/>
                      </a:lnTo>
                      <a:lnTo>
                        <a:pt x="32" y="102"/>
                      </a:lnTo>
                      <a:lnTo>
                        <a:pt x="30" y="112"/>
                      </a:lnTo>
                      <a:lnTo>
                        <a:pt x="28" y="120"/>
                      </a:lnTo>
                      <a:lnTo>
                        <a:pt x="24" y="126"/>
                      </a:lnTo>
                      <a:lnTo>
                        <a:pt x="24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3" name="íṥ1îḓè">
                  <a:extLst>
                    <a:ext uri="{FF2B5EF4-FFF2-40B4-BE49-F238E27FC236}">
                      <a16:creationId xmlns:a16="http://schemas.microsoft.com/office/drawing/2014/main" id="{41DCA0BB-6F4D-4C6E-BBF6-E437DB6D8065}"/>
                    </a:ext>
                  </a:extLst>
                </p:cNvPr>
                <p:cNvSpPr/>
                <p:nvPr/>
              </p:nvSpPr>
              <p:spPr bwMode="auto">
                <a:xfrm>
                  <a:off x="4484208" y="2411975"/>
                  <a:ext cx="103291" cy="49037"/>
                </a:xfrm>
                <a:custGeom>
                  <a:avLst/>
                  <a:gdLst>
                    <a:gd name="T0" fmla="*/ 2147483647 w 60"/>
                    <a:gd name="T1" fmla="*/ 2147483647 h 30"/>
                    <a:gd name="T2" fmla="*/ 2147483647 w 60"/>
                    <a:gd name="T3" fmla="*/ 2147483647 h 30"/>
                    <a:gd name="T4" fmla="*/ 2147483647 w 60"/>
                    <a:gd name="T5" fmla="*/ 0 h 30"/>
                    <a:gd name="T6" fmla="*/ 2147483647 w 60"/>
                    <a:gd name="T7" fmla="*/ 0 h 30"/>
                    <a:gd name="T8" fmla="*/ 2147483647 w 60"/>
                    <a:gd name="T9" fmla="*/ 2147483647 h 30"/>
                    <a:gd name="T10" fmla="*/ 2147483647 w 60"/>
                    <a:gd name="T11" fmla="*/ 2147483647 h 30"/>
                    <a:gd name="T12" fmla="*/ 2147483647 w 60"/>
                    <a:gd name="T13" fmla="*/ 0 h 30"/>
                    <a:gd name="T14" fmla="*/ 2147483647 w 60"/>
                    <a:gd name="T15" fmla="*/ 2147483647 h 30"/>
                    <a:gd name="T16" fmla="*/ 2147483647 w 60"/>
                    <a:gd name="T17" fmla="*/ 2147483647 h 30"/>
                    <a:gd name="T18" fmla="*/ 2147483647 w 60"/>
                    <a:gd name="T19" fmla="*/ 2147483647 h 30"/>
                    <a:gd name="T20" fmla="*/ 2147483647 w 60"/>
                    <a:gd name="T21" fmla="*/ 2147483647 h 30"/>
                    <a:gd name="T22" fmla="*/ 2147483647 w 60"/>
                    <a:gd name="T23" fmla="*/ 2147483647 h 30"/>
                    <a:gd name="T24" fmla="*/ 0 w 60"/>
                    <a:gd name="T25" fmla="*/ 2147483647 h 30"/>
                    <a:gd name="T26" fmla="*/ 0 w 60"/>
                    <a:gd name="T27" fmla="*/ 2147483647 h 30"/>
                    <a:gd name="T28" fmla="*/ 2147483647 w 60"/>
                    <a:gd name="T29" fmla="*/ 2147483647 h 30"/>
                    <a:gd name="T30" fmla="*/ 2147483647 w 60"/>
                    <a:gd name="T31" fmla="*/ 2147483647 h 30"/>
                    <a:gd name="T32" fmla="*/ 2147483647 w 60"/>
                    <a:gd name="T33" fmla="*/ 2147483647 h 30"/>
                    <a:gd name="T34" fmla="*/ 2147483647 w 60"/>
                    <a:gd name="T35" fmla="*/ 2147483647 h 30"/>
                    <a:gd name="T36" fmla="*/ 2147483647 w 60"/>
                    <a:gd name="T37" fmla="*/ 2147483647 h 30"/>
                    <a:gd name="T38" fmla="*/ 2147483647 w 60"/>
                    <a:gd name="T39" fmla="*/ 2147483647 h 30"/>
                    <a:gd name="T40" fmla="*/ 2147483647 w 60"/>
                    <a:gd name="T41" fmla="*/ 2147483647 h 30"/>
                    <a:gd name="T42" fmla="*/ 2147483647 w 60"/>
                    <a:gd name="T43" fmla="*/ 2147483647 h 30"/>
                    <a:gd name="T44" fmla="*/ 2147483647 w 60"/>
                    <a:gd name="T45" fmla="*/ 2147483647 h 30"/>
                    <a:gd name="T46" fmla="*/ 2147483647 w 60"/>
                    <a:gd name="T47" fmla="*/ 2147483647 h 30"/>
                    <a:gd name="T48" fmla="*/ 2147483647 w 60"/>
                    <a:gd name="T49" fmla="*/ 2147483647 h 30"/>
                    <a:gd name="T50" fmla="*/ 2147483647 w 60"/>
                    <a:gd name="T51" fmla="*/ 2147483647 h 30"/>
                    <a:gd name="T52" fmla="*/ 2147483647 w 60"/>
                    <a:gd name="T53" fmla="*/ 2147483647 h 30"/>
                    <a:gd name="T54" fmla="*/ 2147483647 w 60"/>
                    <a:gd name="T55" fmla="*/ 2147483647 h 30"/>
                    <a:gd name="T56" fmla="*/ 2147483647 w 60"/>
                    <a:gd name="T57" fmla="*/ 2147483647 h 30"/>
                    <a:gd name="T58" fmla="*/ 2147483647 w 60"/>
                    <a:gd name="T59" fmla="*/ 2147483647 h 30"/>
                    <a:gd name="T60" fmla="*/ 2147483647 w 60"/>
                    <a:gd name="T61" fmla="*/ 2147483647 h 30"/>
                    <a:gd name="T62" fmla="*/ 2147483647 w 60"/>
                    <a:gd name="T63" fmla="*/ 2147483647 h 30"/>
                    <a:gd name="T64" fmla="*/ 2147483647 w 60"/>
                    <a:gd name="T65" fmla="*/ 2147483647 h 30"/>
                    <a:gd name="T66" fmla="*/ 2147483647 w 60"/>
                    <a:gd name="T67" fmla="*/ 2147483647 h 30"/>
                    <a:gd name="T68" fmla="*/ 2147483647 w 60"/>
                    <a:gd name="T69" fmla="*/ 2147483647 h 30"/>
                    <a:gd name="T70" fmla="*/ 2147483647 w 60"/>
                    <a:gd name="T71" fmla="*/ 2147483647 h 3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60"/>
                    <a:gd name="T109" fmla="*/ 0 h 30"/>
                    <a:gd name="T110" fmla="*/ 60 w 60"/>
                    <a:gd name="T111" fmla="*/ 30 h 30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60" h="30">
                      <a:moveTo>
                        <a:pt x="50" y="4"/>
                      </a:moveTo>
                      <a:lnTo>
                        <a:pt x="44" y="2"/>
                      </a:lnTo>
                      <a:lnTo>
                        <a:pt x="34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8" y="2"/>
                      </a:lnTo>
                      <a:lnTo>
                        <a:pt x="18" y="0"/>
                      </a:lnTo>
                      <a:lnTo>
                        <a:pt x="16" y="2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0"/>
                      </a:lnTo>
                      <a:lnTo>
                        <a:pt x="4" y="14"/>
                      </a:lnTo>
                      <a:lnTo>
                        <a:pt x="0" y="22"/>
                      </a:lnTo>
                      <a:lnTo>
                        <a:pt x="0" y="28"/>
                      </a:lnTo>
                      <a:lnTo>
                        <a:pt x="4" y="28"/>
                      </a:lnTo>
                      <a:lnTo>
                        <a:pt x="4" y="26"/>
                      </a:lnTo>
                      <a:lnTo>
                        <a:pt x="4" y="24"/>
                      </a:lnTo>
                      <a:lnTo>
                        <a:pt x="8" y="26"/>
                      </a:lnTo>
                      <a:lnTo>
                        <a:pt x="10" y="24"/>
                      </a:lnTo>
                      <a:lnTo>
                        <a:pt x="12" y="30"/>
                      </a:lnTo>
                      <a:lnTo>
                        <a:pt x="26" y="30"/>
                      </a:lnTo>
                      <a:lnTo>
                        <a:pt x="28" y="28"/>
                      </a:lnTo>
                      <a:lnTo>
                        <a:pt x="30" y="26"/>
                      </a:lnTo>
                      <a:lnTo>
                        <a:pt x="32" y="26"/>
                      </a:lnTo>
                      <a:lnTo>
                        <a:pt x="36" y="28"/>
                      </a:lnTo>
                      <a:lnTo>
                        <a:pt x="40" y="30"/>
                      </a:lnTo>
                      <a:lnTo>
                        <a:pt x="44" y="30"/>
                      </a:lnTo>
                      <a:lnTo>
                        <a:pt x="44" y="26"/>
                      </a:lnTo>
                      <a:lnTo>
                        <a:pt x="48" y="24"/>
                      </a:lnTo>
                      <a:lnTo>
                        <a:pt x="54" y="22"/>
                      </a:lnTo>
                      <a:lnTo>
                        <a:pt x="60" y="20"/>
                      </a:lnTo>
                      <a:lnTo>
                        <a:pt x="60" y="14"/>
                      </a:lnTo>
                      <a:lnTo>
                        <a:pt x="58" y="14"/>
                      </a:lnTo>
                      <a:lnTo>
                        <a:pt x="54" y="12"/>
                      </a:lnTo>
                      <a:lnTo>
                        <a:pt x="50" y="8"/>
                      </a:lnTo>
                      <a:lnTo>
                        <a:pt x="5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4" name="i$ḷiḓê">
                  <a:extLst>
                    <a:ext uri="{FF2B5EF4-FFF2-40B4-BE49-F238E27FC236}">
                      <a16:creationId xmlns:a16="http://schemas.microsoft.com/office/drawing/2014/main" id="{1080EDB1-3FC8-4418-8D93-9776A1425825}"/>
                    </a:ext>
                  </a:extLst>
                </p:cNvPr>
                <p:cNvSpPr/>
                <p:nvPr/>
              </p:nvSpPr>
              <p:spPr bwMode="auto">
                <a:xfrm>
                  <a:off x="4570973" y="2371343"/>
                  <a:ext cx="187301" cy="75657"/>
                </a:xfrm>
                <a:custGeom>
                  <a:avLst/>
                  <a:gdLst>
                    <a:gd name="T0" fmla="*/ 2147483647 w 107"/>
                    <a:gd name="T1" fmla="*/ 2147483647 h 46"/>
                    <a:gd name="T2" fmla="*/ 2147483647 w 107"/>
                    <a:gd name="T3" fmla="*/ 2147483647 h 46"/>
                    <a:gd name="T4" fmla="*/ 2147483647 w 107"/>
                    <a:gd name="T5" fmla="*/ 2147483647 h 46"/>
                    <a:gd name="T6" fmla="*/ 2147483647 w 107"/>
                    <a:gd name="T7" fmla="*/ 2147483647 h 46"/>
                    <a:gd name="T8" fmla="*/ 2147483647 w 107"/>
                    <a:gd name="T9" fmla="*/ 0 h 46"/>
                    <a:gd name="T10" fmla="*/ 2147483647 w 107"/>
                    <a:gd name="T11" fmla="*/ 2147483647 h 46"/>
                    <a:gd name="T12" fmla="*/ 2147483647 w 107"/>
                    <a:gd name="T13" fmla="*/ 2147483647 h 46"/>
                    <a:gd name="T14" fmla="*/ 2147483647 w 107"/>
                    <a:gd name="T15" fmla="*/ 2147483647 h 46"/>
                    <a:gd name="T16" fmla="*/ 2147483647 w 107"/>
                    <a:gd name="T17" fmla="*/ 2147483647 h 46"/>
                    <a:gd name="T18" fmla="*/ 2147483647 w 107"/>
                    <a:gd name="T19" fmla="*/ 2147483647 h 46"/>
                    <a:gd name="T20" fmla="*/ 2147483647 w 107"/>
                    <a:gd name="T21" fmla="*/ 2147483647 h 46"/>
                    <a:gd name="T22" fmla="*/ 2147483647 w 107"/>
                    <a:gd name="T23" fmla="*/ 2147483647 h 46"/>
                    <a:gd name="T24" fmla="*/ 2147483647 w 107"/>
                    <a:gd name="T25" fmla="*/ 2147483647 h 46"/>
                    <a:gd name="T26" fmla="*/ 2147483647 w 107"/>
                    <a:gd name="T27" fmla="*/ 2147483647 h 46"/>
                    <a:gd name="T28" fmla="*/ 2147483647 w 107"/>
                    <a:gd name="T29" fmla="*/ 2147483647 h 46"/>
                    <a:gd name="T30" fmla="*/ 2147483647 w 107"/>
                    <a:gd name="T31" fmla="*/ 2147483647 h 46"/>
                    <a:gd name="T32" fmla="*/ 2147483647 w 107"/>
                    <a:gd name="T33" fmla="*/ 2147483647 h 46"/>
                    <a:gd name="T34" fmla="*/ 2147483647 w 107"/>
                    <a:gd name="T35" fmla="*/ 2147483647 h 46"/>
                    <a:gd name="T36" fmla="*/ 2147483647 w 107"/>
                    <a:gd name="T37" fmla="*/ 2147483647 h 46"/>
                    <a:gd name="T38" fmla="*/ 2147483647 w 107"/>
                    <a:gd name="T39" fmla="*/ 2147483647 h 46"/>
                    <a:gd name="T40" fmla="*/ 2147483647 w 107"/>
                    <a:gd name="T41" fmla="*/ 2147483647 h 46"/>
                    <a:gd name="T42" fmla="*/ 2147483647 w 107"/>
                    <a:gd name="T43" fmla="*/ 2147483647 h 46"/>
                    <a:gd name="T44" fmla="*/ 2147483647 w 107"/>
                    <a:gd name="T45" fmla="*/ 2147483647 h 46"/>
                    <a:gd name="T46" fmla="*/ 2147483647 w 107"/>
                    <a:gd name="T47" fmla="*/ 2147483647 h 46"/>
                    <a:gd name="T48" fmla="*/ 2147483647 w 107"/>
                    <a:gd name="T49" fmla="*/ 2147483647 h 46"/>
                    <a:gd name="T50" fmla="*/ 2147483647 w 107"/>
                    <a:gd name="T51" fmla="*/ 2147483647 h 46"/>
                    <a:gd name="T52" fmla="*/ 2147483647 w 107"/>
                    <a:gd name="T53" fmla="*/ 2147483647 h 46"/>
                    <a:gd name="T54" fmla="*/ 2147483647 w 107"/>
                    <a:gd name="T55" fmla="*/ 2147483647 h 46"/>
                    <a:gd name="T56" fmla="*/ 0 w 107"/>
                    <a:gd name="T57" fmla="*/ 2147483647 h 46"/>
                    <a:gd name="T58" fmla="*/ 0 w 107"/>
                    <a:gd name="T59" fmla="*/ 2147483647 h 46"/>
                    <a:gd name="T60" fmla="*/ 2147483647 w 107"/>
                    <a:gd name="T61" fmla="*/ 2147483647 h 46"/>
                    <a:gd name="T62" fmla="*/ 2147483647 w 107"/>
                    <a:gd name="T63" fmla="*/ 2147483647 h 46"/>
                    <a:gd name="T64" fmla="*/ 2147483647 w 107"/>
                    <a:gd name="T65" fmla="*/ 2147483647 h 46"/>
                    <a:gd name="T66" fmla="*/ 2147483647 w 107"/>
                    <a:gd name="T67" fmla="*/ 2147483647 h 46"/>
                    <a:gd name="T68" fmla="*/ 2147483647 w 107"/>
                    <a:gd name="T69" fmla="*/ 2147483647 h 46"/>
                    <a:gd name="T70" fmla="*/ 2147483647 w 107"/>
                    <a:gd name="T71" fmla="*/ 2147483647 h 46"/>
                    <a:gd name="T72" fmla="*/ 2147483647 w 107"/>
                    <a:gd name="T73" fmla="*/ 2147483647 h 46"/>
                    <a:gd name="T74" fmla="*/ 2147483647 w 107"/>
                    <a:gd name="T75" fmla="*/ 2147483647 h 46"/>
                    <a:gd name="T76" fmla="*/ 2147483647 w 107"/>
                    <a:gd name="T77" fmla="*/ 2147483647 h 46"/>
                    <a:gd name="T78" fmla="*/ 2147483647 w 107"/>
                    <a:gd name="T79" fmla="*/ 2147483647 h 46"/>
                    <a:gd name="T80" fmla="*/ 2147483647 w 107"/>
                    <a:gd name="T81" fmla="*/ 2147483647 h 46"/>
                    <a:gd name="T82" fmla="*/ 2147483647 w 107"/>
                    <a:gd name="T83" fmla="*/ 2147483647 h 4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07"/>
                    <a:gd name="T127" fmla="*/ 0 h 46"/>
                    <a:gd name="T128" fmla="*/ 107 w 107"/>
                    <a:gd name="T129" fmla="*/ 46 h 4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07" h="46">
                      <a:moveTo>
                        <a:pt x="65" y="8"/>
                      </a:moveTo>
                      <a:lnTo>
                        <a:pt x="69" y="6"/>
                      </a:lnTo>
                      <a:lnTo>
                        <a:pt x="71" y="4"/>
                      </a:lnTo>
                      <a:lnTo>
                        <a:pt x="75" y="2"/>
                      </a:lnTo>
                      <a:lnTo>
                        <a:pt x="79" y="0"/>
                      </a:lnTo>
                      <a:lnTo>
                        <a:pt x="85" y="2"/>
                      </a:lnTo>
                      <a:lnTo>
                        <a:pt x="91" y="4"/>
                      </a:lnTo>
                      <a:lnTo>
                        <a:pt x="95" y="6"/>
                      </a:lnTo>
                      <a:lnTo>
                        <a:pt x="101" y="6"/>
                      </a:lnTo>
                      <a:lnTo>
                        <a:pt x="103" y="14"/>
                      </a:lnTo>
                      <a:lnTo>
                        <a:pt x="107" y="18"/>
                      </a:lnTo>
                      <a:lnTo>
                        <a:pt x="101" y="24"/>
                      </a:lnTo>
                      <a:lnTo>
                        <a:pt x="99" y="30"/>
                      </a:lnTo>
                      <a:lnTo>
                        <a:pt x="95" y="38"/>
                      </a:lnTo>
                      <a:lnTo>
                        <a:pt x="93" y="40"/>
                      </a:lnTo>
                      <a:lnTo>
                        <a:pt x="79" y="42"/>
                      </a:lnTo>
                      <a:lnTo>
                        <a:pt x="75" y="44"/>
                      </a:lnTo>
                      <a:lnTo>
                        <a:pt x="73" y="44"/>
                      </a:lnTo>
                      <a:lnTo>
                        <a:pt x="65" y="46"/>
                      </a:lnTo>
                      <a:lnTo>
                        <a:pt x="52" y="44"/>
                      </a:lnTo>
                      <a:lnTo>
                        <a:pt x="42" y="40"/>
                      </a:lnTo>
                      <a:lnTo>
                        <a:pt x="36" y="38"/>
                      </a:lnTo>
                      <a:lnTo>
                        <a:pt x="26" y="36"/>
                      </a:lnTo>
                      <a:lnTo>
                        <a:pt x="22" y="36"/>
                      </a:lnTo>
                      <a:lnTo>
                        <a:pt x="22" y="38"/>
                      </a:lnTo>
                      <a:lnTo>
                        <a:pt x="10" y="38"/>
                      </a:lnTo>
                      <a:lnTo>
                        <a:pt x="8" y="38"/>
                      </a:lnTo>
                      <a:lnTo>
                        <a:pt x="4" y="36"/>
                      </a:lnTo>
                      <a:lnTo>
                        <a:pt x="0" y="32"/>
                      </a:lnTo>
                      <a:lnTo>
                        <a:pt x="0" y="28"/>
                      </a:lnTo>
                      <a:lnTo>
                        <a:pt x="6" y="28"/>
                      </a:lnTo>
                      <a:lnTo>
                        <a:pt x="18" y="28"/>
                      </a:lnTo>
                      <a:lnTo>
                        <a:pt x="24" y="28"/>
                      </a:lnTo>
                      <a:lnTo>
                        <a:pt x="32" y="24"/>
                      </a:lnTo>
                      <a:lnTo>
                        <a:pt x="46" y="24"/>
                      </a:lnTo>
                      <a:lnTo>
                        <a:pt x="44" y="20"/>
                      </a:lnTo>
                      <a:lnTo>
                        <a:pt x="46" y="14"/>
                      </a:lnTo>
                      <a:lnTo>
                        <a:pt x="50" y="12"/>
                      </a:lnTo>
                      <a:lnTo>
                        <a:pt x="54" y="8"/>
                      </a:lnTo>
                      <a:lnTo>
                        <a:pt x="58" y="6"/>
                      </a:lnTo>
                      <a:lnTo>
                        <a:pt x="56" y="6"/>
                      </a:lnTo>
                      <a:lnTo>
                        <a:pt x="6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5" name="îšļîḑé">
                  <a:extLst>
                    <a:ext uri="{FF2B5EF4-FFF2-40B4-BE49-F238E27FC236}">
                      <a16:creationId xmlns:a16="http://schemas.microsoft.com/office/drawing/2014/main" id="{AC7A8EC8-B9C2-4CF2-94C2-50E3FDA15135}"/>
                    </a:ext>
                  </a:extLst>
                </p:cNvPr>
                <p:cNvSpPr/>
                <p:nvPr/>
              </p:nvSpPr>
              <p:spPr bwMode="auto">
                <a:xfrm>
                  <a:off x="4496603" y="2430188"/>
                  <a:ext cx="323646" cy="273206"/>
                </a:xfrm>
                <a:custGeom>
                  <a:avLst/>
                  <a:gdLst>
                    <a:gd name="T0" fmla="*/ 2147483647 w 185"/>
                    <a:gd name="T1" fmla="*/ 2147483647 h 162"/>
                    <a:gd name="T2" fmla="*/ 0 w 185"/>
                    <a:gd name="T3" fmla="*/ 2147483647 h 162"/>
                    <a:gd name="T4" fmla="*/ 2147483647 w 185"/>
                    <a:gd name="T5" fmla="*/ 2147483647 h 162"/>
                    <a:gd name="T6" fmla="*/ 2147483647 w 185"/>
                    <a:gd name="T7" fmla="*/ 2147483647 h 162"/>
                    <a:gd name="T8" fmla="*/ 2147483647 w 185"/>
                    <a:gd name="T9" fmla="*/ 2147483647 h 162"/>
                    <a:gd name="T10" fmla="*/ 2147483647 w 185"/>
                    <a:gd name="T11" fmla="*/ 2147483647 h 162"/>
                    <a:gd name="T12" fmla="*/ 2147483647 w 185"/>
                    <a:gd name="T13" fmla="*/ 2147483647 h 162"/>
                    <a:gd name="T14" fmla="*/ 2147483647 w 185"/>
                    <a:gd name="T15" fmla="*/ 2147483647 h 162"/>
                    <a:gd name="T16" fmla="*/ 2147483647 w 185"/>
                    <a:gd name="T17" fmla="*/ 2147483647 h 162"/>
                    <a:gd name="T18" fmla="*/ 2147483647 w 185"/>
                    <a:gd name="T19" fmla="*/ 2147483647 h 162"/>
                    <a:gd name="T20" fmla="*/ 2147483647 w 185"/>
                    <a:gd name="T21" fmla="*/ 2147483647 h 162"/>
                    <a:gd name="T22" fmla="*/ 2147483647 w 185"/>
                    <a:gd name="T23" fmla="*/ 0 h 162"/>
                    <a:gd name="T24" fmla="*/ 2147483647 w 185"/>
                    <a:gd name="T25" fmla="*/ 2147483647 h 162"/>
                    <a:gd name="T26" fmla="*/ 2147483647 w 185"/>
                    <a:gd name="T27" fmla="*/ 2147483647 h 162"/>
                    <a:gd name="T28" fmla="*/ 2147483647 w 185"/>
                    <a:gd name="T29" fmla="*/ 2147483647 h 162"/>
                    <a:gd name="T30" fmla="*/ 2147483647 w 185"/>
                    <a:gd name="T31" fmla="*/ 2147483647 h 162"/>
                    <a:gd name="T32" fmla="*/ 2147483647 w 185"/>
                    <a:gd name="T33" fmla="*/ 2147483647 h 162"/>
                    <a:gd name="T34" fmla="*/ 2147483647 w 185"/>
                    <a:gd name="T35" fmla="*/ 2147483647 h 162"/>
                    <a:gd name="T36" fmla="*/ 2147483647 w 185"/>
                    <a:gd name="T37" fmla="*/ 2147483647 h 162"/>
                    <a:gd name="T38" fmla="*/ 2147483647 w 185"/>
                    <a:gd name="T39" fmla="*/ 2147483647 h 162"/>
                    <a:gd name="T40" fmla="*/ 2147483647 w 185"/>
                    <a:gd name="T41" fmla="*/ 2147483647 h 162"/>
                    <a:gd name="T42" fmla="*/ 2147483647 w 185"/>
                    <a:gd name="T43" fmla="*/ 2147483647 h 162"/>
                    <a:gd name="T44" fmla="*/ 2147483647 w 185"/>
                    <a:gd name="T45" fmla="*/ 2147483647 h 162"/>
                    <a:gd name="T46" fmla="*/ 2147483647 w 185"/>
                    <a:gd name="T47" fmla="*/ 2147483647 h 162"/>
                    <a:gd name="T48" fmla="*/ 2147483647 w 185"/>
                    <a:gd name="T49" fmla="*/ 2147483647 h 162"/>
                    <a:gd name="T50" fmla="*/ 2147483647 w 185"/>
                    <a:gd name="T51" fmla="*/ 2147483647 h 162"/>
                    <a:gd name="T52" fmla="*/ 2147483647 w 185"/>
                    <a:gd name="T53" fmla="*/ 2147483647 h 162"/>
                    <a:gd name="T54" fmla="*/ 2147483647 w 185"/>
                    <a:gd name="T55" fmla="*/ 2147483647 h 162"/>
                    <a:gd name="T56" fmla="*/ 2147483647 w 185"/>
                    <a:gd name="T57" fmla="*/ 2147483647 h 162"/>
                    <a:gd name="T58" fmla="*/ 2147483647 w 185"/>
                    <a:gd name="T59" fmla="*/ 2147483647 h 162"/>
                    <a:gd name="T60" fmla="*/ 2147483647 w 185"/>
                    <a:gd name="T61" fmla="*/ 2147483647 h 162"/>
                    <a:gd name="T62" fmla="*/ 2147483647 w 185"/>
                    <a:gd name="T63" fmla="*/ 2147483647 h 162"/>
                    <a:gd name="T64" fmla="*/ 2147483647 w 185"/>
                    <a:gd name="T65" fmla="*/ 2147483647 h 162"/>
                    <a:gd name="T66" fmla="*/ 2147483647 w 185"/>
                    <a:gd name="T67" fmla="*/ 2147483647 h 162"/>
                    <a:gd name="T68" fmla="*/ 2147483647 w 185"/>
                    <a:gd name="T69" fmla="*/ 2147483647 h 162"/>
                    <a:gd name="T70" fmla="*/ 2147483647 w 185"/>
                    <a:gd name="T71" fmla="*/ 2147483647 h 162"/>
                    <a:gd name="T72" fmla="*/ 2147483647 w 185"/>
                    <a:gd name="T73" fmla="*/ 2147483647 h 162"/>
                    <a:gd name="T74" fmla="*/ 2147483647 w 185"/>
                    <a:gd name="T75" fmla="*/ 2147483647 h 162"/>
                    <a:gd name="T76" fmla="*/ 2147483647 w 185"/>
                    <a:gd name="T77" fmla="*/ 2147483647 h 162"/>
                    <a:gd name="T78" fmla="*/ 2147483647 w 185"/>
                    <a:gd name="T79" fmla="*/ 2147483647 h 162"/>
                    <a:gd name="T80" fmla="*/ 2147483647 w 185"/>
                    <a:gd name="T81" fmla="*/ 2147483647 h 162"/>
                    <a:gd name="T82" fmla="*/ 2147483647 w 185"/>
                    <a:gd name="T83" fmla="*/ 2147483647 h 162"/>
                    <a:gd name="T84" fmla="*/ 2147483647 w 185"/>
                    <a:gd name="T85" fmla="*/ 2147483647 h 162"/>
                    <a:gd name="T86" fmla="*/ 2147483647 w 185"/>
                    <a:gd name="T87" fmla="*/ 2147483647 h 162"/>
                    <a:gd name="T88" fmla="*/ 2147483647 w 185"/>
                    <a:gd name="T89" fmla="*/ 2147483647 h 162"/>
                    <a:gd name="T90" fmla="*/ 2147483647 w 185"/>
                    <a:gd name="T91" fmla="*/ 2147483647 h 162"/>
                    <a:gd name="T92" fmla="*/ 2147483647 w 185"/>
                    <a:gd name="T93" fmla="*/ 2147483647 h 162"/>
                    <a:gd name="T94" fmla="*/ 2147483647 w 185"/>
                    <a:gd name="T95" fmla="*/ 2147483647 h 162"/>
                    <a:gd name="T96" fmla="*/ 2147483647 w 185"/>
                    <a:gd name="T97" fmla="*/ 2147483647 h 16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85"/>
                    <a:gd name="T148" fmla="*/ 0 h 162"/>
                    <a:gd name="T149" fmla="*/ 185 w 185"/>
                    <a:gd name="T150" fmla="*/ 162 h 16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85" h="162">
                      <a:moveTo>
                        <a:pt x="18" y="56"/>
                      </a:moveTo>
                      <a:lnTo>
                        <a:pt x="12" y="52"/>
                      </a:lnTo>
                      <a:lnTo>
                        <a:pt x="8" y="46"/>
                      </a:lnTo>
                      <a:lnTo>
                        <a:pt x="0" y="36"/>
                      </a:lnTo>
                      <a:lnTo>
                        <a:pt x="8" y="30"/>
                      </a:lnTo>
                      <a:lnTo>
                        <a:pt x="8" y="28"/>
                      </a:lnTo>
                      <a:lnTo>
                        <a:pt x="6" y="26"/>
                      </a:lnTo>
                      <a:lnTo>
                        <a:pt x="4" y="24"/>
                      </a:lnTo>
                      <a:lnTo>
                        <a:pt x="4" y="22"/>
                      </a:lnTo>
                      <a:lnTo>
                        <a:pt x="4" y="18"/>
                      </a:lnTo>
                      <a:lnTo>
                        <a:pt x="18" y="18"/>
                      </a:lnTo>
                      <a:lnTo>
                        <a:pt x="20" y="16"/>
                      </a:lnTo>
                      <a:lnTo>
                        <a:pt x="22" y="14"/>
                      </a:lnTo>
                      <a:lnTo>
                        <a:pt x="24" y="14"/>
                      </a:lnTo>
                      <a:lnTo>
                        <a:pt x="28" y="16"/>
                      </a:lnTo>
                      <a:lnTo>
                        <a:pt x="32" y="18"/>
                      </a:lnTo>
                      <a:lnTo>
                        <a:pt x="36" y="18"/>
                      </a:lnTo>
                      <a:lnTo>
                        <a:pt x="36" y="14"/>
                      </a:lnTo>
                      <a:lnTo>
                        <a:pt x="40" y="12"/>
                      </a:lnTo>
                      <a:lnTo>
                        <a:pt x="46" y="10"/>
                      </a:lnTo>
                      <a:lnTo>
                        <a:pt x="52" y="8"/>
                      </a:lnTo>
                      <a:lnTo>
                        <a:pt x="52" y="2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68" y="0"/>
                      </a:lnTo>
                      <a:lnTo>
                        <a:pt x="74" y="2"/>
                      </a:lnTo>
                      <a:lnTo>
                        <a:pt x="80" y="2"/>
                      </a:lnTo>
                      <a:lnTo>
                        <a:pt x="94" y="8"/>
                      </a:lnTo>
                      <a:lnTo>
                        <a:pt x="96" y="8"/>
                      </a:lnTo>
                      <a:lnTo>
                        <a:pt x="96" y="16"/>
                      </a:lnTo>
                      <a:lnTo>
                        <a:pt x="88" y="24"/>
                      </a:lnTo>
                      <a:lnTo>
                        <a:pt x="86" y="28"/>
                      </a:lnTo>
                      <a:lnTo>
                        <a:pt x="86" y="32"/>
                      </a:lnTo>
                      <a:lnTo>
                        <a:pt x="84" y="38"/>
                      </a:lnTo>
                      <a:lnTo>
                        <a:pt x="84" y="44"/>
                      </a:lnTo>
                      <a:lnTo>
                        <a:pt x="84" y="48"/>
                      </a:lnTo>
                      <a:lnTo>
                        <a:pt x="88" y="52"/>
                      </a:lnTo>
                      <a:lnTo>
                        <a:pt x="96" y="58"/>
                      </a:lnTo>
                      <a:lnTo>
                        <a:pt x="107" y="62"/>
                      </a:lnTo>
                      <a:lnTo>
                        <a:pt x="109" y="64"/>
                      </a:lnTo>
                      <a:lnTo>
                        <a:pt x="115" y="68"/>
                      </a:lnTo>
                      <a:lnTo>
                        <a:pt x="119" y="72"/>
                      </a:lnTo>
                      <a:lnTo>
                        <a:pt x="121" y="80"/>
                      </a:lnTo>
                      <a:lnTo>
                        <a:pt x="125" y="86"/>
                      </a:lnTo>
                      <a:lnTo>
                        <a:pt x="131" y="90"/>
                      </a:lnTo>
                      <a:lnTo>
                        <a:pt x="135" y="92"/>
                      </a:lnTo>
                      <a:lnTo>
                        <a:pt x="137" y="92"/>
                      </a:lnTo>
                      <a:lnTo>
                        <a:pt x="139" y="90"/>
                      </a:lnTo>
                      <a:lnTo>
                        <a:pt x="141" y="94"/>
                      </a:lnTo>
                      <a:lnTo>
                        <a:pt x="145" y="98"/>
                      </a:lnTo>
                      <a:lnTo>
                        <a:pt x="149" y="102"/>
                      </a:lnTo>
                      <a:lnTo>
                        <a:pt x="161" y="108"/>
                      </a:lnTo>
                      <a:lnTo>
                        <a:pt x="173" y="114"/>
                      </a:lnTo>
                      <a:lnTo>
                        <a:pt x="179" y="120"/>
                      </a:lnTo>
                      <a:lnTo>
                        <a:pt x="185" y="124"/>
                      </a:lnTo>
                      <a:lnTo>
                        <a:pt x="179" y="124"/>
                      </a:lnTo>
                      <a:lnTo>
                        <a:pt x="173" y="124"/>
                      </a:lnTo>
                      <a:lnTo>
                        <a:pt x="169" y="122"/>
                      </a:lnTo>
                      <a:lnTo>
                        <a:pt x="163" y="118"/>
                      </a:lnTo>
                      <a:lnTo>
                        <a:pt x="159" y="118"/>
                      </a:lnTo>
                      <a:lnTo>
                        <a:pt x="153" y="120"/>
                      </a:lnTo>
                      <a:lnTo>
                        <a:pt x="153" y="124"/>
                      </a:lnTo>
                      <a:lnTo>
                        <a:pt x="153" y="126"/>
                      </a:lnTo>
                      <a:lnTo>
                        <a:pt x="155" y="128"/>
                      </a:lnTo>
                      <a:lnTo>
                        <a:pt x="159" y="132"/>
                      </a:lnTo>
                      <a:lnTo>
                        <a:pt x="161" y="136"/>
                      </a:lnTo>
                      <a:lnTo>
                        <a:pt x="163" y="138"/>
                      </a:lnTo>
                      <a:lnTo>
                        <a:pt x="163" y="140"/>
                      </a:lnTo>
                      <a:lnTo>
                        <a:pt x="163" y="144"/>
                      </a:lnTo>
                      <a:lnTo>
                        <a:pt x="161" y="146"/>
                      </a:lnTo>
                      <a:lnTo>
                        <a:pt x="155" y="144"/>
                      </a:lnTo>
                      <a:lnTo>
                        <a:pt x="155" y="152"/>
                      </a:lnTo>
                      <a:lnTo>
                        <a:pt x="155" y="154"/>
                      </a:lnTo>
                      <a:lnTo>
                        <a:pt x="151" y="158"/>
                      </a:lnTo>
                      <a:lnTo>
                        <a:pt x="147" y="162"/>
                      </a:lnTo>
                      <a:lnTo>
                        <a:pt x="141" y="162"/>
                      </a:lnTo>
                      <a:lnTo>
                        <a:pt x="141" y="156"/>
                      </a:lnTo>
                      <a:lnTo>
                        <a:pt x="145" y="152"/>
                      </a:lnTo>
                      <a:lnTo>
                        <a:pt x="147" y="148"/>
                      </a:lnTo>
                      <a:lnTo>
                        <a:pt x="147" y="142"/>
                      </a:lnTo>
                      <a:lnTo>
                        <a:pt x="147" y="136"/>
                      </a:lnTo>
                      <a:lnTo>
                        <a:pt x="145" y="132"/>
                      </a:lnTo>
                      <a:lnTo>
                        <a:pt x="141" y="126"/>
                      </a:lnTo>
                      <a:lnTo>
                        <a:pt x="135" y="124"/>
                      </a:lnTo>
                      <a:lnTo>
                        <a:pt x="129" y="120"/>
                      </a:lnTo>
                      <a:lnTo>
                        <a:pt x="119" y="112"/>
                      </a:lnTo>
                      <a:lnTo>
                        <a:pt x="107" y="104"/>
                      </a:lnTo>
                      <a:lnTo>
                        <a:pt x="84" y="92"/>
                      </a:lnTo>
                      <a:lnTo>
                        <a:pt x="74" y="84"/>
                      </a:lnTo>
                      <a:lnTo>
                        <a:pt x="64" y="74"/>
                      </a:lnTo>
                      <a:lnTo>
                        <a:pt x="56" y="64"/>
                      </a:lnTo>
                      <a:lnTo>
                        <a:pt x="52" y="50"/>
                      </a:lnTo>
                      <a:lnTo>
                        <a:pt x="42" y="48"/>
                      </a:lnTo>
                      <a:lnTo>
                        <a:pt x="36" y="44"/>
                      </a:lnTo>
                      <a:lnTo>
                        <a:pt x="30" y="46"/>
                      </a:lnTo>
                      <a:lnTo>
                        <a:pt x="28" y="50"/>
                      </a:lnTo>
                      <a:lnTo>
                        <a:pt x="24" y="54"/>
                      </a:lnTo>
                      <a:lnTo>
                        <a:pt x="20" y="56"/>
                      </a:lnTo>
                      <a:lnTo>
                        <a:pt x="18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6" name="îṩ1îḍe">
                  <a:extLst>
                    <a:ext uri="{FF2B5EF4-FFF2-40B4-BE49-F238E27FC236}">
                      <a16:creationId xmlns:a16="http://schemas.microsoft.com/office/drawing/2014/main" id="{4A46418B-9351-47CD-BF71-B232DC94F135}"/>
                    </a:ext>
                  </a:extLst>
                </p:cNvPr>
                <p:cNvSpPr/>
                <p:nvPr/>
              </p:nvSpPr>
              <p:spPr bwMode="auto">
                <a:xfrm>
                  <a:off x="4671509" y="2197612"/>
                  <a:ext cx="246522" cy="166726"/>
                </a:xfrm>
                <a:custGeom>
                  <a:avLst/>
                  <a:gdLst>
                    <a:gd name="T0" fmla="*/ 2147483647 w 141"/>
                    <a:gd name="T1" fmla="*/ 2147483647 h 100"/>
                    <a:gd name="T2" fmla="*/ 2147483647 w 141"/>
                    <a:gd name="T3" fmla="*/ 2147483647 h 100"/>
                    <a:gd name="T4" fmla="*/ 2147483647 w 141"/>
                    <a:gd name="T5" fmla="*/ 2147483647 h 100"/>
                    <a:gd name="T6" fmla="*/ 2147483647 w 141"/>
                    <a:gd name="T7" fmla="*/ 2147483647 h 100"/>
                    <a:gd name="T8" fmla="*/ 2147483647 w 141"/>
                    <a:gd name="T9" fmla="*/ 2147483647 h 100"/>
                    <a:gd name="T10" fmla="*/ 2147483647 w 141"/>
                    <a:gd name="T11" fmla="*/ 2147483647 h 100"/>
                    <a:gd name="T12" fmla="*/ 2147483647 w 141"/>
                    <a:gd name="T13" fmla="*/ 2147483647 h 100"/>
                    <a:gd name="T14" fmla="*/ 2147483647 w 141"/>
                    <a:gd name="T15" fmla="*/ 2147483647 h 100"/>
                    <a:gd name="T16" fmla="*/ 2147483647 w 141"/>
                    <a:gd name="T17" fmla="*/ 2147483647 h 100"/>
                    <a:gd name="T18" fmla="*/ 2147483647 w 141"/>
                    <a:gd name="T19" fmla="*/ 2147483647 h 100"/>
                    <a:gd name="T20" fmla="*/ 2147483647 w 141"/>
                    <a:gd name="T21" fmla="*/ 2147483647 h 100"/>
                    <a:gd name="T22" fmla="*/ 2147483647 w 141"/>
                    <a:gd name="T23" fmla="*/ 2147483647 h 100"/>
                    <a:gd name="T24" fmla="*/ 2147483647 w 141"/>
                    <a:gd name="T25" fmla="*/ 2147483647 h 100"/>
                    <a:gd name="T26" fmla="*/ 2147483647 w 141"/>
                    <a:gd name="T27" fmla="*/ 2147483647 h 100"/>
                    <a:gd name="T28" fmla="*/ 2147483647 w 141"/>
                    <a:gd name="T29" fmla="*/ 2147483647 h 100"/>
                    <a:gd name="T30" fmla="*/ 2147483647 w 141"/>
                    <a:gd name="T31" fmla="*/ 2147483647 h 100"/>
                    <a:gd name="T32" fmla="*/ 2147483647 w 141"/>
                    <a:gd name="T33" fmla="*/ 2147483647 h 100"/>
                    <a:gd name="T34" fmla="*/ 2147483647 w 141"/>
                    <a:gd name="T35" fmla="*/ 2147483647 h 100"/>
                    <a:gd name="T36" fmla="*/ 2147483647 w 141"/>
                    <a:gd name="T37" fmla="*/ 2147483647 h 100"/>
                    <a:gd name="T38" fmla="*/ 2147483647 w 141"/>
                    <a:gd name="T39" fmla="*/ 2147483647 h 100"/>
                    <a:gd name="T40" fmla="*/ 2147483647 w 141"/>
                    <a:gd name="T41" fmla="*/ 2147483647 h 100"/>
                    <a:gd name="T42" fmla="*/ 2147483647 w 141"/>
                    <a:gd name="T43" fmla="*/ 2147483647 h 100"/>
                    <a:gd name="T44" fmla="*/ 2147483647 w 141"/>
                    <a:gd name="T45" fmla="*/ 2147483647 h 100"/>
                    <a:gd name="T46" fmla="*/ 2147483647 w 141"/>
                    <a:gd name="T47" fmla="*/ 2147483647 h 100"/>
                    <a:gd name="T48" fmla="*/ 0 w 141"/>
                    <a:gd name="T49" fmla="*/ 2147483647 h 100"/>
                    <a:gd name="T50" fmla="*/ 0 w 141"/>
                    <a:gd name="T51" fmla="*/ 2147483647 h 100"/>
                    <a:gd name="T52" fmla="*/ 2147483647 w 141"/>
                    <a:gd name="T53" fmla="*/ 2147483647 h 100"/>
                    <a:gd name="T54" fmla="*/ 2147483647 w 141"/>
                    <a:gd name="T55" fmla="*/ 2147483647 h 100"/>
                    <a:gd name="T56" fmla="*/ 2147483647 w 141"/>
                    <a:gd name="T57" fmla="*/ 2147483647 h 100"/>
                    <a:gd name="T58" fmla="*/ 2147483647 w 141"/>
                    <a:gd name="T59" fmla="*/ 0 h 100"/>
                    <a:gd name="T60" fmla="*/ 2147483647 w 141"/>
                    <a:gd name="T61" fmla="*/ 0 h 100"/>
                    <a:gd name="T62" fmla="*/ 2147483647 w 141"/>
                    <a:gd name="T63" fmla="*/ 2147483647 h 100"/>
                    <a:gd name="T64" fmla="*/ 2147483647 w 141"/>
                    <a:gd name="T65" fmla="*/ 2147483647 h 100"/>
                    <a:gd name="T66" fmla="*/ 2147483647 w 141"/>
                    <a:gd name="T67" fmla="*/ 2147483647 h 100"/>
                    <a:gd name="T68" fmla="*/ 2147483647 w 141"/>
                    <a:gd name="T69" fmla="*/ 2147483647 h 100"/>
                    <a:gd name="T70" fmla="*/ 2147483647 w 141"/>
                    <a:gd name="T71" fmla="*/ 2147483647 h 100"/>
                    <a:gd name="T72" fmla="*/ 2147483647 w 141"/>
                    <a:gd name="T73" fmla="*/ 2147483647 h 100"/>
                    <a:gd name="T74" fmla="*/ 2147483647 w 141"/>
                    <a:gd name="T75" fmla="*/ 2147483647 h 100"/>
                    <a:gd name="T76" fmla="*/ 2147483647 w 141"/>
                    <a:gd name="T77" fmla="*/ 2147483647 h 100"/>
                    <a:gd name="T78" fmla="*/ 2147483647 w 141"/>
                    <a:gd name="T79" fmla="*/ 2147483647 h 100"/>
                    <a:gd name="T80" fmla="*/ 2147483647 w 141"/>
                    <a:gd name="T81" fmla="*/ 2147483647 h 100"/>
                    <a:gd name="T82" fmla="*/ 2147483647 w 141"/>
                    <a:gd name="T83" fmla="*/ 2147483647 h 100"/>
                    <a:gd name="T84" fmla="*/ 2147483647 w 141"/>
                    <a:gd name="T85" fmla="*/ 2147483647 h 100"/>
                    <a:gd name="T86" fmla="*/ 2147483647 w 141"/>
                    <a:gd name="T87" fmla="*/ 2147483647 h 100"/>
                    <a:gd name="T88" fmla="*/ 2147483647 w 141"/>
                    <a:gd name="T89" fmla="*/ 2147483647 h 100"/>
                    <a:gd name="T90" fmla="*/ 2147483647 w 141"/>
                    <a:gd name="T91" fmla="*/ 2147483647 h 100"/>
                    <a:gd name="T92" fmla="*/ 2147483647 w 141"/>
                    <a:gd name="T93" fmla="*/ 2147483647 h 100"/>
                    <a:gd name="T94" fmla="*/ 2147483647 w 141"/>
                    <a:gd name="T95" fmla="*/ 2147483647 h 100"/>
                    <a:gd name="T96" fmla="*/ 2147483647 w 141"/>
                    <a:gd name="T97" fmla="*/ 2147483647 h 100"/>
                    <a:gd name="T98" fmla="*/ 2147483647 w 141"/>
                    <a:gd name="T99" fmla="*/ 2147483647 h 100"/>
                    <a:gd name="T100" fmla="*/ 2147483647 w 141"/>
                    <a:gd name="T101" fmla="*/ 2147483647 h 100"/>
                    <a:gd name="T102" fmla="*/ 2147483647 w 141"/>
                    <a:gd name="T103" fmla="*/ 2147483647 h 100"/>
                    <a:gd name="T104" fmla="*/ 2147483647 w 141"/>
                    <a:gd name="T105" fmla="*/ 2147483647 h 100"/>
                    <a:gd name="T106" fmla="*/ 2147483647 w 141"/>
                    <a:gd name="T107" fmla="*/ 2147483647 h 100"/>
                    <a:gd name="T108" fmla="*/ 2147483647 w 141"/>
                    <a:gd name="T109" fmla="*/ 2147483647 h 10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41"/>
                    <a:gd name="T166" fmla="*/ 0 h 100"/>
                    <a:gd name="T167" fmla="*/ 141 w 141"/>
                    <a:gd name="T168" fmla="*/ 100 h 100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41" h="100">
                      <a:moveTo>
                        <a:pt x="121" y="100"/>
                      </a:moveTo>
                      <a:lnTo>
                        <a:pt x="117" y="100"/>
                      </a:lnTo>
                      <a:lnTo>
                        <a:pt x="111" y="100"/>
                      </a:lnTo>
                      <a:lnTo>
                        <a:pt x="101" y="98"/>
                      </a:lnTo>
                      <a:lnTo>
                        <a:pt x="91" y="100"/>
                      </a:lnTo>
                      <a:lnTo>
                        <a:pt x="85" y="100"/>
                      </a:lnTo>
                      <a:lnTo>
                        <a:pt x="83" y="100"/>
                      </a:lnTo>
                      <a:lnTo>
                        <a:pt x="81" y="96"/>
                      </a:lnTo>
                      <a:lnTo>
                        <a:pt x="75" y="96"/>
                      </a:lnTo>
                      <a:lnTo>
                        <a:pt x="71" y="96"/>
                      </a:lnTo>
                      <a:lnTo>
                        <a:pt x="69" y="96"/>
                      </a:lnTo>
                      <a:lnTo>
                        <a:pt x="67" y="94"/>
                      </a:lnTo>
                      <a:lnTo>
                        <a:pt x="65" y="88"/>
                      </a:lnTo>
                      <a:lnTo>
                        <a:pt x="61" y="86"/>
                      </a:lnTo>
                      <a:lnTo>
                        <a:pt x="55" y="84"/>
                      </a:lnTo>
                      <a:lnTo>
                        <a:pt x="47" y="82"/>
                      </a:lnTo>
                      <a:lnTo>
                        <a:pt x="43" y="78"/>
                      </a:lnTo>
                      <a:lnTo>
                        <a:pt x="41" y="82"/>
                      </a:lnTo>
                      <a:lnTo>
                        <a:pt x="37" y="82"/>
                      </a:lnTo>
                      <a:lnTo>
                        <a:pt x="35" y="82"/>
                      </a:lnTo>
                      <a:lnTo>
                        <a:pt x="35" y="78"/>
                      </a:lnTo>
                      <a:lnTo>
                        <a:pt x="13" y="72"/>
                      </a:lnTo>
                      <a:lnTo>
                        <a:pt x="13" y="62"/>
                      </a:lnTo>
                      <a:lnTo>
                        <a:pt x="7" y="48"/>
                      </a:lnTo>
                      <a:lnTo>
                        <a:pt x="0" y="36"/>
                      </a:lnTo>
                      <a:lnTo>
                        <a:pt x="0" y="18"/>
                      </a:lnTo>
                      <a:lnTo>
                        <a:pt x="5" y="18"/>
                      </a:lnTo>
                      <a:lnTo>
                        <a:pt x="13" y="16"/>
                      </a:lnTo>
                      <a:lnTo>
                        <a:pt x="25" y="10"/>
                      </a:lnTo>
                      <a:lnTo>
                        <a:pt x="41" y="0"/>
                      </a:lnTo>
                      <a:lnTo>
                        <a:pt x="59" y="0"/>
                      </a:lnTo>
                      <a:lnTo>
                        <a:pt x="61" y="4"/>
                      </a:lnTo>
                      <a:lnTo>
                        <a:pt x="61" y="6"/>
                      </a:lnTo>
                      <a:lnTo>
                        <a:pt x="65" y="8"/>
                      </a:lnTo>
                      <a:lnTo>
                        <a:pt x="75" y="6"/>
                      </a:lnTo>
                      <a:lnTo>
                        <a:pt x="113" y="6"/>
                      </a:lnTo>
                      <a:lnTo>
                        <a:pt x="117" y="10"/>
                      </a:lnTo>
                      <a:lnTo>
                        <a:pt x="119" y="12"/>
                      </a:lnTo>
                      <a:lnTo>
                        <a:pt x="123" y="14"/>
                      </a:lnTo>
                      <a:lnTo>
                        <a:pt x="125" y="16"/>
                      </a:lnTo>
                      <a:lnTo>
                        <a:pt x="129" y="22"/>
                      </a:lnTo>
                      <a:lnTo>
                        <a:pt x="131" y="28"/>
                      </a:lnTo>
                      <a:lnTo>
                        <a:pt x="131" y="34"/>
                      </a:lnTo>
                      <a:lnTo>
                        <a:pt x="135" y="40"/>
                      </a:lnTo>
                      <a:lnTo>
                        <a:pt x="129" y="44"/>
                      </a:lnTo>
                      <a:lnTo>
                        <a:pt x="127" y="46"/>
                      </a:lnTo>
                      <a:lnTo>
                        <a:pt x="125" y="46"/>
                      </a:lnTo>
                      <a:lnTo>
                        <a:pt x="125" y="50"/>
                      </a:lnTo>
                      <a:lnTo>
                        <a:pt x="127" y="54"/>
                      </a:lnTo>
                      <a:lnTo>
                        <a:pt x="133" y="62"/>
                      </a:lnTo>
                      <a:lnTo>
                        <a:pt x="141" y="76"/>
                      </a:lnTo>
                      <a:lnTo>
                        <a:pt x="135" y="80"/>
                      </a:lnTo>
                      <a:lnTo>
                        <a:pt x="131" y="88"/>
                      </a:lnTo>
                      <a:lnTo>
                        <a:pt x="121" y="98"/>
                      </a:lnTo>
                      <a:lnTo>
                        <a:pt x="121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7" name="iş1ïḑé">
                  <a:extLst>
                    <a:ext uri="{FF2B5EF4-FFF2-40B4-BE49-F238E27FC236}">
                      <a16:creationId xmlns:a16="http://schemas.microsoft.com/office/drawing/2014/main" id="{6A5088B8-06C8-412B-8290-220B55FBA356}"/>
                    </a:ext>
                  </a:extLst>
                </p:cNvPr>
                <p:cNvSpPr/>
                <p:nvPr/>
              </p:nvSpPr>
              <p:spPr bwMode="auto">
                <a:xfrm>
                  <a:off x="4827135" y="2566090"/>
                  <a:ext cx="49580" cy="86865"/>
                </a:xfrm>
                <a:custGeom>
                  <a:avLst/>
                  <a:gdLst>
                    <a:gd name="T0" fmla="*/ 2147483647 w 28"/>
                    <a:gd name="T1" fmla="*/ 2147483647 h 52"/>
                    <a:gd name="T2" fmla="*/ 2147483647 w 28"/>
                    <a:gd name="T3" fmla="*/ 2147483647 h 52"/>
                    <a:gd name="T4" fmla="*/ 2147483647 w 28"/>
                    <a:gd name="T5" fmla="*/ 2147483647 h 52"/>
                    <a:gd name="T6" fmla="*/ 2147483647 w 28"/>
                    <a:gd name="T7" fmla="*/ 2147483647 h 52"/>
                    <a:gd name="T8" fmla="*/ 2147483647 w 28"/>
                    <a:gd name="T9" fmla="*/ 2147483647 h 52"/>
                    <a:gd name="T10" fmla="*/ 2147483647 w 28"/>
                    <a:gd name="T11" fmla="*/ 2147483647 h 52"/>
                    <a:gd name="T12" fmla="*/ 2147483647 w 28"/>
                    <a:gd name="T13" fmla="*/ 2147483647 h 52"/>
                    <a:gd name="T14" fmla="*/ 2147483647 w 28"/>
                    <a:gd name="T15" fmla="*/ 2147483647 h 52"/>
                    <a:gd name="T16" fmla="*/ 2147483647 w 28"/>
                    <a:gd name="T17" fmla="*/ 2147483647 h 52"/>
                    <a:gd name="T18" fmla="*/ 0 w 28"/>
                    <a:gd name="T19" fmla="*/ 2147483647 h 52"/>
                    <a:gd name="T20" fmla="*/ 2147483647 w 28"/>
                    <a:gd name="T21" fmla="*/ 2147483647 h 52"/>
                    <a:gd name="T22" fmla="*/ 2147483647 w 28"/>
                    <a:gd name="T23" fmla="*/ 2147483647 h 52"/>
                    <a:gd name="T24" fmla="*/ 2147483647 w 28"/>
                    <a:gd name="T25" fmla="*/ 0 h 52"/>
                    <a:gd name="T26" fmla="*/ 2147483647 w 28"/>
                    <a:gd name="T27" fmla="*/ 0 h 52"/>
                    <a:gd name="T28" fmla="*/ 2147483647 w 28"/>
                    <a:gd name="T29" fmla="*/ 0 h 52"/>
                    <a:gd name="T30" fmla="*/ 2147483647 w 28"/>
                    <a:gd name="T31" fmla="*/ 2147483647 h 52"/>
                    <a:gd name="T32" fmla="*/ 2147483647 w 28"/>
                    <a:gd name="T33" fmla="*/ 2147483647 h 52"/>
                    <a:gd name="T34" fmla="*/ 2147483647 w 28"/>
                    <a:gd name="T35" fmla="*/ 2147483647 h 52"/>
                    <a:gd name="T36" fmla="*/ 2147483647 w 28"/>
                    <a:gd name="T37" fmla="*/ 2147483647 h 52"/>
                    <a:gd name="T38" fmla="*/ 2147483647 w 28"/>
                    <a:gd name="T39" fmla="*/ 2147483647 h 52"/>
                    <a:gd name="T40" fmla="*/ 2147483647 w 28"/>
                    <a:gd name="T41" fmla="*/ 2147483647 h 52"/>
                    <a:gd name="T42" fmla="*/ 2147483647 w 28"/>
                    <a:gd name="T43" fmla="*/ 2147483647 h 52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8"/>
                    <a:gd name="T67" fmla="*/ 0 h 52"/>
                    <a:gd name="T68" fmla="*/ 28 w 28"/>
                    <a:gd name="T69" fmla="*/ 52 h 52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8" h="52">
                      <a:moveTo>
                        <a:pt x="28" y="30"/>
                      </a:moveTo>
                      <a:lnTo>
                        <a:pt x="28" y="38"/>
                      </a:lnTo>
                      <a:lnTo>
                        <a:pt x="24" y="42"/>
                      </a:lnTo>
                      <a:lnTo>
                        <a:pt x="20" y="46"/>
                      </a:lnTo>
                      <a:lnTo>
                        <a:pt x="16" y="52"/>
                      </a:lnTo>
                      <a:lnTo>
                        <a:pt x="12" y="46"/>
                      </a:lnTo>
                      <a:lnTo>
                        <a:pt x="8" y="42"/>
                      </a:lnTo>
                      <a:lnTo>
                        <a:pt x="6" y="26"/>
                      </a:lnTo>
                      <a:lnTo>
                        <a:pt x="4" y="16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8" y="8"/>
                      </a:lnTo>
                      <a:lnTo>
                        <a:pt x="18" y="16"/>
                      </a:lnTo>
                      <a:lnTo>
                        <a:pt x="18" y="22"/>
                      </a:lnTo>
                      <a:lnTo>
                        <a:pt x="22" y="28"/>
                      </a:lnTo>
                      <a:lnTo>
                        <a:pt x="26" y="28"/>
                      </a:lnTo>
                      <a:lnTo>
                        <a:pt x="28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8" name="íṥľiḑê">
                  <a:extLst>
                    <a:ext uri="{FF2B5EF4-FFF2-40B4-BE49-F238E27FC236}">
                      <a16:creationId xmlns:a16="http://schemas.microsoft.com/office/drawing/2014/main" id="{3AD25DDB-4C2F-496F-B9E9-645CC79FC984}"/>
                    </a:ext>
                  </a:extLst>
                </p:cNvPr>
                <p:cNvSpPr/>
                <p:nvPr/>
              </p:nvSpPr>
              <p:spPr bwMode="auto">
                <a:xfrm>
                  <a:off x="4854680" y="2591308"/>
                  <a:ext cx="165266" cy="163924"/>
                </a:xfrm>
                <a:custGeom>
                  <a:avLst/>
                  <a:gdLst>
                    <a:gd name="T0" fmla="*/ 2147483647 w 94"/>
                    <a:gd name="T1" fmla="*/ 2147483647 h 98"/>
                    <a:gd name="T2" fmla="*/ 2147483647 w 94"/>
                    <a:gd name="T3" fmla="*/ 2147483647 h 98"/>
                    <a:gd name="T4" fmla="*/ 2147483647 w 94"/>
                    <a:gd name="T5" fmla="*/ 2147483647 h 98"/>
                    <a:gd name="T6" fmla="*/ 2147483647 w 94"/>
                    <a:gd name="T7" fmla="*/ 2147483647 h 98"/>
                    <a:gd name="T8" fmla="*/ 2147483647 w 94"/>
                    <a:gd name="T9" fmla="*/ 2147483647 h 98"/>
                    <a:gd name="T10" fmla="*/ 2147483647 w 94"/>
                    <a:gd name="T11" fmla="*/ 2147483647 h 98"/>
                    <a:gd name="T12" fmla="*/ 2147483647 w 94"/>
                    <a:gd name="T13" fmla="*/ 2147483647 h 98"/>
                    <a:gd name="T14" fmla="*/ 2147483647 w 94"/>
                    <a:gd name="T15" fmla="*/ 2147483647 h 98"/>
                    <a:gd name="T16" fmla="*/ 2147483647 w 94"/>
                    <a:gd name="T17" fmla="*/ 2147483647 h 98"/>
                    <a:gd name="T18" fmla="*/ 2147483647 w 94"/>
                    <a:gd name="T19" fmla="*/ 0 h 98"/>
                    <a:gd name="T20" fmla="*/ 2147483647 w 94"/>
                    <a:gd name="T21" fmla="*/ 2147483647 h 98"/>
                    <a:gd name="T22" fmla="*/ 2147483647 w 94"/>
                    <a:gd name="T23" fmla="*/ 2147483647 h 98"/>
                    <a:gd name="T24" fmla="*/ 2147483647 w 94"/>
                    <a:gd name="T25" fmla="*/ 2147483647 h 98"/>
                    <a:gd name="T26" fmla="*/ 2147483647 w 94"/>
                    <a:gd name="T27" fmla="*/ 2147483647 h 98"/>
                    <a:gd name="T28" fmla="*/ 2147483647 w 94"/>
                    <a:gd name="T29" fmla="*/ 2147483647 h 98"/>
                    <a:gd name="T30" fmla="*/ 2147483647 w 94"/>
                    <a:gd name="T31" fmla="*/ 2147483647 h 98"/>
                    <a:gd name="T32" fmla="*/ 2147483647 w 94"/>
                    <a:gd name="T33" fmla="*/ 2147483647 h 98"/>
                    <a:gd name="T34" fmla="*/ 2147483647 w 94"/>
                    <a:gd name="T35" fmla="*/ 2147483647 h 98"/>
                    <a:gd name="T36" fmla="*/ 2147483647 w 94"/>
                    <a:gd name="T37" fmla="*/ 2147483647 h 98"/>
                    <a:gd name="T38" fmla="*/ 2147483647 w 94"/>
                    <a:gd name="T39" fmla="*/ 2147483647 h 98"/>
                    <a:gd name="T40" fmla="*/ 2147483647 w 94"/>
                    <a:gd name="T41" fmla="*/ 2147483647 h 98"/>
                    <a:gd name="T42" fmla="*/ 2147483647 w 94"/>
                    <a:gd name="T43" fmla="*/ 2147483647 h 98"/>
                    <a:gd name="T44" fmla="*/ 2147483647 w 94"/>
                    <a:gd name="T45" fmla="*/ 2147483647 h 98"/>
                    <a:gd name="T46" fmla="*/ 2147483647 w 94"/>
                    <a:gd name="T47" fmla="*/ 2147483647 h 98"/>
                    <a:gd name="T48" fmla="*/ 2147483647 w 94"/>
                    <a:gd name="T49" fmla="*/ 2147483647 h 98"/>
                    <a:gd name="T50" fmla="*/ 2147483647 w 94"/>
                    <a:gd name="T51" fmla="*/ 2147483647 h 98"/>
                    <a:gd name="T52" fmla="*/ 2147483647 w 94"/>
                    <a:gd name="T53" fmla="*/ 2147483647 h 98"/>
                    <a:gd name="T54" fmla="*/ 2147483647 w 94"/>
                    <a:gd name="T55" fmla="*/ 2147483647 h 98"/>
                    <a:gd name="T56" fmla="*/ 2147483647 w 94"/>
                    <a:gd name="T57" fmla="*/ 2147483647 h 98"/>
                    <a:gd name="T58" fmla="*/ 2147483647 w 94"/>
                    <a:gd name="T59" fmla="*/ 2147483647 h 98"/>
                    <a:gd name="T60" fmla="*/ 2147483647 w 94"/>
                    <a:gd name="T61" fmla="*/ 2147483647 h 98"/>
                    <a:gd name="T62" fmla="*/ 2147483647 w 94"/>
                    <a:gd name="T63" fmla="*/ 2147483647 h 98"/>
                    <a:gd name="T64" fmla="*/ 2147483647 w 94"/>
                    <a:gd name="T65" fmla="*/ 2147483647 h 98"/>
                    <a:gd name="T66" fmla="*/ 2147483647 w 94"/>
                    <a:gd name="T67" fmla="*/ 2147483647 h 98"/>
                    <a:gd name="T68" fmla="*/ 2147483647 w 94"/>
                    <a:gd name="T69" fmla="*/ 2147483647 h 98"/>
                    <a:gd name="T70" fmla="*/ 2147483647 w 94"/>
                    <a:gd name="T71" fmla="*/ 2147483647 h 98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94"/>
                    <a:gd name="T109" fmla="*/ 0 h 98"/>
                    <a:gd name="T110" fmla="*/ 94 w 94"/>
                    <a:gd name="T111" fmla="*/ 98 h 98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94" h="98">
                      <a:moveTo>
                        <a:pt x="12" y="14"/>
                      </a:moveTo>
                      <a:lnTo>
                        <a:pt x="20" y="12"/>
                      </a:lnTo>
                      <a:lnTo>
                        <a:pt x="30" y="10"/>
                      </a:lnTo>
                      <a:lnTo>
                        <a:pt x="36" y="8"/>
                      </a:lnTo>
                      <a:lnTo>
                        <a:pt x="38" y="6"/>
                      </a:lnTo>
                      <a:lnTo>
                        <a:pt x="38" y="2"/>
                      </a:lnTo>
                      <a:lnTo>
                        <a:pt x="38" y="4"/>
                      </a:lnTo>
                      <a:lnTo>
                        <a:pt x="42" y="4"/>
                      </a:lnTo>
                      <a:lnTo>
                        <a:pt x="48" y="4"/>
                      </a:lnTo>
                      <a:lnTo>
                        <a:pt x="54" y="2"/>
                      </a:lnTo>
                      <a:lnTo>
                        <a:pt x="60" y="0"/>
                      </a:lnTo>
                      <a:lnTo>
                        <a:pt x="64" y="2"/>
                      </a:lnTo>
                      <a:lnTo>
                        <a:pt x="66" y="4"/>
                      </a:lnTo>
                      <a:lnTo>
                        <a:pt x="70" y="6"/>
                      </a:lnTo>
                      <a:lnTo>
                        <a:pt x="76" y="6"/>
                      </a:lnTo>
                      <a:lnTo>
                        <a:pt x="78" y="6"/>
                      </a:lnTo>
                      <a:lnTo>
                        <a:pt x="80" y="4"/>
                      </a:lnTo>
                      <a:lnTo>
                        <a:pt x="84" y="4"/>
                      </a:lnTo>
                      <a:lnTo>
                        <a:pt x="86" y="0"/>
                      </a:lnTo>
                      <a:lnTo>
                        <a:pt x="88" y="0"/>
                      </a:lnTo>
                      <a:lnTo>
                        <a:pt x="90" y="2"/>
                      </a:lnTo>
                      <a:lnTo>
                        <a:pt x="90" y="4"/>
                      </a:lnTo>
                      <a:lnTo>
                        <a:pt x="94" y="6"/>
                      </a:lnTo>
                      <a:lnTo>
                        <a:pt x="94" y="16"/>
                      </a:lnTo>
                      <a:lnTo>
                        <a:pt x="58" y="16"/>
                      </a:lnTo>
                      <a:lnTo>
                        <a:pt x="60" y="20"/>
                      </a:lnTo>
                      <a:lnTo>
                        <a:pt x="62" y="24"/>
                      </a:lnTo>
                      <a:lnTo>
                        <a:pt x="58" y="24"/>
                      </a:lnTo>
                      <a:lnTo>
                        <a:pt x="56" y="26"/>
                      </a:lnTo>
                      <a:lnTo>
                        <a:pt x="56" y="28"/>
                      </a:lnTo>
                      <a:lnTo>
                        <a:pt x="50" y="28"/>
                      </a:lnTo>
                      <a:lnTo>
                        <a:pt x="46" y="26"/>
                      </a:lnTo>
                      <a:lnTo>
                        <a:pt x="40" y="20"/>
                      </a:lnTo>
                      <a:lnTo>
                        <a:pt x="38" y="22"/>
                      </a:lnTo>
                      <a:lnTo>
                        <a:pt x="38" y="24"/>
                      </a:lnTo>
                      <a:lnTo>
                        <a:pt x="40" y="28"/>
                      </a:lnTo>
                      <a:lnTo>
                        <a:pt x="40" y="32"/>
                      </a:lnTo>
                      <a:lnTo>
                        <a:pt x="44" y="38"/>
                      </a:lnTo>
                      <a:lnTo>
                        <a:pt x="48" y="44"/>
                      </a:lnTo>
                      <a:lnTo>
                        <a:pt x="54" y="48"/>
                      </a:lnTo>
                      <a:lnTo>
                        <a:pt x="66" y="56"/>
                      </a:lnTo>
                      <a:lnTo>
                        <a:pt x="70" y="60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4" y="68"/>
                      </a:lnTo>
                      <a:lnTo>
                        <a:pt x="60" y="68"/>
                      </a:lnTo>
                      <a:lnTo>
                        <a:pt x="56" y="66"/>
                      </a:lnTo>
                      <a:lnTo>
                        <a:pt x="52" y="64"/>
                      </a:lnTo>
                      <a:lnTo>
                        <a:pt x="54" y="70"/>
                      </a:lnTo>
                      <a:lnTo>
                        <a:pt x="58" y="74"/>
                      </a:lnTo>
                      <a:lnTo>
                        <a:pt x="52" y="76"/>
                      </a:lnTo>
                      <a:lnTo>
                        <a:pt x="46" y="74"/>
                      </a:lnTo>
                      <a:lnTo>
                        <a:pt x="48" y="82"/>
                      </a:lnTo>
                      <a:lnTo>
                        <a:pt x="50" y="84"/>
                      </a:lnTo>
                      <a:lnTo>
                        <a:pt x="52" y="90"/>
                      </a:lnTo>
                      <a:lnTo>
                        <a:pt x="54" y="98"/>
                      </a:lnTo>
                      <a:lnTo>
                        <a:pt x="48" y="92"/>
                      </a:lnTo>
                      <a:lnTo>
                        <a:pt x="42" y="90"/>
                      </a:lnTo>
                      <a:lnTo>
                        <a:pt x="38" y="88"/>
                      </a:lnTo>
                      <a:lnTo>
                        <a:pt x="38" y="84"/>
                      </a:lnTo>
                      <a:lnTo>
                        <a:pt x="34" y="84"/>
                      </a:lnTo>
                      <a:lnTo>
                        <a:pt x="30" y="82"/>
                      </a:lnTo>
                      <a:lnTo>
                        <a:pt x="26" y="82"/>
                      </a:lnTo>
                      <a:lnTo>
                        <a:pt x="24" y="78"/>
                      </a:lnTo>
                      <a:lnTo>
                        <a:pt x="20" y="68"/>
                      </a:lnTo>
                      <a:lnTo>
                        <a:pt x="18" y="58"/>
                      </a:lnTo>
                      <a:lnTo>
                        <a:pt x="14" y="48"/>
                      </a:lnTo>
                      <a:lnTo>
                        <a:pt x="12" y="46"/>
                      </a:lnTo>
                      <a:lnTo>
                        <a:pt x="0" y="36"/>
                      </a:lnTo>
                      <a:lnTo>
                        <a:pt x="4" y="30"/>
                      </a:lnTo>
                      <a:lnTo>
                        <a:pt x="8" y="26"/>
                      </a:lnTo>
                      <a:lnTo>
                        <a:pt x="12" y="22"/>
                      </a:lnTo>
                      <a:lnTo>
                        <a:pt x="1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9" name="îṧḻïḓé">
                  <a:extLst>
                    <a:ext uri="{FF2B5EF4-FFF2-40B4-BE49-F238E27FC236}">
                      <a16:creationId xmlns:a16="http://schemas.microsoft.com/office/drawing/2014/main" id="{60EE00C8-6217-46E5-A12B-6018FCDE5CD6}"/>
                    </a:ext>
                  </a:extLst>
                </p:cNvPr>
                <p:cNvSpPr/>
                <p:nvPr/>
              </p:nvSpPr>
              <p:spPr bwMode="auto">
                <a:xfrm>
                  <a:off x="4747256" y="2346124"/>
                  <a:ext cx="136343" cy="65850"/>
                </a:xfrm>
                <a:custGeom>
                  <a:avLst/>
                  <a:gdLst>
                    <a:gd name="T0" fmla="*/ 2147483647 w 78"/>
                    <a:gd name="T1" fmla="*/ 0 h 40"/>
                    <a:gd name="T2" fmla="*/ 2147483647 w 78"/>
                    <a:gd name="T3" fmla="*/ 2147483647 h 40"/>
                    <a:gd name="T4" fmla="*/ 2147483647 w 78"/>
                    <a:gd name="T5" fmla="*/ 2147483647 h 40"/>
                    <a:gd name="T6" fmla="*/ 2147483647 w 78"/>
                    <a:gd name="T7" fmla="*/ 2147483647 h 40"/>
                    <a:gd name="T8" fmla="*/ 2147483647 w 78"/>
                    <a:gd name="T9" fmla="*/ 2147483647 h 40"/>
                    <a:gd name="T10" fmla="*/ 2147483647 w 78"/>
                    <a:gd name="T11" fmla="*/ 2147483647 h 40"/>
                    <a:gd name="T12" fmla="*/ 2147483647 w 78"/>
                    <a:gd name="T13" fmla="*/ 2147483647 h 40"/>
                    <a:gd name="T14" fmla="*/ 2147483647 w 78"/>
                    <a:gd name="T15" fmla="*/ 2147483647 h 40"/>
                    <a:gd name="T16" fmla="*/ 2147483647 w 78"/>
                    <a:gd name="T17" fmla="*/ 2147483647 h 40"/>
                    <a:gd name="T18" fmla="*/ 2147483647 w 78"/>
                    <a:gd name="T19" fmla="*/ 2147483647 h 40"/>
                    <a:gd name="T20" fmla="*/ 2147483647 w 78"/>
                    <a:gd name="T21" fmla="*/ 2147483647 h 40"/>
                    <a:gd name="T22" fmla="*/ 2147483647 w 78"/>
                    <a:gd name="T23" fmla="*/ 2147483647 h 40"/>
                    <a:gd name="T24" fmla="*/ 2147483647 w 78"/>
                    <a:gd name="T25" fmla="*/ 2147483647 h 40"/>
                    <a:gd name="T26" fmla="*/ 2147483647 w 78"/>
                    <a:gd name="T27" fmla="*/ 2147483647 h 40"/>
                    <a:gd name="T28" fmla="*/ 2147483647 w 78"/>
                    <a:gd name="T29" fmla="*/ 2147483647 h 40"/>
                    <a:gd name="T30" fmla="*/ 2147483647 w 78"/>
                    <a:gd name="T31" fmla="*/ 2147483647 h 40"/>
                    <a:gd name="T32" fmla="*/ 2147483647 w 78"/>
                    <a:gd name="T33" fmla="*/ 2147483647 h 40"/>
                    <a:gd name="T34" fmla="*/ 2147483647 w 78"/>
                    <a:gd name="T35" fmla="*/ 2147483647 h 40"/>
                    <a:gd name="T36" fmla="*/ 2147483647 w 78"/>
                    <a:gd name="T37" fmla="*/ 2147483647 h 40"/>
                    <a:gd name="T38" fmla="*/ 2147483647 w 78"/>
                    <a:gd name="T39" fmla="*/ 2147483647 h 40"/>
                    <a:gd name="T40" fmla="*/ 2147483647 w 78"/>
                    <a:gd name="T41" fmla="*/ 2147483647 h 40"/>
                    <a:gd name="T42" fmla="*/ 2147483647 w 78"/>
                    <a:gd name="T43" fmla="*/ 2147483647 h 40"/>
                    <a:gd name="T44" fmla="*/ 2147483647 w 78"/>
                    <a:gd name="T45" fmla="*/ 2147483647 h 40"/>
                    <a:gd name="T46" fmla="*/ 2147483647 w 78"/>
                    <a:gd name="T47" fmla="*/ 2147483647 h 40"/>
                    <a:gd name="T48" fmla="*/ 2147483647 w 78"/>
                    <a:gd name="T49" fmla="*/ 2147483647 h 40"/>
                    <a:gd name="T50" fmla="*/ 2147483647 w 78"/>
                    <a:gd name="T51" fmla="*/ 2147483647 h 40"/>
                    <a:gd name="T52" fmla="*/ 2147483647 w 78"/>
                    <a:gd name="T53" fmla="*/ 2147483647 h 40"/>
                    <a:gd name="T54" fmla="*/ 0 w 78"/>
                    <a:gd name="T55" fmla="*/ 2147483647 h 40"/>
                    <a:gd name="T56" fmla="*/ 2147483647 w 78"/>
                    <a:gd name="T57" fmla="*/ 2147483647 h 40"/>
                    <a:gd name="T58" fmla="*/ 2147483647 w 78"/>
                    <a:gd name="T59" fmla="*/ 2147483647 h 40"/>
                    <a:gd name="T60" fmla="*/ 2147483647 w 78"/>
                    <a:gd name="T61" fmla="*/ 2147483647 h 40"/>
                    <a:gd name="T62" fmla="*/ 2147483647 w 78"/>
                    <a:gd name="T63" fmla="*/ 2147483647 h 40"/>
                    <a:gd name="T64" fmla="*/ 2147483647 w 78"/>
                    <a:gd name="T65" fmla="*/ 2147483647 h 40"/>
                    <a:gd name="T66" fmla="*/ 2147483647 w 78"/>
                    <a:gd name="T67" fmla="*/ 2147483647 h 40"/>
                    <a:gd name="T68" fmla="*/ 2147483647 w 78"/>
                    <a:gd name="T69" fmla="*/ 0 h 4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78"/>
                    <a:gd name="T106" fmla="*/ 0 h 40"/>
                    <a:gd name="T107" fmla="*/ 78 w 78"/>
                    <a:gd name="T108" fmla="*/ 40 h 40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78" h="40">
                      <a:moveTo>
                        <a:pt x="22" y="0"/>
                      </a:moveTo>
                      <a:lnTo>
                        <a:pt x="24" y="6"/>
                      </a:lnTo>
                      <a:lnTo>
                        <a:pt x="26" y="8"/>
                      </a:lnTo>
                      <a:lnTo>
                        <a:pt x="28" y="8"/>
                      </a:lnTo>
                      <a:lnTo>
                        <a:pt x="32" y="8"/>
                      </a:lnTo>
                      <a:lnTo>
                        <a:pt x="38" y="8"/>
                      </a:lnTo>
                      <a:lnTo>
                        <a:pt x="40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8" y="10"/>
                      </a:lnTo>
                      <a:lnTo>
                        <a:pt x="68" y="12"/>
                      </a:lnTo>
                      <a:lnTo>
                        <a:pt x="74" y="12"/>
                      </a:lnTo>
                      <a:lnTo>
                        <a:pt x="78" y="12"/>
                      </a:lnTo>
                      <a:lnTo>
                        <a:pt x="78" y="16"/>
                      </a:lnTo>
                      <a:lnTo>
                        <a:pt x="76" y="24"/>
                      </a:lnTo>
                      <a:lnTo>
                        <a:pt x="76" y="26"/>
                      </a:lnTo>
                      <a:lnTo>
                        <a:pt x="72" y="26"/>
                      </a:lnTo>
                      <a:lnTo>
                        <a:pt x="64" y="24"/>
                      </a:lnTo>
                      <a:lnTo>
                        <a:pt x="56" y="24"/>
                      </a:lnTo>
                      <a:lnTo>
                        <a:pt x="52" y="24"/>
                      </a:lnTo>
                      <a:lnTo>
                        <a:pt x="50" y="26"/>
                      </a:lnTo>
                      <a:lnTo>
                        <a:pt x="46" y="30"/>
                      </a:lnTo>
                      <a:lnTo>
                        <a:pt x="36" y="34"/>
                      </a:lnTo>
                      <a:lnTo>
                        <a:pt x="20" y="40"/>
                      </a:lnTo>
                      <a:lnTo>
                        <a:pt x="12" y="38"/>
                      </a:lnTo>
                      <a:lnTo>
                        <a:pt x="6" y="34"/>
                      </a:lnTo>
                      <a:lnTo>
                        <a:pt x="2" y="30"/>
                      </a:lnTo>
                      <a:lnTo>
                        <a:pt x="0" y="22"/>
                      </a:lnTo>
                      <a:lnTo>
                        <a:pt x="6" y="16"/>
                      </a:lnTo>
                      <a:lnTo>
                        <a:pt x="12" y="14"/>
                      </a:lnTo>
                      <a:lnTo>
                        <a:pt x="18" y="12"/>
                      </a:lnTo>
                      <a:lnTo>
                        <a:pt x="18" y="10"/>
                      </a:lnTo>
                      <a:lnTo>
                        <a:pt x="18" y="6"/>
                      </a:lnTo>
                      <a:lnTo>
                        <a:pt x="20" y="6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0" name="íṣḻíḍe">
                  <a:extLst>
                    <a:ext uri="{FF2B5EF4-FFF2-40B4-BE49-F238E27FC236}">
                      <a16:creationId xmlns:a16="http://schemas.microsoft.com/office/drawing/2014/main" id="{38285879-4594-4DFE-B515-88C19848BEF0}"/>
                    </a:ext>
                  </a:extLst>
                </p:cNvPr>
                <p:cNvSpPr/>
                <p:nvPr/>
              </p:nvSpPr>
              <p:spPr bwMode="auto">
                <a:xfrm>
                  <a:off x="4628815" y="2319504"/>
                  <a:ext cx="157003" cy="65850"/>
                </a:xfrm>
                <a:custGeom>
                  <a:avLst/>
                  <a:gdLst>
                    <a:gd name="T0" fmla="*/ 2147483647 w 89"/>
                    <a:gd name="T1" fmla="*/ 2147483647 h 40"/>
                    <a:gd name="T2" fmla="*/ 2147483647 w 89"/>
                    <a:gd name="T3" fmla="*/ 2147483647 h 40"/>
                    <a:gd name="T4" fmla="*/ 2147483647 w 89"/>
                    <a:gd name="T5" fmla="*/ 2147483647 h 40"/>
                    <a:gd name="T6" fmla="*/ 2147483647 w 89"/>
                    <a:gd name="T7" fmla="*/ 2147483647 h 40"/>
                    <a:gd name="T8" fmla="*/ 2147483647 w 89"/>
                    <a:gd name="T9" fmla="*/ 2147483647 h 40"/>
                    <a:gd name="T10" fmla="*/ 2147483647 w 89"/>
                    <a:gd name="T11" fmla="*/ 2147483647 h 40"/>
                    <a:gd name="T12" fmla="*/ 2147483647 w 89"/>
                    <a:gd name="T13" fmla="*/ 2147483647 h 40"/>
                    <a:gd name="T14" fmla="*/ 2147483647 w 89"/>
                    <a:gd name="T15" fmla="*/ 2147483647 h 40"/>
                    <a:gd name="T16" fmla="*/ 2147483647 w 89"/>
                    <a:gd name="T17" fmla="*/ 2147483647 h 40"/>
                    <a:gd name="T18" fmla="*/ 2147483647 w 89"/>
                    <a:gd name="T19" fmla="*/ 0 h 40"/>
                    <a:gd name="T20" fmla="*/ 2147483647 w 89"/>
                    <a:gd name="T21" fmla="*/ 0 h 40"/>
                    <a:gd name="T22" fmla="*/ 2147483647 w 89"/>
                    <a:gd name="T23" fmla="*/ 0 h 40"/>
                    <a:gd name="T24" fmla="*/ 0 w 89"/>
                    <a:gd name="T25" fmla="*/ 2147483647 h 40"/>
                    <a:gd name="T26" fmla="*/ 2147483647 w 89"/>
                    <a:gd name="T27" fmla="*/ 2147483647 h 40"/>
                    <a:gd name="T28" fmla="*/ 2147483647 w 89"/>
                    <a:gd name="T29" fmla="*/ 2147483647 h 40"/>
                    <a:gd name="T30" fmla="*/ 2147483647 w 89"/>
                    <a:gd name="T31" fmla="*/ 2147483647 h 40"/>
                    <a:gd name="T32" fmla="*/ 2147483647 w 89"/>
                    <a:gd name="T33" fmla="*/ 2147483647 h 40"/>
                    <a:gd name="T34" fmla="*/ 2147483647 w 89"/>
                    <a:gd name="T35" fmla="*/ 2147483647 h 40"/>
                    <a:gd name="T36" fmla="*/ 2147483647 w 89"/>
                    <a:gd name="T37" fmla="*/ 2147483647 h 40"/>
                    <a:gd name="T38" fmla="*/ 2147483647 w 89"/>
                    <a:gd name="T39" fmla="*/ 2147483647 h 40"/>
                    <a:gd name="T40" fmla="*/ 2147483647 w 89"/>
                    <a:gd name="T41" fmla="*/ 2147483647 h 40"/>
                    <a:gd name="T42" fmla="*/ 2147483647 w 89"/>
                    <a:gd name="T43" fmla="*/ 2147483647 h 40"/>
                    <a:gd name="T44" fmla="*/ 2147483647 w 89"/>
                    <a:gd name="T45" fmla="*/ 2147483647 h 40"/>
                    <a:gd name="T46" fmla="*/ 2147483647 w 89"/>
                    <a:gd name="T47" fmla="*/ 2147483647 h 40"/>
                    <a:gd name="T48" fmla="*/ 2147483647 w 89"/>
                    <a:gd name="T49" fmla="*/ 2147483647 h 40"/>
                    <a:gd name="T50" fmla="*/ 2147483647 w 89"/>
                    <a:gd name="T51" fmla="*/ 2147483647 h 40"/>
                    <a:gd name="T52" fmla="*/ 2147483647 w 89"/>
                    <a:gd name="T53" fmla="*/ 2147483647 h 40"/>
                    <a:gd name="T54" fmla="*/ 2147483647 w 89"/>
                    <a:gd name="T55" fmla="*/ 2147483647 h 40"/>
                    <a:gd name="T56" fmla="*/ 2147483647 w 89"/>
                    <a:gd name="T57" fmla="*/ 2147483647 h 40"/>
                    <a:gd name="T58" fmla="*/ 2147483647 w 89"/>
                    <a:gd name="T59" fmla="*/ 2147483647 h 40"/>
                    <a:gd name="T60" fmla="*/ 2147483647 w 89"/>
                    <a:gd name="T61" fmla="*/ 2147483647 h 40"/>
                    <a:gd name="T62" fmla="*/ 2147483647 w 89"/>
                    <a:gd name="T63" fmla="*/ 2147483647 h 40"/>
                    <a:gd name="T64" fmla="*/ 2147483647 w 89"/>
                    <a:gd name="T65" fmla="*/ 2147483647 h 40"/>
                    <a:gd name="T66" fmla="*/ 2147483647 w 89"/>
                    <a:gd name="T67" fmla="*/ 2147483647 h 40"/>
                    <a:gd name="T68" fmla="*/ 2147483647 w 89"/>
                    <a:gd name="T69" fmla="*/ 2147483647 h 4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89"/>
                    <a:gd name="T106" fmla="*/ 0 h 40"/>
                    <a:gd name="T107" fmla="*/ 89 w 89"/>
                    <a:gd name="T108" fmla="*/ 40 h 40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89" h="40">
                      <a:moveTo>
                        <a:pt x="89" y="16"/>
                      </a:moveTo>
                      <a:lnTo>
                        <a:pt x="85" y="14"/>
                      </a:lnTo>
                      <a:lnTo>
                        <a:pt x="79" y="12"/>
                      </a:lnTo>
                      <a:lnTo>
                        <a:pt x="71" y="10"/>
                      </a:lnTo>
                      <a:lnTo>
                        <a:pt x="67" y="6"/>
                      </a:lnTo>
                      <a:lnTo>
                        <a:pt x="65" y="10"/>
                      </a:lnTo>
                      <a:lnTo>
                        <a:pt x="61" y="10"/>
                      </a:lnTo>
                      <a:lnTo>
                        <a:pt x="59" y="10"/>
                      </a:lnTo>
                      <a:lnTo>
                        <a:pt x="59" y="6"/>
                      </a:lnTo>
                      <a:lnTo>
                        <a:pt x="37" y="0"/>
                      </a:lnTo>
                      <a:lnTo>
                        <a:pt x="31" y="0"/>
                      </a:lnTo>
                      <a:lnTo>
                        <a:pt x="29" y="0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2" y="20"/>
                      </a:lnTo>
                      <a:lnTo>
                        <a:pt x="10" y="26"/>
                      </a:lnTo>
                      <a:lnTo>
                        <a:pt x="18" y="32"/>
                      </a:lnTo>
                      <a:lnTo>
                        <a:pt x="24" y="38"/>
                      </a:lnTo>
                      <a:lnTo>
                        <a:pt x="31" y="40"/>
                      </a:lnTo>
                      <a:lnTo>
                        <a:pt x="35" y="38"/>
                      </a:lnTo>
                      <a:lnTo>
                        <a:pt x="37" y="36"/>
                      </a:lnTo>
                      <a:lnTo>
                        <a:pt x="41" y="34"/>
                      </a:lnTo>
                      <a:lnTo>
                        <a:pt x="45" y="32"/>
                      </a:lnTo>
                      <a:lnTo>
                        <a:pt x="51" y="34"/>
                      </a:lnTo>
                      <a:lnTo>
                        <a:pt x="55" y="36"/>
                      </a:lnTo>
                      <a:lnTo>
                        <a:pt x="61" y="38"/>
                      </a:lnTo>
                      <a:lnTo>
                        <a:pt x="65" y="38"/>
                      </a:lnTo>
                      <a:lnTo>
                        <a:pt x="67" y="38"/>
                      </a:lnTo>
                      <a:lnTo>
                        <a:pt x="73" y="32"/>
                      </a:lnTo>
                      <a:lnTo>
                        <a:pt x="79" y="30"/>
                      </a:lnTo>
                      <a:lnTo>
                        <a:pt x="85" y="28"/>
                      </a:lnTo>
                      <a:lnTo>
                        <a:pt x="85" y="26"/>
                      </a:lnTo>
                      <a:lnTo>
                        <a:pt x="85" y="22"/>
                      </a:lnTo>
                      <a:lnTo>
                        <a:pt x="87" y="22"/>
                      </a:lnTo>
                      <a:lnTo>
                        <a:pt x="89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1" name="iSḻïḍê">
                  <a:extLst>
                    <a:ext uri="{FF2B5EF4-FFF2-40B4-BE49-F238E27FC236}">
                      <a16:creationId xmlns:a16="http://schemas.microsoft.com/office/drawing/2014/main" id="{75691794-A9D1-4057-9022-6DC9BF7C6B7A}"/>
                    </a:ext>
                  </a:extLst>
                </p:cNvPr>
                <p:cNvSpPr/>
                <p:nvPr/>
              </p:nvSpPr>
              <p:spPr bwMode="auto">
                <a:xfrm>
                  <a:off x="4995154" y="2381150"/>
                  <a:ext cx="86765" cy="82662"/>
                </a:xfrm>
                <a:custGeom>
                  <a:avLst/>
                  <a:gdLst>
                    <a:gd name="T0" fmla="*/ 2147483647 w 50"/>
                    <a:gd name="T1" fmla="*/ 2147483647 h 50"/>
                    <a:gd name="T2" fmla="*/ 2147483647 w 50"/>
                    <a:gd name="T3" fmla="*/ 2147483647 h 50"/>
                    <a:gd name="T4" fmla="*/ 2147483647 w 50"/>
                    <a:gd name="T5" fmla="*/ 2147483647 h 50"/>
                    <a:gd name="T6" fmla="*/ 2147483647 w 50"/>
                    <a:gd name="T7" fmla="*/ 2147483647 h 50"/>
                    <a:gd name="T8" fmla="*/ 2147483647 w 50"/>
                    <a:gd name="T9" fmla="*/ 2147483647 h 50"/>
                    <a:gd name="T10" fmla="*/ 0 w 50"/>
                    <a:gd name="T11" fmla="*/ 2147483647 h 50"/>
                    <a:gd name="T12" fmla="*/ 2147483647 w 50"/>
                    <a:gd name="T13" fmla="*/ 0 h 50"/>
                    <a:gd name="T14" fmla="*/ 2147483647 w 50"/>
                    <a:gd name="T15" fmla="*/ 2147483647 h 50"/>
                    <a:gd name="T16" fmla="*/ 2147483647 w 50"/>
                    <a:gd name="T17" fmla="*/ 2147483647 h 50"/>
                    <a:gd name="T18" fmla="*/ 2147483647 w 50"/>
                    <a:gd name="T19" fmla="*/ 2147483647 h 50"/>
                    <a:gd name="T20" fmla="*/ 2147483647 w 50"/>
                    <a:gd name="T21" fmla="*/ 2147483647 h 50"/>
                    <a:gd name="T22" fmla="*/ 2147483647 w 50"/>
                    <a:gd name="T23" fmla="*/ 2147483647 h 50"/>
                    <a:gd name="T24" fmla="*/ 2147483647 w 50"/>
                    <a:gd name="T25" fmla="*/ 2147483647 h 50"/>
                    <a:gd name="T26" fmla="*/ 2147483647 w 50"/>
                    <a:gd name="T27" fmla="*/ 2147483647 h 50"/>
                    <a:gd name="T28" fmla="*/ 2147483647 w 50"/>
                    <a:gd name="T29" fmla="*/ 2147483647 h 50"/>
                    <a:gd name="T30" fmla="*/ 2147483647 w 50"/>
                    <a:gd name="T31" fmla="*/ 2147483647 h 5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50"/>
                    <a:gd name="T49" fmla="*/ 0 h 50"/>
                    <a:gd name="T50" fmla="*/ 50 w 50"/>
                    <a:gd name="T51" fmla="*/ 50 h 5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50" h="50">
                      <a:moveTo>
                        <a:pt x="26" y="50"/>
                      </a:moveTo>
                      <a:lnTo>
                        <a:pt x="22" y="34"/>
                      </a:lnTo>
                      <a:lnTo>
                        <a:pt x="18" y="24"/>
                      </a:lnTo>
                      <a:lnTo>
                        <a:pt x="14" y="16"/>
                      </a:lnTo>
                      <a:lnTo>
                        <a:pt x="8" y="10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24" y="2"/>
                      </a:lnTo>
                      <a:lnTo>
                        <a:pt x="32" y="6"/>
                      </a:lnTo>
                      <a:lnTo>
                        <a:pt x="40" y="18"/>
                      </a:lnTo>
                      <a:lnTo>
                        <a:pt x="44" y="24"/>
                      </a:lnTo>
                      <a:lnTo>
                        <a:pt x="50" y="36"/>
                      </a:lnTo>
                      <a:lnTo>
                        <a:pt x="34" y="34"/>
                      </a:lnTo>
                      <a:lnTo>
                        <a:pt x="34" y="44"/>
                      </a:lnTo>
                      <a:lnTo>
                        <a:pt x="26" y="48"/>
                      </a:lnTo>
                      <a:lnTo>
                        <a:pt x="26" y="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2" name="ïṣlïḍé">
                  <a:extLst>
                    <a:ext uri="{FF2B5EF4-FFF2-40B4-BE49-F238E27FC236}">
                      <a16:creationId xmlns:a16="http://schemas.microsoft.com/office/drawing/2014/main" id="{386BC7AA-8893-4654-8D83-7C40E15AEE05}"/>
                    </a:ext>
                  </a:extLst>
                </p:cNvPr>
                <p:cNvSpPr/>
                <p:nvPr/>
              </p:nvSpPr>
              <p:spPr bwMode="auto">
                <a:xfrm>
                  <a:off x="4733484" y="2385353"/>
                  <a:ext cx="168021" cy="84063"/>
                </a:xfrm>
                <a:custGeom>
                  <a:avLst/>
                  <a:gdLst>
                    <a:gd name="T0" fmla="*/ 2147483647 w 96"/>
                    <a:gd name="T1" fmla="*/ 2147483647 h 50"/>
                    <a:gd name="T2" fmla="*/ 2147483647 w 96"/>
                    <a:gd name="T3" fmla="*/ 2147483647 h 50"/>
                    <a:gd name="T4" fmla="*/ 2147483647 w 96"/>
                    <a:gd name="T5" fmla="*/ 2147483647 h 50"/>
                    <a:gd name="T6" fmla="*/ 2147483647 w 96"/>
                    <a:gd name="T7" fmla="*/ 2147483647 h 50"/>
                    <a:gd name="T8" fmla="*/ 2147483647 w 96"/>
                    <a:gd name="T9" fmla="*/ 2147483647 h 50"/>
                    <a:gd name="T10" fmla="*/ 2147483647 w 96"/>
                    <a:gd name="T11" fmla="*/ 2147483647 h 50"/>
                    <a:gd name="T12" fmla="*/ 2147483647 w 96"/>
                    <a:gd name="T13" fmla="*/ 2147483647 h 50"/>
                    <a:gd name="T14" fmla="*/ 2147483647 w 96"/>
                    <a:gd name="T15" fmla="*/ 2147483647 h 50"/>
                    <a:gd name="T16" fmla="*/ 2147483647 w 96"/>
                    <a:gd name="T17" fmla="*/ 2147483647 h 50"/>
                    <a:gd name="T18" fmla="*/ 2147483647 w 96"/>
                    <a:gd name="T19" fmla="*/ 2147483647 h 50"/>
                    <a:gd name="T20" fmla="*/ 0 w 96"/>
                    <a:gd name="T21" fmla="*/ 2147483647 h 50"/>
                    <a:gd name="T22" fmla="*/ 2147483647 w 96"/>
                    <a:gd name="T23" fmla="*/ 2147483647 h 50"/>
                    <a:gd name="T24" fmla="*/ 2147483647 w 96"/>
                    <a:gd name="T25" fmla="*/ 2147483647 h 50"/>
                    <a:gd name="T26" fmla="*/ 2147483647 w 96"/>
                    <a:gd name="T27" fmla="*/ 2147483647 h 50"/>
                    <a:gd name="T28" fmla="*/ 2147483647 w 96"/>
                    <a:gd name="T29" fmla="*/ 2147483647 h 50"/>
                    <a:gd name="T30" fmla="*/ 2147483647 w 96"/>
                    <a:gd name="T31" fmla="*/ 2147483647 h 50"/>
                    <a:gd name="T32" fmla="*/ 2147483647 w 96"/>
                    <a:gd name="T33" fmla="*/ 2147483647 h 50"/>
                    <a:gd name="T34" fmla="*/ 2147483647 w 96"/>
                    <a:gd name="T35" fmla="*/ 2147483647 h 50"/>
                    <a:gd name="T36" fmla="*/ 2147483647 w 96"/>
                    <a:gd name="T37" fmla="*/ 2147483647 h 50"/>
                    <a:gd name="T38" fmla="*/ 2147483647 w 96"/>
                    <a:gd name="T39" fmla="*/ 2147483647 h 50"/>
                    <a:gd name="T40" fmla="*/ 2147483647 w 96"/>
                    <a:gd name="T41" fmla="*/ 0 h 50"/>
                    <a:gd name="T42" fmla="*/ 2147483647 w 96"/>
                    <a:gd name="T43" fmla="*/ 0 h 50"/>
                    <a:gd name="T44" fmla="*/ 2147483647 w 96"/>
                    <a:gd name="T45" fmla="*/ 0 h 50"/>
                    <a:gd name="T46" fmla="*/ 2147483647 w 96"/>
                    <a:gd name="T47" fmla="*/ 2147483647 h 50"/>
                    <a:gd name="T48" fmla="*/ 2147483647 w 96"/>
                    <a:gd name="T49" fmla="*/ 2147483647 h 50"/>
                    <a:gd name="T50" fmla="*/ 2147483647 w 96"/>
                    <a:gd name="T51" fmla="*/ 2147483647 h 50"/>
                    <a:gd name="T52" fmla="*/ 2147483647 w 96"/>
                    <a:gd name="T53" fmla="*/ 2147483647 h 50"/>
                    <a:gd name="T54" fmla="*/ 2147483647 w 96"/>
                    <a:gd name="T55" fmla="*/ 2147483647 h 50"/>
                    <a:gd name="T56" fmla="*/ 2147483647 w 96"/>
                    <a:gd name="T57" fmla="*/ 2147483647 h 50"/>
                    <a:gd name="T58" fmla="*/ 2147483647 w 96"/>
                    <a:gd name="T59" fmla="*/ 2147483647 h 50"/>
                    <a:gd name="T60" fmla="*/ 2147483647 w 96"/>
                    <a:gd name="T61" fmla="*/ 2147483647 h 50"/>
                    <a:gd name="T62" fmla="*/ 2147483647 w 96"/>
                    <a:gd name="T63" fmla="*/ 2147483647 h 50"/>
                    <a:gd name="T64" fmla="*/ 2147483647 w 96"/>
                    <a:gd name="T65" fmla="*/ 2147483647 h 50"/>
                    <a:gd name="T66" fmla="*/ 2147483647 w 96"/>
                    <a:gd name="T67" fmla="*/ 2147483647 h 50"/>
                    <a:gd name="T68" fmla="*/ 2147483647 w 96"/>
                    <a:gd name="T69" fmla="*/ 2147483647 h 50"/>
                    <a:gd name="T70" fmla="*/ 2147483647 w 96"/>
                    <a:gd name="T71" fmla="*/ 2147483647 h 50"/>
                    <a:gd name="T72" fmla="*/ 2147483647 w 96"/>
                    <a:gd name="T73" fmla="*/ 2147483647 h 50"/>
                    <a:gd name="T74" fmla="*/ 2147483647 w 96"/>
                    <a:gd name="T75" fmla="*/ 2147483647 h 50"/>
                    <a:gd name="T76" fmla="*/ 2147483647 w 96"/>
                    <a:gd name="T77" fmla="*/ 2147483647 h 5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96"/>
                    <a:gd name="T118" fmla="*/ 0 h 50"/>
                    <a:gd name="T119" fmla="*/ 96 w 96"/>
                    <a:gd name="T120" fmla="*/ 50 h 5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96" h="50">
                      <a:moveTo>
                        <a:pt x="58" y="46"/>
                      </a:moveTo>
                      <a:lnTo>
                        <a:pt x="56" y="44"/>
                      </a:lnTo>
                      <a:lnTo>
                        <a:pt x="54" y="42"/>
                      </a:lnTo>
                      <a:lnTo>
                        <a:pt x="44" y="46"/>
                      </a:lnTo>
                      <a:lnTo>
                        <a:pt x="38" y="48"/>
                      </a:lnTo>
                      <a:lnTo>
                        <a:pt x="30" y="50"/>
                      </a:lnTo>
                      <a:lnTo>
                        <a:pt x="26" y="50"/>
                      </a:lnTo>
                      <a:lnTo>
                        <a:pt x="22" y="48"/>
                      </a:lnTo>
                      <a:lnTo>
                        <a:pt x="16" y="44"/>
                      </a:lnTo>
                      <a:lnTo>
                        <a:pt x="8" y="38"/>
                      </a:lnTo>
                      <a:lnTo>
                        <a:pt x="0" y="32"/>
                      </a:lnTo>
                      <a:lnTo>
                        <a:pt x="2" y="30"/>
                      </a:lnTo>
                      <a:lnTo>
                        <a:pt x="6" y="22"/>
                      </a:lnTo>
                      <a:lnTo>
                        <a:pt x="8" y="16"/>
                      </a:lnTo>
                      <a:lnTo>
                        <a:pt x="14" y="10"/>
                      </a:lnTo>
                      <a:lnTo>
                        <a:pt x="20" y="14"/>
                      </a:lnTo>
                      <a:lnTo>
                        <a:pt x="28" y="16"/>
                      </a:lnTo>
                      <a:lnTo>
                        <a:pt x="44" y="10"/>
                      </a:lnTo>
                      <a:lnTo>
                        <a:pt x="54" y="6"/>
                      </a:lnTo>
                      <a:lnTo>
                        <a:pt x="58" y="2"/>
                      </a:lnTo>
                      <a:lnTo>
                        <a:pt x="60" y="0"/>
                      </a:lnTo>
                      <a:lnTo>
                        <a:pt x="64" y="0"/>
                      </a:lnTo>
                      <a:lnTo>
                        <a:pt x="72" y="0"/>
                      </a:lnTo>
                      <a:lnTo>
                        <a:pt x="80" y="2"/>
                      </a:lnTo>
                      <a:lnTo>
                        <a:pt x="84" y="2"/>
                      </a:lnTo>
                      <a:lnTo>
                        <a:pt x="86" y="4"/>
                      </a:lnTo>
                      <a:lnTo>
                        <a:pt x="90" y="6"/>
                      </a:lnTo>
                      <a:lnTo>
                        <a:pt x="96" y="8"/>
                      </a:lnTo>
                      <a:lnTo>
                        <a:pt x="94" y="14"/>
                      </a:lnTo>
                      <a:lnTo>
                        <a:pt x="90" y="16"/>
                      </a:lnTo>
                      <a:lnTo>
                        <a:pt x="86" y="18"/>
                      </a:lnTo>
                      <a:lnTo>
                        <a:pt x="82" y="22"/>
                      </a:lnTo>
                      <a:lnTo>
                        <a:pt x="82" y="30"/>
                      </a:lnTo>
                      <a:lnTo>
                        <a:pt x="80" y="36"/>
                      </a:lnTo>
                      <a:lnTo>
                        <a:pt x="78" y="38"/>
                      </a:lnTo>
                      <a:lnTo>
                        <a:pt x="74" y="42"/>
                      </a:lnTo>
                      <a:lnTo>
                        <a:pt x="68" y="42"/>
                      </a:lnTo>
                      <a:lnTo>
                        <a:pt x="62" y="42"/>
                      </a:lnTo>
                      <a:lnTo>
                        <a:pt x="58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3" name="i$ļiḑe">
                  <a:extLst>
                    <a:ext uri="{FF2B5EF4-FFF2-40B4-BE49-F238E27FC236}">
                      <a16:creationId xmlns:a16="http://schemas.microsoft.com/office/drawing/2014/main" id="{36288792-A473-4228-B7F8-312729CA5CF0}"/>
                    </a:ext>
                  </a:extLst>
                </p:cNvPr>
                <p:cNvSpPr/>
                <p:nvPr/>
              </p:nvSpPr>
              <p:spPr bwMode="auto">
                <a:xfrm>
                  <a:off x="4879469" y="2257857"/>
                  <a:ext cx="454481" cy="247988"/>
                </a:xfrm>
                <a:custGeom>
                  <a:avLst/>
                  <a:gdLst>
                    <a:gd name="T0" fmla="*/ 2147483647 w 260"/>
                    <a:gd name="T1" fmla="*/ 2147483647 h 148"/>
                    <a:gd name="T2" fmla="*/ 2147483647 w 260"/>
                    <a:gd name="T3" fmla="*/ 2147483647 h 148"/>
                    <a:gd name="T4" fmla="*/ 2147483647 w 260"/>
                    <a:gd name="T5" fmla="*/ 2147483647 h 148"/>
                    <a:gd name="T6" fmla="*/ 2147483647 w 260"/>
                    <a:gd name="T7" fmla="*/ 2147483647 h 148"/>
                    <a:gd name="T8" fmla="*/ 2147483647 w 260"/>
                    <a:gd name="T9" fmla="*/ 2147483647 h 148"/>
                    <a:gd name="T10" fmla="*/ 2147483647 w 260"/>
                    <a:gd name="T11" fmla="*/ 2147483647 h 148"/>
                    <a:gd name="T12" fmla="*/ 2147483647 w 260"/>
                    <a:gd name="T13" fmla="*/ 2147483647 h 148"/>
                    <a:gd name="T14" fmla="*/ 2147483647 w 260"/>
                    <a:gd name="T15" fmla="*/ 2147483647 h 148"/>
                    <a:gd name="T16" fmla="*/ 2147483647 w 260"/>
                    <a:gd name="T17" fmla="*/ 2147483647 h 148"/>
                    <a:gd name="T18" fmla="*/ 2147483647 w 260"/>
                    <a:gd name="T19" fmla="*/ 2147483647 h 148"/>
                    <a:gd name="T20" fmla="*/ 2147483647 w 260"/>
                    <a:gd name="T21" fmla="*/ 2147483647 h 148"/>
                    <a:gd name="T22" fmla="*/ 2147483647 w 260"/>
                    <a:gd name="T23" fmla="*/ 2147483647 h 148"/>
                    <a:gd name="T24" fmla="*/ 2147483647 w 260"/>
                    <a:gd name="T25" fmla="*/ 2147483647 h 148"/>
                    <a:gd name="T26" fmla="*/ 2147483647 w 260"/>
                    <a:gd name="T27" fmla="*/ 2147483647 h 148"/>
                    <a:gd name="T28" fmla="*/ 2147483647 w 260"/>
                    <a:gd name="T29" fmla="*/ 2147483647 h 148"/>
                    <a:gd name="T30" fmla="*/ 2147483647 w 260"/>
                    <a:gd name="T31" fmla="*/ 2147483647 h 148"/>
                    <a:gd name="T32" fmla="*/ 2147483647 w 260"/>
                    <a:gd name="T33" fmla="*/ 2147483647 h 148"/>
                    <a:gd name="T34" fmla="*/ 2147483647 w 260"/>
                    <a:gd name="T35" fmla="*/ 2147483647 h 148"/>
                    <a:gd name="T36" fmla="*/ 2147483647 w 260"/>
                    <a:gd name="T37" fmla="*/ 2147483647 h 148"/>
                    <a:gd name="T38" fmla="*/ 2147483647 w 260"/>
                    <a:gd name="T39" fmla="*/ 2147483647 h 148"/>
                    <a:gd name="T40" fmla="*/ 2147483647 w 260"/>
                    <a:gd name="T41" fmla="*/ 2147483647 h 148"/>
                    <a:gd name="T42" fmla="*/ 2147483647 w 260"/>
                    <a:gd name="T43" fmla="*/ 2147483647 h 148"/>
                    <a:gd name="T44" fmla="*/ 2147483647 w 260"/>
                    <a:gd name="T45" fmla="*/ 2147483647 h 148"/>
                    <a:gd name="T46" fmla="*/ 2147483647 w 260"/>
                    <a:gd name="T47" fmla="*/ 2147483647 h 148"/>
                    <a:gd name="T48" fmla="*/ 2147483647 w 260"/>
                    <a:gd name="T49" fmla="*/ 2147483647 h 148"/>
                    <a:gd name="T50" fmla="*/ 2147483647 w 260"/>
                    <a:gd name="T51" fmla="*/ 2147483647 h 148"/>
                    <a:gd name="T52" fmla="*/ 2147483647 w 260"/>
                    <a:gd name="T53" fmla="*/ 2147483647 h 148"/>
                    <a:gd name="T54" fmla="*/ 2147483647 w 260"/>
                    <a:gd name="T55" fmla="*/ 2147483647 h 148"/>
                    <a:gd name="T56" fmla="*/ 2147483647 w 260"/>
                    <a:gd name="T57" fmla="*/ 2147483647 h 148"/>
                    <a:gd name="T58" fmla="*/ 2147483647 w 260"/>
                    <a:gd name="T59" fmla="*/ 2147483647 h 148"/>
                    <a:gd name="T60" fmla="*/ 2147483647 w 260"/>
                    <a:gd name="T61" fmla="*/ 2147483647 h 148"/>
                    <a:gd name="T62" fmla="*/ 2147483647 w 260"/>
                    <a:gd name="T63" fmla="*/ 2147483647 h 148"/>
                    <a:gd name="T64" fmla="*/ 2147483647 w 260"/>
                    <a:gd name="T65" fmla="*/ 2147483647 h 148"/>
                    <a:gd name="T66" fmla="*/ 2147483647 w 260"/>
                    <a:gd name="T67" fmla="*/ 2147483647 h 148"/>
                    <a:gd name="T68" fmla="*/ 2147483647 w 260"/>
                    <a:gd name="T69" fmla="*/ 2147483647 h 148"/>
                    <a:gd name="T70" fmla="*/ 2147483647 w 260"/>
                    <a:gd name="T71" fmla="*/ 2147483647 h 148"/>
                    <a:gd name="T72" fmla="*/ 2147483647 w 260"/>
                    <a:gd name="T73" fmla="*/ 2147483647 h 148"/>
                    <a:gd name="T74" fmla="*/ 2147483647 w 260"/>
                    <a:gd name="T75" fmla="*/ 2147483647 h 148"/>
                    <a:gd name="T76" fmla="*/ 2147483647 w 260"/>
                    <a:gd name="T77" fmla="*/ 2147483647 h 148"/>
                    <a:gd name="T78" fmla="*/ 2147483647 w 260"/>
                    <a:gd name="T79" fmla="*/ 2147483647 h 148"/>
                    <a:gd name="T80" fmla="*/ 2147483647 w 260"/>
                    <a:gd name="T81" fmla="*/ 2147483647 h 148"/>
                    <a:gd name="T82" fmla="*/ 2147483647 w 260"/>
                    <a:gd name="T83" fmla="*/ 2147483647 h 148"/>
                    <a:gd name="T84" fmla="*/ 2147483647 w 260"/>
                    <a:gd name="T85" fmla="*/ 2147483647 h 148"/>
                    <a:gd name="T86" fmla="*/ 2147483647 w 260"/>
                    <a:gd name="T87" fmla="*/ 2147483647 h 148"/>
                    <a:gd name="T88" fmla="*/ 2147483647 w 260"/>
                    <a:gd name="T89" fmla="*/ 2147483647 h 148"/>
                    <a:gd name="T90" fmla="*/ 2147483647 w 260"/>
                    <a:gd name="T91" fmla="*/ 2147483647 h 148"/>
                    <a:gd name="T92" fmla="*/ 2147483647 w 260"/>
                    <a:gd name="T93" fmla="*/ 2147483647 h 148"/>
                    <a:gd name="T94" fmla="*/ 2147483647 w 260"/>
                    <a:gd name="T95" fmla="*/ 2147483647 h 148"/>
                    <a:gd name="T96" fmla="*/ 2147483647 w 260"/>
                    <a:gd name="T97" fmla="*/ 2147483647 h 14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60"/>
                    <a:gd name="T148" fmla="*/ 0 h 148"/>
                    <a:gd name="T149" fmla="*/ 260 w 260"/>
                    <a:gd name="T150" fmla="*/ 148 h 14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60" h="148">
                      <a:moveTo>
                        <a:pt x="66" y="82"/>
                      </a:moveTo>
                      <a:lnTo>
                        <a:pt x="60" y="84"/>
                      </a:lnTo>
                      <a:lnTo>
                        <a:pt x="54" y="88"/>
                      </a:lnTo>
                      <a:lnTo>
                        <a:pt x="44" y="90"/>
                      </a:lnTo>
                      <a:lnTo>
                        <a:pt x="36" y="90"/>
                      </a:lnTo>
                      <a:lnTo>
                        <a:pt x="26" y="88"/>
                      </a:lnTo>
                      <a:lnTo>
                        <a:pt x="18" y="84"/>
                      </a:lnTo>
                      <a:lnTo>
                        <a:pt x="12" y="84"/>
                      </a:lnTo>
                      <a:lnTo>
                        <a:pt x="6" y="82"/>
                      </a:lnTo>
                      <a:lnTo>
                        <a:pt x="2" y="80"/>
                      </a:lnTo>
                      <a:lnTo>
                        <a:pt x="0" y="78"/>
                      </a:lnTo>
                      <a:lnTo>
                        <a:pt x="2" y="66"/>
                      </a:lnTo>
                      <a:lnTo>
                        <a:pt x="2" y="62"/>
                      </a:lnTo>
                      <a:lnTo>
                        <a:pt x="12" y="52"/>
                      </a:lnTo>
                      <a:lnTo>
                        <a:pt x="16" y="44"/>
                      </a:lnTo>
                      <a:lnTo>
                        <a:pt x="22" y="38"/>
                      </a:lnTo>
                      <a:lnTo>
                        <a:pt x="16" y="30"/>
                      </a:lnTo>
                      <a:lnTo>
                        <a:pt x="8" y="20"/>
                      </a:lnTo>
                      <a:lnTo>
                        <a:pt x="6" y="14"/>
                      </a:lnTo>
                      <a:lnTo>
                        <a:pt x="24" y="10"/>
                      </a:lnTo>
                      <a:lnTo>
                        <a:pt x="46" y="10"/>
                      </a:lnTo>
                      <a:lnTo>
                        <a:pt x="64" y="10"/>
                      </a:lnTo>
                      <a:lnTo>
                        <a:pt x="80" y="16"/>
                      </a:lnTo>
                      <a:lnTo>
                        <a:pt x="96" y="14"/>
                      </a:lnTo>
                      <a:lnTo>
                        <a:pt x="112" y="16"/>
                      </a:lnTo>
                      <a:lnTo>
                        <a:pt x="116" y="8"/>
                      </a:lnTo>
                      <a:lnTo>
                        <a:pt x="128" y="6"/>
                      </a:lnTo>
                      <a:lnTo>
                        <a:pt x="138" y="6"/>
                      </a:lnTo>
                      <a:lnTo>
                        <a:pt x="156" y="0"/>
                      </a:lnTo>
                      <a:lnTo>
                        <a:pt x="166" y="8"/>
                      </a:lnTo>
                      <a:lnTo>
                        <a:pt x="166" y="14"/>
                      </a:lnTo>
                      <a:lnTo>
                        <a:pt x="168" y="22"/>
                      </a:lnTo>
                      <a:lnTo>
                        <a:pt x="184" y="24"/>
                      </a:lnTo>
                      <a:lnTo>
                        <a:pt x="186" y="30"/>
                      </a:lnTo>
                      <a:lnTo>
                        <a:pt x="188" y="36"/>
                      </a:lnTo>
                      <a:lnTo>
                        <a:pt x="198" y="36"/>
                      </a:lnTo>
                      <a:lnTo>
                        <a:pt x="202" y="40"/>
                      </a:lnTo>
                      <a:lnTo>
                        <a:pt x="216" y="36"/>
                      </a:lnTo>
                      <a:lnTo>
                        <a:pt x="222" y="44"/>
                      </a:lnTo>
                      <a:lnTo>
                        <a:pt x="234" y="48"/>
                      </a:lnTo>
                      <a:lnTo>
                        <a:pt x="248" y="50"/>
                      </a:lnTo>
                      <a:lnTo>
                        <a:pt x="260" y="56"/>
                      </a:lnTo>
                      <a:lnTo>
                        <a:pt x="260" y="58"/>
                      </a:lnTo>
                      <a:lnTo>
                        <a:pt x="254" y="64"/>
                      </a:lnTo>
                      <a:lnTo>
                        <a:pt x="258" y="72"/>
                      </a:lnTo>
                      <a:lnTo>
                        <a:pt x="260" y="78"/>
                      </a:lnTo>
                      <a:lnTo>
                        <a:pt x="260" y="84"/>
                      </a:lnTo>
                      <a:lnTo>
                        <a:pt x="244" y="84"/>
                      </a:lnTo>
                      <a:lnTo>
                        <a:pt x="240" y="88"/>
                      </a:lnTo>
                      <a:lnTo>
                        <a:pt x="236" y="92"/>
                      </a:lnTo>
                      <a:lnTo>
                        <a:pt x="236" y="100"/>
                      </a:lnTo>
                      <a:lnTo>
                        <a:pt x="226" y="100"/>
                      </a:lnTo>
                      <a:lnTo>
                        <a:pt x="216" y="100"/>
                      </a:lnTo>
                      <a:lnTo>
                        <a:pt x="208" y="106"/>
                      </a:lnTo>
                      <a:lnTo>
                        <a:pt x="204" y="108"/>
                      </a:lnTo>
                      <a:lnTo>
                        <a:pt x="190" y="112"/>
                      </a:lnTo>
                      <a:lnTo>
                        <a:pt x="182" y="116"/>
                      </a:lnTo>
                      <a:lnTo>
                        <a:pt x="184" y="118"/>
                      </a:lnTo>
                      <a:lnTo>
                        <a:pt x="186" y="122"/>
                      </a:lnTo>
                      <a:lnTo>
                        <a:pt x="194" y="128"/>
                      </a:lnTo>
                      <a:lnTo>
                        <a:pt x="204" y="130"/>
                      </a:lnTo>
                      <a:lnTo>
                        <a:pt x="212" y="138"/>
                      </a:lnTo>
                      <a:lnTo>
                        <a:pt x="204" y="138"/>
                      </a:lnTo>
                      <a:lnTo>
                        <a:pt x="200" y="140"/>
                      </a:lnTo>
                      <a:lnTo>
                        <a:pt x="192" y="144"/>
                      </a:lnTo>
                      <a:lnTo>
                        <a:pt x="186" y="146"/>
                      </a:lnTo>
                      <a:lnTo>
                        <a:pt x="176" y="148"/>
                      </a:lnTo>
                      <a:lnTo>
                        <a:pt x="174" y="138"/>
                      </a:lnTo>
                      <a:lnTo>
                        <a:pt x="170" y="134"/>
                      </a:lnTo>
                      <a:lnTo>
                        <a:pt x="160" y="128"/>
                      </a:lnTo>
                      <a:lnTo>
                        <a:pt x="166" y="120"/>
                      </a:lnTo>
                      <a:lnTo>
                        <a:pt x="172" y="118"/>
                      </a:lnTo>
                      <a:lnTo>
                        <a:pt x="164" y="118"/>
                      </a:lnTo>
                      <a:lnTo>
                        <a:pt x="160" y="118"/>
                      </a:lnTo>
                      <a:lnTo>
                        <a:pt x="152" y="116"/>
                      </a:lnTo>
                      <a:lnTo>
                        <a:pt x="146" y="114"/>
                      </a:lnTo>
                      <a:lnTo>
                        <a:pt x="144" y="112"/>
                      </a:lnTo>
                      <a:lnTo>
                        <a:pt x="140" y="108"/>
                      </a:lnTo>
                      <a:lnTo>
                        <a:pt x="132" y="108"/>
                      </a:lnTo>
                      <a:lnTo>
                        <a:pt x="130" y="112"/>
                      </a:lnTo>
                      <a:lnTo>
                        <a:pt x="128" y="116"/>
                      </a:lnTo>
                      <a:lnTo>
                        <a:pt x="124" y="120"/>
                      </a:lnTo>
                      <a:lnTo>
                        <a:pt x="118" y="126"/>
                      </a:lnTo>
                      <a:lnTo>
                        <a:pt x="114" y="128"/>
                      </a:lnTo>
                      <a:lnTo>
                        <a:pt x="110" y="126"/>
                      </a:lnTo>
                      <a:lnTo>
                        <a:pt x="102" y="128"/>
                      </a:lnTo>
                      <a:lnTo>
                        <a:pt x="94" y="132"/>
                      </a:lnTo>
                      <a:lnTo>
                        <a:pt x="92" y="124"/>
                      </a:lnTo>
                      <a:lnTo>
                        <a:pt x="100" y="118"/>
                      </a:lnTo>
                      <a:lnTo>
                        <a:pt x="100" y="108"/>
                      </a:lnTo>
                      <a:lnTo>
                        <a:pt x="106" y="108"/>
                      </a:lnTo>
                      <a:lnTo>
                        <a:pt x="116" y="110"/>
                      </a:lnTo>
                      <a:lnTo>
                        <a:pt x="110" y="98"/>
                      </a:lnTo>
                      <a:lnTo>
                        <a:pt x="106" y="92"/>
                      </a:lnTo>
                      <a:lnTo>
                        <a:pt x="98" y="80"/>
                      </a:lnTo>
                      <a:lnTo>
                        <a:pt x="90" y="76"/>
                      </a:lnTo>
                      <a:lnTo>
                        <a:pt x="82" y="74"/>
                      </a:lnTo>
                      <a:lnTo>
                        <a:pt x="74" y="78"/>
                      </a:lnTo>
                      <a:lnTo>
                        <a:pt x="66" y="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4" name="íṥlïdê">
                  <a:extLst>
                    <a:ext uri="{FF2B5EF4-FFF2-40B4-BE49-F238E27FC236}">
                      <a16:creationId xmlns:a16="http://schemas.microsoft.com/office/drawing/2014/main" id="{A5D3557C-2B43-47C1-944D-47F8F42D2D4F}"/>
                    </a:ext>
                  </a:extLst>
                </p:cNvPr>
                <p:cNvSpPr/>
                <p:nvPr/>
              </p:nvSpPr>
              <p:spPr bwMode="auto">
                <a:xfrm>
                  <a:off x="4890486" y="2148575"/>
                  <a:ext cx="231372" cy="135904"/>
                </a:xfrm>
                <a:custGeom>
                  <a:avLst/>
                  <a:gdLst>
                    <a:gd name="T0" fmla="*/ 2147483647 w 132"/>
                    <a:gd name="T1" fmla="*/ 2147483647 h 82"/>
                    <a:gd name="T2" fmla="*/ 2147483647 w 132"/>
                    <a:gd name="T3" fmla="*/ 2147483647 h 82"/>
                    <a:gd name="T4" fmla="*/ 2147483647 w 132"/>
                    <a:gd name="T5" fmla="*/ 2147483647 h 82"/>
                    <a:gd name="T6" fmla="*/ 2147483647 w 132"/>
                    <a:gd name="T7" fmla="*/ 2147483647 h 82"/>
                    <a:gd name="T8" fmla="*/ 2147483647 w 132"/>
                    <a:gd name="T9" fmla="*/ 2147483647 h 82"/>
                    <a:gd name="T10" fmla="*/ 2147483647 w 132"/>
                    <a:gd name="T11" fmla="*/ 2147483647 h 82"/>
                    <a:gd name="T12" fmla="*/ 2147483647 w 132"/>
                    <a:gd name="T13" fmla="*/ 2147483647 h 82"/>
                    <a:gd name="T14" fmla="*/ 2147483647 w 132"/>
                    <a:gd name="T15" fmla="*/ 2147483647 h 82"/>
                    <a:gd name="T16" fmla="*/ 2147483647 w 132"/>
                    <a:gd name="T17" fmla="*/ 2147483647 h 82"/>
                    <a:gd name="T18" fmla="*/ 2147483647 w 132"/>
                    <a:gd name="T19" fmla="*/ 2147483647 h 82"/>
                    <a:gd name="T20" fmla="*/ 2147483647 w 132"/>
                    <a:gd name="T21" fmla="*/ 2147483647 h 82"/>
                    <a:gd name="T22" fmla="*/ 2147483647 w 132"/>
                    <a:gd name="T23" fmla="*/ 2147483647 h 82"/>
                    <a:gd name="T24" fmla="*/ 2147483647 w 132"/>
                    <a:gd name="T25" fmla="*/ 2147483647 h 82"/>
                    <a:gd name="T26" fmla="*/ 0 w 132"/>
                    <a:gd name="T27" fmla="*/ 2147483647 h 82"/>
                    <a:gd name="T28" fmla="*/ 0 w 132"/>
                    <a:gd name="T29" fmla="*/ 2147483647 h 82"/>
                    <a:gd name="T30" fmla="*/ 2147483647 w 132"/>
                    <a:gd name="T31" fmla="*/ 2147483647 h 82"/>
                    <a:gd name="T32" fmla="*/ 2147483647 w 132"/>
                    <a:gd name="T33" fmla="*/ 2147483647 h 82"/>
                    <a:gd name="T34" fmla="*/ 2147483647 w 132"/>
                    <a:gd name="T35" fmla="*/ 2147483647 h 82"/>
                    <a:gd name="T36" fmla="*/ 2147483647 w 132"/>
                    <a:gd name="T37" fmla="*/ 2147483647 h 82"/>
                    <a:gd name="T38" fmla="*/ 2147483647 w 132"/>
                    <a:gd name="T39" fmla="*/ 2147483647 h 82"/>
                    <a:gd name="T40" fmla="*/ 2147483647 w 132"/>
                    <a:gd name="T41" fmla="*/ 2147483647 h 82"/>
                    <a:gd name="T42" fmla="*/ 2147483647 w 132"/>
                    <a:gd name="T43" fmla="*/ 2147483647 h 82"/>
                    <a:gd name="T44" fmla="*/ 2147483647 w 132"/>
                    <a:gd name="T45" fmla="*/ 2147483647 h 82"/>
                    <a:gd name="T46" fmla="*/ 2147483647 w 132"/>
                    <a:gd name="T47" fmla="*/ 2147483647 h 82"/>
                    <a:gd name="T48" fmla="*/ 2147483647 w 132"/>
                    <a:gd name="T49" fmla="*/ 2147483647 h 82"/>
                    <a:gd name="T50" fmla="*/ 2147483647 w 132"/>
                    <a:gd name="T51" fmla="*/ 2147483647 h 82"/>
                    <a:gd name="T52" fmla="*/ 2147483647 w 132"/>
                    <a:gd name="T53" fmla="*/ 2147483647 h 82"/>
                    <a:gd name="T54" fmla="*/ 2147483647 w 132"/>
                    <a:gd name="T55" fmla="*/ 2147483647 h 82"/>
                    <a:gd name="T56" fmla="*/ 2147483647 w 132"/>
                    <a:gd name="T57" fmla="*/ 0 h 82"/>
                    <a:gd name="T58" fmla="*/ 2147483647 w 132"/>
                    <a:gd name="T59" fmla="*/ 2147483647 h 82"/>
                    <a:gd name="T60" fmla="*/ 2147483647 w 132"/>
                    <a:gd name="T61" fmla="*/ 2147483647 h 82"/>
                    <a:gd name="T62" fmla="*/ 2147483647 w 132"/>
                    <a:gd name="T63" fmla="*/ 2147483647 h 82"/>
                    <a:gd name="T64" fmla="*/ 2147483647 w 132"/>
                    <a:gd name="T65" fmla="*/ 2147483647 h 82"/>
                    <a:gd name="T66" fmla="*/ 2147483647 w 132"/>
                    <a:gd name="T67" fmla="*/ 2147483647 h 82"/>
                    <a:gd name="T68" fmla="*/ 2147483647 w 132"/>
                    <a:gd name="T69" fmla="*/ 2147483647 h 82"/>
                    <a:gd name="T70" fmla="*/ 2147483647 w 132"/>
                    <a:gd name="T71" fmla="*/ 2147483647 h 82"/>
                    <a:gd name="T72" fmla="*/ 2147483647 w 132"/>
                    <a:gd name="T73" fmla="*/ 2147483647 h 82"/>
                    <a:gd name="T74" fmla="*/ 2147483647 w 132"/>
                    <a:gd name="T75" fmla="*/ 2147483647 h 82"/>
                    <a:gd name="T76" fmla="*/ 2147483647 w 132"/>
                    <a:gd name="T77" fmla="*/ 2147483647 h 82"/>
                    <a:gd name="T78" fmla="*/ 2147483647 w 132"/>
                    <a:gd name="T79" fmla="*/ 2147483647 h 82"/>
                    <a:gd name="T80" fmla="*/ 2147483647 w 132"/>
                    <a:gd name="T81" fmla="*/ 2147483647 h 82"/>
                    <a:gd name="T82" fmla="*/ 2147483647 w 132"/>
                    <a:gd name="T83" fmla="*/ 2147483647 h 82"/>
                    <a:gd name="T84" fmla="*/ 2147483647 w 132"/>
                    <a:gd name="T85" fmla="*/ 2147483647 h 8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32"/>
                    <a:gd name="T130" fmla="*/ 0 h 82"/>
                    <a:gd name="T131" fmla="*/ 132 w 132"/>
                    <a:gd name="T132" fmla="*/ 82 h 82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32" h="82">
                      <a:moveTo>
                        <a:pt x="122" y="72"/>
                      </a:moveTo>
                      <a:lnTo>
                        <a:pt x="110" y="74"/>
                      </a:lnTo>
                      <a:lnTo>
                        <a:pt x="106" y="82"/>
                      </a:lnTo>
                      <a:lnTo>
                        <a:pt x="98" y="82"/>
                      </a:lnTo>
                      <a:lnTo>
                        <a:pt x="90" y="80"/>
                      </a:lnTo>
                      <a:lnTo>
                        <a:pt x="80" y="82"/>
                      </a:lnTo>
                      <a:lnTo>
                        <a:pt x="74" y="82"/>
                      </a:lnTo>
                      <a:lnTo>
                        <a:pt x="62" y="78"/>
                      </a:lnTo>
                      <a:lnTo>
                        <a:pt x="58" y="76"/>
                      </a:lnTo>
                      <a:lnTo>
                        <a:pt x="40" y="76"/>
                      </a:lnTo>
                      <a:lnTo>
                        <a:pt x="30" y="76"/>
                      </a:lnTo>
                      <a:lnTo>
                        <a:pt x="22" y="76"/>
                      </a:lnTo>
                      <a:lnTo>
                        <a:pt x="16" y="78"/>
                      </a:lnTo>
                      <a:lnTo>
                        <a:pt x="0" y="80"/>
                      </a:lnTo>
                      <a:lnTo>
                        <a:pt x="0" y="76"/>
                      </a:lnTo>
                      <a:lnTo>
                        <a:pt x="10" y="70"/>
                      </a:lnTo>
                      <a:lnTo>
                        <a:pt x="6" y="64"/>
                      </a:lnTo>
                      <a:lnTo>
                        <a:pt x="4" y="52"/>
                      </a:lnTo>
                      <a:lnTo>
                        <a:pt x="2" y="48"/>
                      </a:lnTo>
                      <a:lnTo>
                        <a:pt x="12" y="46"/>
                      </a:lnTo>
                      <a:lnTo>
                        <a:pt x="18" y="34"/>
                      </a:lnTo>
                      <a:lnTo>
                        <a:pt x="26" y="24"/>
                      </a:lnTo>
                      <a:lnTo>
                        <a:pt x="26" y="18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6" y="14"/>
                      </a:lnTo>
                      <a:lnTo>
                        <a:pt x="48" y="6"/>
                      </a:lnTo>
                      <a:lnTo>
                        <a:pt x="60" y="4"/>
                      </a:lnTo>
                      <a:lnTo>
                        <a:pt x="68" y="0"/>
                      </a:lnTo>
                      <a:lnTo>
                        <a:pt x="76" y="4"/>
                      </a:lnTo>
                      <a:lnTo>
                        <a:pt x="98" y="4"/>
                      </a:lnTo>
                      <a:lnTo>
                        <a:pt x="106" y="16"/>
                      </a:lnTo>
                      <a:lnTo>
                        <a:pt x="106" y="24"/>
                      </a:lnTo>
                      <a:lnTo>
                        <a:pt x="112" y="28"/>
                      </a:lnTo>
                      <a:lnTo>
                        <a:pt x="116" y="34"/>
                      </a:lnTo>
                      <a:lnTo>
                        <a:pt x="120" y="40"/>
                      </a:lnTo>
                      <a:lnTo>
                        <a:pt x="122" y="42"/>
                      </a:lnTo>
                      <a:lnTo>
                        <a:pt x="130" y="44"/>
                      </a:lnTo>
                      <a:lnTo>
                        <a:pt x="132" y="50"/>
                      </a:lnTo>
                      <a:lnTo>
                        <a:pt x="126" y="52"/>
                      </a:lnTo>
                      <a:lnTo>
                        <a:pt x="114" y="54"/>
                      </a:lnTo>
                      <a:lnTo>
                        <a:pt x="118" y="62"/>
                      </a:lnTo>
                      <a:lnTo>
                        <a:pt x="122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5" name="ïṧḷíḋê">
                  <a:extLst>
                    <a:ext uri="{FF2B5EF4-FFF2-40B4-BE49-F238E27FC236}">
                      <a16:creationId xmlns:a16="http://schemas.microsoft.com/office/drawing/2014/main" id="{D55D4AE7-9E8F-4E8D-A831-BFD769A8A65C}"/>
                    </a:ext>
                  </a:extLst>
                </p:cNvPr>
                <p:cNvSpPr/>
                <p:nvPr/>
              </p:nvSpPr>
              <p:spPr bwMode="auto">
                <a:xfrm>
                  <a:off x="4666001" y="2437193"/>
                  <a:ext cx="85388" cy="61646"/>
                </a:xfrm>
                <a:custGeom>
                  <a:avLst/>
                  <a:gdLst>
                    <a:gd name="T0" fmla="*/ 0 w 49"/>
                    <a:gd name="T1" fmla="*/ 2147483647 h 36"/>
                    <a:gd name="T2" fmla="*/ 2147483647 w 49"/>
                    <a:gd name="T3" fmla="*/ 2147483647 h 36"/>
                    <a:gd name="T4" fmla="*/ 2147483647 w 49"/>
                    <a:gd name="T5" fmla="*/ 2147483647 h 36"/>
                    <a:gd name="T6" fmla="*/ 2147483647 w 49"/>
                    <a:gd name="T7" fmla="*/ 2147483647 h 36"/>
                    <a:gd name="T8" fmla="*/ 2147483647 w 49"/>
                    <a:gd name="T9" fmla="*/ 0 h 36"/>
                    <a:gd name="T10" fmla="*/ 2147483647 w 49"/>
                    <a:gd name="T11" fmla="*/ 2147483647 h 36"/>
                    <a:gd name="T12" fmla="*/ 2147483647 w 49"/>
                    <a:gd name="T13" fmla="*/ 2147483647 h 36"/>
                    <a:gd name="T14" fmla="*/ 2147483647 w 49"/>
                    <a:gd name="T15" fmla="*/ 2147483647 h 36"/>
                    <a:gd name="T16" fmla="*/ 2147483647 w 49"/>
                    <a:gd name="T17" fmla="*/ 2147483647 h 36"/>
                    <a:gd name="T18" fmla="*/ 2147483647 w 49"/>
                    <a:gd name="T19" fmla="*/ 2147483647 h 36"/>
                    <a:gd name="T20" fmla="*/ 2147483647 w 49"/>
                    <a:gd name="T21" fmla="*/ 2147483647 h 36"/>
                    <a:gd name="T22" fmla="*/ 2147483647 w 49"/>
                    <a:gd name="T23" fmla="*/ 2147483647 h 36"/>
                    <a:gd name="T24" fmla="*/ 2147483647 w 49"/>
                    <a:gd name="T25" fmla="*/ 2147483647 h 36"/>
                    <a:gd name="T26" fmla="*/ 2147483647 w 49"/>
                    <a:gd name="T27" fmla="*/ 2147483647 h 36"/>
                    <a:gd name="T28" fmla="*/ 2147483647 w 49"/>
                    <a:gd name="T29" fmla="*/ 2147483647 h 36"/>
                    <a:gd name="T30" fmla="*/ 0 w 49"/>
                    <a:gd name="T31" fmla="*/ 2147483647 h 36"/>
                    <a:gd name="T32" fmla="*/ 0 w 49"/>
                    <a:gd name="T33" fmla="*/ 2147483647 h 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9"/>
                    <a:gd name="T52" fmla="*/ 0 h 36"/>
                    <a:gd name="T53" fmla="*/ 49 w 49"/>
                    <a:gd name="T54" fmla="*/ 36 h 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9" h="36">
                      <a:moveTo>
                        <a:pt x="0" y="4"/>
                      </a:moveTo>
                      <a:lnTo>
                        <a:pt x="13" y="6"/>
                      </a:lnTo>
                      <a:lnTo>
                        <a:pt x="21" y="4"/>
                      </a:lnTo>
                      <a:lnTo>
                        <a:pt x="25" y="2"/>
                      </a:lnTo>
                      <a:lnTo>
                        <a:pt x="39" y="0"/>
                      </a:lnTo>
                      <a:lnTo>
                        <a:pt x="49" y="6"/>
                      </a:lnTo>
                      <a:lnTo>
                        <a:pt x="35" y="10"/>
                      </a:lnTo>
                      <a:lnTo>
                        <a:pt x="33" y="16"/>
                      </a:lnTo>
                      <a:lnTo>
                        <a:pt x="29" y="24"/>
                      </a:lnTo>
                      <a:lnTo>
                        <a:pt x="21" y="24"/>
                      </a:lnTo>
                      <a:lnTo>
                        <a:pt x="17" y="28"/>
                      </a:lnTo>
                      <a:lnTo>
                        <a:pt x="15" y="36"/>
                      </a:lnTo>
                      <a:lnTo>
                        <a:pt x="11" y="32"/>
                      </a:lnTo>
                      <a:lnTo>
                        <a:pt x="7" y="26"/>
                      </a:lnTo>
                      <a:lnTo>
                        <a:pt x="4" y="18"/>
                      </a:lnTo>
                      <a:lnTo>
                        <a:pt x="0" y="1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6" name="iṧļïḓé">
                  <a:extLst>
                    <a:ext uri="{FF2B5EF4-FFF2-40B4-BE49-F238E27FC236}">
                      <a16:creationId xmlns:a16="http://schemas.microsoft.com/office/drawing/2014/main" id="{2A2DBEF7-E7B7-4D17-A03B-7AA19DE2C32B}"/>
                    </a:ext>
                  </a:extLst>
                </p:cNvPr>
                <p:cNvSpPr/>
                <p:nvPr/>
              </p:nvSpPr>
              <p:spPr bwMode="auto">
                <a:xfrm>
                  <a:off x="4858811" y="2574496"/>
                  <a:ext cx="61975" cy="39230"/>
                </a:xfrm>
                <a:custGeom>
                  <a:avLst/>
                  <a:gdLst>
                    <a:gd name="T0" fmla="*/ 2147483647 w 36"/>
                    <a:gd name="T1" fmla="*/ 0 h 24"/>
                    <a:gd name="T2" fmla="*/ 2147483647 w 36"/>
                    <a:gd name="T3" fmla="*/ 2147483647 h 24"/>
                    <a:gd name="T4" fmla="*/ 2147483647 w 36"/>
                    <a:gd name="T5" fmla="*/ 2147483647 h 24"/>
                    <a:gd name="T6" fmla="*/ 2147483647 w 36"/>
                    <a:gd name="T7" fmla="*/ 2147483647 h 24"/>
                    <a:gd name="T8" fmla="*/ 2147483647 w 36"/>
                    <a:gd name="T9" fmla="*/ 2147483647 h 24"/>
                    <a:gd name="T10" fmla="*/ 2147483647 w 36"/>
                    <a:gd name="T11" fmla="*/ 2147483647 h 24"/>
                    <a:gd name="T12" fmla="*/ 2147483647 w 36"/>
                    <a:gd name="T13" fmla="*/ 2147483647 h 24"/>
                    <a:gd name="T14" fmla="*/ 0 w 36"/>
                    <a:gd name="T15" fmla="*/ 2147483647 h 24"/>
                    <a:gd name="T16" fmla="*/ 0 w 36"/>
                    <a:gd name="T17" fmla="*/ 2147483647 h 24"/>
                    <a:gd name="T18" fmla="*/ 2147483647 w 36"/>
                    <a:gd name="T19" fmla="*/ 2147483647 h 24"/>
                    <a:gd name="T20" fmla="*/ 2147483647 w 36"/>
                    <a:gd name="T21" fmla="*/ 0 h 24"/>
                    <a:gd name="T22" fmla="*/ 2147483647 w 36"/>
                    <a:gd name="T23" fmla="*/ 0 h 2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6"/>
                    <a:gd name="T37" fmla="*/ 0 h 24"/>
                    <a:gd name="T38" fmla="*/ 36 w 36"/>
                    <a:gd name="T39" fmla="*/ 24 h 2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6" h="24">
                      <a:moveTo>
                        <a:pt x="26" y="0"/>
                      </a:moveTo>
                      <a:lnTo>
                        <a:pt x="36" y="4"/>
                      </a:lnTo>
                      <a:lnTo>
                        <a:pt x="36" y="16"/>
                      </a:lnTo>
                      <a:lnTo>
                        <a:pt x="30" y="20"/>
                      </a:lnTo>
                      <a:lnTo>
                        <a:pt x="10" y="24"/>
                      </a:lnTo>
                      <a:lnTo>
                        <a:pt x="6" y="22"/>
                      </a:lnTo>
                      <a:lnTo>
                        <a:pt x="4" y="22"/>
                      </a:lnTo>
                      <a:lnTo>
                        <a:pt x="0" y="16"/>
                      </a:lnTo>
                      <a:lnTo>
                        <a:pt x="0" y="2"/>
                      </a:lnTo>
                      <a:lnTo>
                        <a:pt x="8" y="2"/>
                      </a:lnTo>
                      <a:lnTo>
                        <a:pt x="12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7" name="ïṣ1îḍê">
                  <a:extLst>
                    <a:ext uri="{FF2B5EF4-FFF2-40B4-BE49-F238E27FC236}">
                      <a16:creationId xmlns:a16="http://schemas.microsoft.com/office/drawing/2014/main" id="{5248BF67-F64F-48C4-9B15-2684FC208467}"/>
                    </a:ext>
                  </a:extLst>
                </p:cNvPr>
                <p:cNvSpPr/>
                <p:nvPr/>
              </p:nvSpPr>
              <p:spPr bwMode="auto">
                <a:xfrm>
                  <a:off x="4834021" y="2395161"/>
                  <a:ext cx="247898" cy="133100"/>
                </a:xfrm>
                <a:custGeom>
                  <a:avLst/>
                  <a:gdLst>
                    <a:gd name="T0" fmla="*/ 2147483647 w 142"/>
                    <a:gd name="T1" fmla="*/ 2147483647 h 80"/>
                    <a:gd name="T2" fmla="*/ 2147483647 w 142"/>
                    <a:gd name="T3" fmla="*/ 2147483647 h 80"/>
                    <a:gd name="T4" fmla="*/ 2147483647 w 142"/>
                    <a:gd name="T5" fmla="*/ 2147483647 h 80"/>
                    <a:gd name="T6" fmla="*/ 2147483647 w 142"/>
                    <a:gd name="T7" fmla="*/ 2147483647 h 80"/>
                    <a:gd name="T8" fmla="*/ 2147483647 w 142"/>
                    <a:gd name="T9" fmla="*/ 2147483647 h 80"/>
                    <a:gd name="T10" fmla="*/ 2147483647 w 142"/>
                    <a:gd name="T11" fmla="*/ 2147483647 h 80"/>
                    <a:gd name="T12" fmla="*/ 2147483647 w 142"/>
                    <a:gd name="T13" fmla="*/ 2147483647 h 80"/>
                    <a:gd name="T14" fmla="*/ 2147483647 w 142"/>
                    <a:gd name="T15" fmla="*/ 2147483647 h 80"/>
                    <a:gd name="T16" fmla="*/ 2147483647 w 142"/>
                    <a:gd name="T17" fmla="*/ 2147483647 h 80"/>
                    <a:gd name="T18" fmla="*/ 2147483647 w 142"/>
                    <a:gd name="T19" fmla="*/ 2147483647 h 80"/>
                    <a:gd name="T20" fmla="*/ 2147483647 w 142"/>
                    <a:gd name="T21" fmla="*/ 2147483647 h 80"/>
                    <a:gd name="T22" fmla="*/ 0 w 142"/>
                    <a:gd name="T23" fmla="*/ 2147483647 h 80"/>
                    <a:gd name="T24" fmla="*/ 2147483647 w 142"/>
                    <a:gd name="T25" fmla="*/ 2147483647 h 80"/>
                    <a:gd name="T26" fmla="*/ 2147483647 w 142"/>
                    <a:gd name="T27" fmla="*/ 2147483647 h 80"/>
                    <a:gd name="T28" fmla="*/ 2147483647 w 142"/>
                    <a:gd name="T29" fmla="*/ 2147483647 h 80"/>
                    <a:gd name="T30" fmla="*/ 2147483647 w 142"/>
                    <a:gd name="T31" fmla="*/ 2147483647 h 80"/>
                    <a:gd name="T32" fmla="*/ 2147483647 w 142"/>
                    <a:gd name="T33" fmla="*/ 2147483647 h 80"/>
                    <a:gd name="T34" fmla="*/ 2147483647 w 142"/>
                    <a:gd name="T35" fmla="*/ 2147483647 h 80"/>
                    <a:gd name="T36" fmla="*/ 2147483647 w 142"/>
                    <a:gd name="T37" fmla="*/ 2147483647 h 80"/>
                    <a:gd name="T38" fmla="*/ 2147483647 w 142"/>
                    <a:gd name="T39" fmla="*/ 2147483647 h 80"/>
                    <a:gd name="T40" fmla="*/ 2147483647 w 142"/>
                    <a:gd name="T41" fmla="*/ 2147483647 h 80"/>
                    <a:gd name="T42" fmla="*/ 2147483647 w 142"/>
                    <a:gd name="T43" fmla="*/ 2147483647 h 80"/>
                    <a:gd name="T44" fmla="*/ 2147483647 w 142"/>
                    <a:gd name="T45" fmla="*/ 2147483647 h 80"/>
                    <a:gd name="T46" fmla="*/ 2147483647 w 142"/>
                    <a:gd name="T47" fmla="*/ 2147483647 h 80"/>
                    <a:gd name="T48" fmla="*/ 2147483647 w 142"/>
                    <a:gd name="T49" fmla="*/ 2147483647 h 80"/>
                    <a:gd name="T50" fmla="*/ 2147483647 w 142"/>
                    <a:gd name="T51" fmla="*/ 2147483647 h 80"/>
                    <a:gd name="T52" fmla="*/ 2147483647 w 142"/>
                    <a:gd name="T53" fmla="*/ 2147483647 h 80"/>
                    <a:gd name="T54" fmla="*/ 2147483647 w 142"/>
                    <a:gd name="T55" fmla="*/ 2147483647 h 80"/>
                    <a:gd name="T56" fmla="*/ 2147483647 w 142"/>
                    <a:gd name="T57" fmla="*/ 0 h 80"/>
                    <a:gd name="T58" fmla="*/ 2147483647 w 142"/>
                    <a:gd name="T59" fmla="*/ 2147483647 h 80"/>
                    <a:gd name="T60" fmla="*/ 2147483647 w 142"/>
                    <a:gd name="T61" fmla="*/ 2147483647 h 80"/>
                    <a:gd name="T62" fmla="*/ 2147483647 w 142"/>
                    <a:gd name="T63" fmla="*/ 2147483647 h 80"/>
                    <a:gd name="T64" fmla="*/ 2147483647 w 142"/>
                    <a:gd name="T65" fmla="*/ 2147483647 h 80"/>
                    <a:gd name="T66" fmla="*/ 2147483647 w 142"/>
                    <a:gd name="T67" fmla="*/ 2147483647 h 80"/>
                    <a:gd name="T68" fmla="*/ 2147483647 w 142"/>
                    <a:gd name="T69" fmla="*/ 2147483647 h 80"/>
                    <a:gd name="T70" fmla="*/ 2147483647 w 142"/>
                    <a:gd name="T71" fmla="*/ 2147483647 h 80"/>
                    <a:gd name="T72" fmla="*/ 2147483647 w 142"/>
                    <a:gd name="T73" fmla="*/ 2147483647 h 80"/>
                    <a:gd name="T74" fmla="*/ 2147483647 w 142"/>
                    <a:gd name="T75" fmla="*/ 2147483647 h 80"/>
                    <a:gd name="T76" fmla="*/ 2147483647 w 142"/>
                    <a:gd name="T77" fmla="*/ 2147483647 h 80"/>
                    <a:gd name="T78" fmla="*/ 2147483647 w 142"/>
                    <a:gd name="T79" fmla="*/ 2147483647 h 80"/>
                    <a:gd name="T80" fmla="*/ 2147483647 w 142"/>
                    <a:gd name="T81" fmla="*/ 2147483647 h 80"/>
                    <a:gd name="T82" fmla="*/ 2147483647 w 142"/>
                    <a:gd name="T83" fmla="*/ 2147483647 h 80"/>
                    <a:gd name="T84" fmla="*/ 2147483647 w 142"/>
                    <a:gd name="T85" fmla="*/ 2147483647 h 80"/>
                    <a:gd name="T86" fmla="*/ 2147483647 w 142"/>
                    <a:gd name="T87" fmla="*/ 2147483647 h 80"/>
                    <a:gd name="T88" fmla="*/ 2147483647 w 142"/>
                    <a:gd name="T89" fmla="*/ 2147483647 h 80"/>
                    <a:gd name="T90" fmla="*/ 2147483647 w 142"/>
                    <a:gd name="T91" fmla="*/ 2147483647 h 80"/>
                    <a:gd name="T92" fmla="*/ 2147483647 w 142"/>
                    <a:gd name="T93" fmla="*/ 2147483647 h 80"/>
                    <a:gd name="T94" fmla="*/ 2147483647 w 142"/>
                    <a:gd name="T95" fmla="*/ 2147483647 h 80"/>
                    <a:gd name="T96" fmla="*/ 2147483647 w 142"/>
                    <a:gd name="T97" fmla="*/ 2147483647 h 80"/>
                    <a:gd name="T98" fmla="*/ 2147483647 w 142"/>
                    <a:gd name="T99" fmla="*/ 2147483647 h 80"/>
                    <a:gd name="T100" fmla="*/ 2147483647 w 142"/>
                    <a:gd name="T101" fmla="*/ 2147483647 h 80"/>
                    <a:gd name="T102" fmla="*/ 2147483647 w 142"/>
                    <a:gd name="T103" fmla="*/ 2147483647 h 80"/>
                    <a:gd name="T104" fmla="*/ 2147483647 w 142"/>
                    <a:gd name="T105" fmla="*/ 2147483647 h 80"/>
                    <a:gd name="T106" fmla="*/ 2147483647 w 142"/>
                    <a:gd name="T107" fmla="*/ 2147483647 h 80"/>
                    <a:gd name="T108" fmla="*/ 2147483647 w 142"/>
                    <a:gd name="T109" fmla="*/ 2147483647 h 80"/>
                    <a:gd name="T110" fmla="*/ 2147483647 w 142"/>
                    <a:gd name="T111" fmla="*/ 2147483647 h 80"/>
                    <a:gd name="T112" fmla="*/ 2147483647 w 142"/>
                    <a:gd name="T113" fmla="*/ 2147483647 h 80"/>
                    <a:gd name="T114" fmla="*/ 2147483647 w 142"/>
                    <a:gd name="T115" fmla="*/ 2147483647 h 80"/>
                    <a:gd name="T116" fmla="*/ 2147483647 w 142"/>
                    <a:gd name="T117" fmla="*/ 2147483647 h 80"/>
                    <a:gd name="T118" fmla="*/ 2147483647 w 142"/>
                    <a:gd name="T119" fmla="*/ 2147483647 h 80"/>
                    <a:gd name="T120" fmla="*/ 2147483647 w 142"/>
                    <a:gd name="T121" fmla="*/ 2147483647 h 80"/>
                    <a:gd name="T122" fmla="*/ 2147483647 w 142"/>
                    <a:gd name="T123" fmla="*/ 2147483647 h 8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42"/>
                    <a:gd name="T187" fmla="*/ 0 h 80"/>
                    <a:gd name="T188" fmla="*/ 142 w 142"/>
                    <a:gd name="T189" fmla="*/ 80 h 80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42" h="80">
                      <a:moveTo>
                        <a:pt x="36" y="68"/>
                      </a:moveTo>
                      <a:lnTo>
                        <a:pt x="28" y="64"/>
                      </a:lnTo>
                      <a:lnTo>
                        <a:pt x="26" y="64"/>
                      </a:lnTo>
                      <a:lnTo>
                        <a:pt x="24" y="62"/>
                      </a:lnTo>
                      <a:lnTo>
                        <a:pt x="22" y="58"/>
                      </a:lnTo>
                      <a:lnTo>
                        <a:pt x="20" y="54"/>
                      </a:lnTo>
                      <a:lnTo>
                        <a:pt x="16" y="52"/>
                      </a:lnTo>
                      <a:lnTo>
                        <a:pt x="14" y="52"/>
                      </a:lnTo>
                      <a:lnTo>
                        <a:pt x="14" y="48"/>
                      </a:lnTo>
                      <a:lnTo>
                        <a:pt x="10" y="46"/>
                      </a:lnTo>
                      <a:lnTo>
                        <a:pt x="8" y="40"/>
                      </a:lnTo>
                      <a:lnTo>
                        <a:pt x="0" y="40"/>
                      </a:lnTo>
                      <a:lnTo>
                        <a:pt x="4" y="36"/>
                      </a:lnTo>
                      <a:lnTo>
                        <a:pt x="10" y="36"/>
                      </a:lnTo>
                      <a:lnTo>
                        <a:pt x="16" y="36"/>
                      </a:lnTo>
                      <a:lnTo>
                        <a:pt x="20" y="32"/>
                      </a:lnTo>
                      <a:lnTo>
                        <a:pt x="22" y="30"/>
                      </a:lnTo>
                      <a:lnTo>
                        <a:pt x="24" y="24"/>
                      </a:lnTo>
                      <a:lnTo>
                        <a:pt x="24" y="16"/>
                      </a:lnTo>
                      <a:lnTo>
                        <a:pt x="28" y="12"/>
                      </a:lnTo>
                      <a:lnTo>
                        <a:pt x="32" y="10"/>
                      </a:lnTo>
                      <a:lnTo>
                        <a:pt x="36" y="8"/>
                      </a:lnTo>
                      <a:lnTo>
                        <a:pt x="38" y="2"/>
                      </a:lnTo>
                      <a:lnTo>
                        <a:pt x="56" y="6"/>
                      </a:lnTo>
                      <a:lnTo>
                        <a:pt x="70" y="10"/>
                      </a:lnTo>
                      <a:lnTo>
                        <a:pt x="76" y="8"/>
                      </a:lnTo>
                      <a:lnTo>
                        <a:pt x="80" y="6"/>
                      </a:lnTo>
                      <a:lnTo>
                        <a:pt x="86" y="2"/>
                      </a:lnTo>
                      <a:lnTo>
                        <a:pt x="92" y="0"/>
                      </a:lnTo>
                      <a:lnTo>
                        <a:pt x="100" y="2"/>
                      </a:lnTo>
                      <a:lnTo>
                        <a:pt x="106" y="8"/>
                      </a:lnTo>
                      <a:lnTo>
                        <a:pt x="108" y="12"/>
                      </a:lnTo>
                      <a:lnTo>
                        <a:pt x="112" y="20"/>
                      </a:lnTo>
                      <a:lnTo>
                        <a:pt x="116" y="36"/>
                      </a:lnTo>
                      <a:lnTo>
                        <a:pt x="118" y="44"/>
                      </a:lnTo>
                      <a:lnTo>
                        <a:pt x="120" y="50"/>
                      </a:lnTo>
                      <a:lnTo>
                        <a:pt x="128" y="46"/>
                      </a:lnTo>
                      <a:lnTo>
                        <a:pt x="136" y="44"/>
                      </a:lnTo>
                      <a:lnTo>
                        <a:pt x="140" y="46"/>
                      </a:lnTo>
                      <a:lnTo>
                        <a:pt x="142" y="50"/>
                      </a:lnTo>
                      <a:lnTo>
                        <a:pt x="142" y="54"/>
                      </a:lnTo>
                      <a:lnTo>
                        <a:pt x="140" y="56"/>
                      </a:lnTo>
                      <a:lnTo>
                        <a:pt x="138" y="56"/>
                      </a:lnTo>
                      <a:lnTo>
                        <a:pt x="132" y="56"/>
                      </a:lnTo>
                      <a:lnTo>
                        <a:pt x="130" y="68"/>
                      </a:lnTo>
                      <a:lnTo>
                        <a:pt x="126" y="80"/>
                      </a:lnTo>
                      <a:lnTo>
                        <a:pt x="116" y="74"/>
                      </a:lnTo>
                      <a:lnTo>
                        <a:pt x="110" y="72"/>
                      </a:lnTo>
                      <a:lnTo>
                        <a:pt x="106" y="72"/>
                      </a:lnTo>
                      <a:lnTo>
                        <a:pt x="100" y="74"/>
                      </a:lnTo>
                      <a:lnTo>
                        <a:pt x="96" y="76"/>
                      </a:lnTo>
                      <a:lnTo>
                        <a:pt x="92" y="80"/>
                      </a:lnTo>
                      <a:lnTo>
                        <a:pt x="86" y="80"/>
                      </a:lnTo>
                      <a:lnTo>
                        <a:pt x="64" y="80"/>
                      </a:lnTo>
                      <a:lnTo>
                        <a:pt x="60" y="78"/>
                      </a:lnTo>
                      <a:lnTo>
                        <a:pt x="54" y="78"/>
                      </a:lnTo>
                      <a:lnTo>
                        <a:pt x="50" y="78"/>
                      </a:lnTo>
                      <a:lnTo>
                        <a:pt x="46" y="76"/>
                      </a:lnTo>
                      <a:lnTo>
                        <a:pt x="44" y="76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36" y="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8" name="îŝľiḑè">
                  <a:extLst>
                    <a:ext uri="{FF2B5EF4-FFF2-40B4-BE49-F238E27FC236}">
                      <a16:creationId xmlns:a16="http://schemas.microsoft.com/office/drawing/2014/main" id="{65C5F971-701D-4CA9-84FF-11CAAA77106F}"/>
                    </a:ext>
                  </a:extLst>
                </p:cNvPr>
                <p:cNvSpPr/>
                <p:nvPr/>
              </p:nvSpPr>
              <p:spPr bwMode="auto">
                <a:xfrm>
                  <a:off x="4799591" y="2451203"/>
                  <a:ext cx="118441" cy="128898"/>
                </a:xfrm>
                <a:custGeom>
                  <a:avLst/>
                  <a:gdLst>
                    <a:gd name="T0" fmla="*/ 2147483647 w 68"/>
                    <a:gd name="T1" fmla="*/ 2147483647 h 76"/>
                    <a:gd name="T2" fmla="*/ 2147483647 w 68"/>
                    <a:gd name="T3" fmla="*/ 2147483647 h 76"/>
                    <a:gd name="T4" fmla="*/ 2147483647 w 68"/>
                    <a:gd name="T5" fmla="*/ 0 h 76"/>
                    <a:gd name="T6" fmla="*/ 2147483647 w 68"/>
                    <a:gd name="T7" fmla="*/ 2147483647 h 76"/>
                    <a:gd name="T8" fmla="*/ 2147483647 w 68"/>
                    <a:gd name="T9" fmla="*/ 2147483647 h 76"/>
                    <a:gd name="T10" fmla="*/ 2147483647 w 68"/>
                    <a:gd name="T11" fmla="*/ 2147483647 h 76"/>
                    <a:gd name="T12" fmla="*/ 2147483647 w 68"/>
                    <a:gd name="T13" fmla="*/ 2147483647 h 76"/>
                    <a:gd name="T14" fmla="*/ 2147483647 w 68"/>
                    <a:gd name="T15" fmla="*/ 2147483647 h 76"/>
                    <a:gd name="T16" fmla="*/ 2147483647 w 68"/>
                    <a:gd name="T17" fmla="*/ 2147483647 h 76"/>
                    <a:gd name="T18" fmla="*/ 2147483647 w 68"/>
                    <a:gd name="T19" fmla="*/ 2147483647 h 76"/>
                    <a:gd name="T20" fmla="*/ 2147483647 w 68"/>
                    <a:gd name="T21" fmla="*/ 2147483647 h 76"/>
                    <a:gd name="T22" fmla="*/ 2147483647 w 68"/>
                    <a:gd name="T23" fmla="*/ 2147483647 h 76"/>
                    <a:gd name="T24" fmla="*/ 2147483647 w 68"/>
                    <a:gd name="T25" fmla="*/ 2147483647 h 76"/>
                    <a:gd name="T26" fmla="*/ 2147483647 w 68"/>
                    <a:gd name="T27" fmla="*/ 2147483647 h 76"/>
                    <a:gd name="T28" fmla="*/ 2147483647 w 68"/>
                    <a:gd name="T29" fmla="*/ 2147483647 h 76"/>
                    <a:gd name="T30" fmla="*/ 2147483647 w 68"/>
                    <a:gd name="T31" fmla="*/ 2147483647 h 76"/>
                    <a:gd name="T32" fmla="*/ 2147483647 w 68"/>
                    <a:gd name="T33" fmla="*/ 2147483647 h 76"/>
                    <a:gd name="T34" fmla="*/ 2147483647 w 68"/>
                    <a:gd name="T35" fmla="*/ 2147483647 h 76"/>
                    <a:gd name="T36" fmla="*/ 2147483647 w 68"/>
                    <a:gd name="T37" fmla="*/ 2147483647 h 76"/>
                    <a:gd name="T38" fmla="*/ 2147483647 w 68"/>
                    <a:gd name="T39" fmla="*/ 2147483647 h 76"/>
                    <a:gd name="T40" fmla="*/ 2147483647 w 68"/>
                    <a:gd name="T41" fmla="*/ 2147483647 h 76"/>
                    <a:gd name="T42" fmla="*/ 2147483647 w 68"/>
                    <a:gd name="T43" fmla="*/ 2147483647 h 76"/>
                    <a:gd name="T44" fmla="*/ 2147483647 w 68"/>
                    <a:gd name="T45" fmla="*/ 2147483647 h 76"/>
                    <a:gd name="T46" fmla="*/ 2147483647 w 68"/>
                    <a:gd name="T47" fmla="*/ 2147483647 h 76"/>
                    <a:gd name="T48" fmla="*/ 2147483647 w 68"/>
                    <a:gd name="T49" fmla="*/ 2147483647 h 76"/>
                    <a:gd name="T50" fmla="*/ 2147483647 w 68"/>
                    <a:gd name="T51" fmla="*/ 2147483647 h 76"/>
                    <a:gd name="T52" fmla="*/ 2147483647 w 68"/>
                    <a:gd name="T53" fmla="*/ 2147483647 h 76"/>
                    <a:gd name="T54" fmla="*/ 2147483647 w 68"/>
                    <a:gd name="T55" fmla="*/ 2147483647 h 76"/>
                    <a:gd name="T56" fmla="*/ 2147483647 w 68"/>
                    <a:gd name="T57" fmla="*/ 2147483647 h 76"/>
                    <a:gd name="T58" fmla="*/ 0 w 68"/>
                    <a:gd name="T59" fmla="*/ 2147483647 h 76"/>
                    <a:gd name="T60" fmla="*/ 2147483647 w 68"/>
                    <a:gd name="T61" fmla="*/ 2147483647 h 76"/>
                    <a:gd name="T62" fmla="*/ 2147483647 w 68"/>
                    <a:gd name="T63" fmla="*/ 2147483647 h 76"/>
                    <a:gd name="T64" fmla="*/ 2147483647 w 68"/>
                    <a:gd name="T65" fmla="*/ 2147483647 h 76"/>
                    <a:gd name="T66" fmla="*/ 2147483647 w 68"/>
                    <a:gd name="T67" fmla="*/ 2147483647 h 76"/>
                    <a:gd name="T68" fmla="*/ 2147483647 w 68"/>
                    <a:gd name="T69" fmla="*/ 2147483647 h 76"/>
                    <a:gd name="T70" fmla="*/ 2147483647 w 68"/>
                    <a:gd name="T71" fmla="*/ 2147483647 h 76"/>
                    <a:gd name="T72" fmla="*/ 2147483647 w 68"/>
                    <a:gd name="T73" fmla="*/ 2147483647 h 7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68"/>
                    <a:gd name="T112" fmla="*/ 0 h 76"/>
                    <a:gd name="T113" fmla="*/ 68 w 68"/>
                    <a:gd name="T114" fmla="*/ 76 h 7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68" h="76">
                      <a:moveTo>
                        <a:pt x="2" y="8"/>
                      </a:moveTo>
                      <a:lnTo>
                        <a:pt x="6" y="6"/>
                      </a:lnTo>
                      <a:lnTo>
                        <a:pt x="16" y="0"/>
                      </a:lnTo>
                      <a:lnTo>
                        <a:pt x="20" y="6"/>
                      </a:lnTo>
                      <a:lnTo>
                        <a:pt x="28" y="6"/>
                      </a:lnTo>
                      <a:lnTo>
                        <a:pt x="30" y="12"/>
                      </a:lnTo>
                      <a:lnTo>
                        <a:pt x="34" y="14"/>
                      </a:lnTo>
                      <a:lnTo>
                        <a:pt x="34" y="18"/>
                      </a:lnTo>
                      <a:lnTo>
                        <a:pt x="36" y="18"/>
                      </a:lnTo>
                      <a:lnTo>
                        <a:pt x="40" y="20"/>
                      </a:lnTo>
                      <a:lnTo>
                        <a:pt x="42" y="28"/>
                      </a:lnTo>
                      <a:lnTo>
                        <a:pt x="48" y="30"/>
                      </a:lnTo>
                      <a:lnTo>
                        <a:pt x="56" y="34"/>
                      </a:lnTo>
                      <a:lnTo>
                        <a:pt x="62" y="38"/>
                      </a:lnTo>
                      <a:lnTo>
                        <a:pt x="62" y="44"/>
                      </a:lnTo>
                      <a:lnTo>
                        <a:pt x="64" y="48"/>
                      </a:lnTo>
                      <a:lnTo>
                        <a:pt x="68" y="56"/>
                      </a:lnTo>
                      <a:lnTo>
                        <a:pt x="64" y="62"/>
                      </a:lnTo>
                      <a:lnTo>
                        <a:pt x="60" y="70"/>
                      </a:lnTo>
                      <a:lnTo>
                        <a:pt x="60" y="74"/>
                      </a:lnTo>
                      <a:lnTo>
                        <a:pt x="46" y="74"/>
                      </a:lnTo>
                      <a:lnTo>
                        <a:pt x="42" y="76"/>
                      </a:lnTo>
                      <a:lnTo>
                        <a:pt x="34" y="76"/>
                      </a:lnTo>
                      <a:lnTo>
                        <a:pt x="26" y="68"/>
                      </a:lnTo>
                      <a:lnTo>
                        <a:pt x="18" y="68"/>
                      </a:lnTo>
                      <a:lnTo>
                        <a:pt x="18" y="70"/>
                      </a:lnTo>
                      <a:lnTo>
                        <a:pt x="16" y="74"/>
                      </a:lnTo>
                      <a:lnTo>
                        <a:pt x="16" y="76"/>
                      </a:lnTo>
                      <a:lnTo>
                        <a:pt x="10" y="66"/>
                      </a:lnTo>
                      <a:lnTo>
                        <a:pt x="0" y="60"/>
                      </a:lnTo>
                      <a:lnTo>
                        <a:pt x="4" y="52"/>
                      </a:lnTo>
                      <a:lnTo>
                        <a:pt x="12" y="50"/>
                      </a:lnTo>
                      <a:lnTo>
                        <a:pt x="14" y="44"/>
                      </a:lnTo>
                      <a:lnTo>
                        <a:pt x="8" y="38"/>
                      </a:lnTo>
                      <a:lnTo>
                        <a:pt x="6" y="28"/>
                      </a:lnTo>
                      <a:lnTo>
                        <a:pt x="8" y="22"/>
                      </a:lnTo>
                      <a:lnTo>
                        <a:pt x="2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9" name="i$ḻîďê">
                  <a:extLst>
                    <a:ext uri="{FF2B5EF4-FFF2-40B4-BE49-F238E27FC236}">
                      <a16:creationId xmlns:a16="http://schemas.microsoft.com/office/drawing/2014/main" id="{F6DD8586-7A23-4EA0-B5A1-B5DC5DB34692}"/>
                    </a:ext>
                  </a:extLst>
                </p:cNvPr>
                <p:cNvSpPr/>
                <p:nvPr/>
              </p:nvSpPr>
              <p:spPr bwMode="auto">
                <a:xfrm>
                  <a:off x="4904259" y="2514251"/>
                  <a:ext cx="152871" cy="85465"/>
                </a:xfrm>
                <a:custGeom>
                  <a:avLst/>
                  <a:gdLst>
                    <a:gd name="T0" fmla="*/ 2147483647 w 88"/>
                    <a:gd name="T1" fmla="*/ 2147483647 h 52"/>
                    <a:gd name="T2" fmla="*/ 2147483647 w 88"/>
                    <a:gd name="T3" fmla="*/ 2147483647 h 52"/>
                    <a:gd name="T4" fmla="*/ 2147483647 w 88"/>
                    <a:gd name="T5" fmla="*/ 2147483647 h 52"/>
                    <a:gd name="T6" fmla="*/ 0 w 88"/>
                    <a:gd name="T7" fmla="*/ 2147483647 h 52"/>
                    <a:gd name="T8" fmla="*/ 2147483647 w 88"/>
                    <a:gd name="T9" fmla="*/ 2147483647 h 52"/>
                    <a:gd name="T10" fmla="*/ 2147483647 w 88"/>
                    <a:gd name="T11" fmla="*/ 2147483647 h 52"/>
                    <a:gd name="T12" fmla="*/ 2147483647 w 88"/>
                    <a:gd name="T13" fmla="*/ 2147483647 h 52"/>
                    <a:gd name="T14" fmla="*/ 2147483647 w 88"/>
                    <a:gd name="T15" fmla="*/ 2147483647 h 52"/>
                    <a:gd name="T16" fmla="*/ 2147483647 w 88"/>
                    <a:gd name="T17" fmla="*/ 2147483647 h 52"/>
                    <a:gd name="T18" fmla="*/ 2147483647 w 88"/>
                    <a:gd name="T19" fmla="*/ 2147483647 h 52"/>
                    <a:gd name="T20" fmla="*/ 2147483647 w 88"/>
                    <a:gd name="T21" fmla="*/ 2147483647 h 52"/>
                    <a:gd name="T22" fmla="*/ 2147483647 w 88"/>
                    <a:gd name="T23" fmla="*/ 2147483647 h 52"/>
                    <a:gd name="T24" fmla="*/ 2147483647 w 88"/>
                    <a:gd name="T25" fmla="*/ 2147483647 h 52"/>
                    <a:gd name="T26" fmla="*/ 2147483647 w 88"/>
                    <a:gd name="T27" fmla="*/ 2147483647 h 52"/>
                    <a:gd name="T28" fmla="*/ 2147483647 w 88"/>
                    <a:gd name="T29" fmla="*/ 2147483647 h 52"/>
                    <a:gd name="T30" fmla="*/ 2147483647 w 88"/>
                    <a:gd name="T31" fmla="*/ 2147483647 h 52"/>
                    <a:gd name="T32" fmla="*/ 2147483647 w 88"/>
                    <a:gd name="T33" fmla="*/ 2147483647 h 52"/>
                    <a:gd name="T34" fmla="*/ 2147483647 w 88"/>
                    <a:gd name="T35" fmla="*/ 2147483647 h 52"/>
                    <a:gd name="T36" fmla="*/ 2147483647 w 88"/>
                    <a:gd name="T37" fmla="*/ 2147483647 h 52"/>
                    <a:gd name="T38" fmla="*/ 2147483647 w 88"/>
                    <a:gd name="T39" fmla="*/ 2147483647 h 52"/>
                    <a:gd name="T40" fmla="*/ 2147483647 w 88"/>
                    <a:gd name="T41" fmla="*/ 2147483647 h 52"/>
                    <a:gd name="T42" fmla="*/ 2147483647 w 88"/>
                    <a:gd name="T43" fmla="*/ 0 h 52"/>
                    <a:gd name="T44" fmla="*/ 2147483647 w 88"/>
                    <a:gd name="T45" fmla="*/ 0 h 52"/>
                    <a:gd name="T46" fmla="*/ 2147483647 w 88"/>
                    <a:gd name="T47" fmla="*/ 2147483647 h 52"/>
                    <a:gd name="T48" fmla="*/ 2147483647 w 88"/>
                    <a:gd name="T49" fmla="*/ 2147483647 h 52"/>
                    <a:gd name="T50" fmla="*/ 2147483647 w 88"/>
                    <a:gd name="T51" fmla="*/ 2147483647 h 52"/>
                    <a:gd name="T52" fmla="*/ 2147483647 w 88"/>
                    <a:gd name="T53" fmla="*/ 2147483647 h 52"/>
                    <a:gd name="T54" fmla="*/ 2147483647 w 88"/>
                    <a:gd name="T55" fmla="*/ 2147483647 h 52"/>
                    <a:gd name="T56" fmla="*/ 2147483647 w 88"/>
                    <a:gd name="T57" fmla="*/ 2147483647 h 52"/>
                    <a:gd name="T58" fmla="*/ 2147483647 w 88"/>
                    <a:gd name="T59" fmla="*/ 2147483647 h 52"/>
                    <a:gd name="T60" fmla="*/ 2147483647 w 88"/>
                    <a:gd name="T61" fmla="*/ 2147483647 h 52"/>
                    <a:gd name="T62" fmla="*/ 2147483647 w 88"/>
                    <a:gd name="T63" fmla="*/ 2147483647 h 52"/>
                    <a:gd name="T64" fmla="*/ 2147483647 w 88"/>
                    <a:gd name="T65" fmla="*/ 2147483647 h 52"/>
                    <a:gd name="T66" fmla="*/ 2147483647 w 88"/>
                    <a:gd name="T67" fmla="*/ 2147483647 h 52"/>
                    <a:gd name="T68" fmla="*/ 2147483647 w 88"/>
                    <a:gd name="T69" fmla="*/ 2147483647 h 52"/>
                    <a:gd name="T70" fmla="*/ 2147483647 w 88"/>
                    <a:gd name="T71" fmla="*/ 2147483647 h 52"/>
                    <a:gd name="T72" fmla="*/ 2147483647 w 88"/>
                    <a:gd name="T73" fmla="*/ 2147483647 h 52"/>
                    <a:gd name="T74" fmla="*/ 2147483647 w 88"/>
                    <a:gd name="T75" fmla="*/ 2147483647 h 52"/>
                    <a:gd name="T76" fmla="*/ 2147483647 w 88"/>
                    <a:gd name="T77" fmla="*/ 2147483647 h 52"/>
                    <a:gd name="T78" fmla="*/ 2147483647 w 88"/>
                    <a:gd name="T79" fmla="*/ 2147483647 h 52"/>
                    <a:gd name="T80" fmla="*/ 2147483647 w 88"/>
                    <a:gd name="T81" fmla="*/ 2147483647 h 52"/>
                    <a:gd name="T82" fmla="*/ 2147483647 w 88"/>
                    <a:gd name="T83" fmla="*/ 2147483647 h 52"/>
                    <a:gd name="T84" fmla="*/ 2147483647 w 88"/>
                    <a:gd name="T85" fmla="*/ 2147483647 h 52"/>
                    <a:gd name="T86" fmla="*/ 2147483647 w 88"/>
                    <a:gd name="T87" fmla="*/ 2147483647 h 52"/>
                    <a:gd name="T88" fmla="*/ 2147483647 w 88"/>
                    <a:gd name="T89" fmla="*/ 2147483647 h 52"/>
                    <a:gd name="T90" fmla="*/ 2147483647 w 88"/>
                    <a:gd name="T91" fmla="*/ 2147483647 h 52"/>
                    <a:gd name="T92" fmla="*/ 2147483647 w 88"/>
                    <a:gd name="T93" fmla="*/ 2147483647 h 5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88"/>
                    <a:gd name="T142" fmla="*/ 0 h 52"/>
                    <a:gd name="T143" fmla="*/ 88 w 88"/>
                    <a:gd name="T144" fmla="*/ 52 h 52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88" h="52">
                      <a:moveTo>
                        <a:pt x="10" y="48"/>
                      </a:moveTo>
                      <a:lnTo>
                        <a:pt x="8" y="40"/>
                      </a:lnTo>
                      <a:lnTo>
                        <a:pt x="6" y="38"/>
                      </a:lnTo>
                      <a:lnTo>
                        <a:pt x="0" y="36"/>
                      </a:lnTo>
                      <a:lnTo>
                        <a:pt x="2" y="32"/>
                      </a:lnTo>
                      <a:lnTo>
                        <a:pt x="4" y="24"/>
                      </a:lnTo>
                      <a:lnTo>
                        <a:pt x="8" y="18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2" y="2"/>
                      </a:lnTo>
                      <a:lnTo>
                        <a:pt x="4" y="4"/>
                      </a:lnTo>
                      <a:lnTo>
                        <a:pt x="6" y="4"/>
                      </a:lnTo>
                      <a:lnTo>
                        <a:pt x="10" y="6"/>
                      </a:lnTo>
                      <a:lnTo>
                        <a:pt x="14" y="6"/>
                      </a:lnTo>
                      <a:lnTo>
                        <a:pt x="20" y="6"/>
                      </a:lnTo>
                      <a:lnTo>
                        <a:pt x="24" y="8"/>
                      </a:lnTo>
                      <a:lnTo>
                        <a:pt x="46" y="8"/>
                      </a:lnTo>
                      <a:lnTo>
                        <a:pt x="52" y="8"/>
                      </a:lnTo>
                      <a:lnTo>
                        <a:pt x="56" y="4"/>
                      </a:lnTo>
                      <a:lnTo>
                        <a:pt x="60" y="2"/>
                      </a:lnTo>
                      <a:lnTo>
                        <a:pt x="66" y="0"/>
                      </a:lnTo>
                      <a:lnTo>
                        <a:pt x="70" y="0"/>
                      </a:lnTo>
                      <a:lnTo>
                        <a:pt x="76" y="2"/>
                      </a:lnTo>
                      <a:lnTo>
                        <a:pt x="86" y="8"/>
                      </a:lnTo>
                      <a:lnTo>
                        <a:pt x="84" y="14"/>
                      </a:lnTo>
                      <a:lnTo>
                        <a:pt x="84" y="22"/>
                      </a:lnTo>
                      <a:lnTo>
                        <a:pt x="84" y="30"/>
                      </a:lnTo>
                      <a:lnTo>
                        <a:pt x="88" y="38"/>
                      </a:lnTo>
                      <a:lnTo>
                        <a:pt x="70" y="40"/>
                      </a:lnTo>
                      <a:lnTo>
                        <a:pt x="64" y="42"/>
                      </a:lnTo>
                      <a:lnTo>
                        <a:pt x="62" y="44"/>
                      </a:lnTo>
                      <a:lnTo>
                        <a:pt x="60" y="46"/>
                      </a:lnTo>
                      <a:lnTo>
                        <a:pt x="58" y="46"/>
                      </a:lnTo>
                      <a:lnTo>
                        <a:pt x="56" y="50"/>
                      </a:lnTo>
                      <a:lnTo>
                        <a:pt x="52" y="50"/>
                      </a:lnTo>
                      <a:lnTo>
                        <a:pt x="50" y="52"/>
                      </a:lnTo>
                      <a:lnTo>
                        <a:pt x="48" y="52"/>
                      </a:lnTo>
                      <a:lnTo>
                        <a:pt x="42" y="52"/>
                      </a:lnTo>
                      <a:lnTo>
                        <a:pt x="38" y="50"/>
                      </a:lnTo>
                      <a:lnTo>
                        <a:pt x="36" y="48"/>
                      </a:lnTo>
                      <a:lnTo>
                        <a:pt x="32" y="46"/>
                      </a:lnTo>
                      <a:lnTo>
                        <a:pt x="26" y="48"/>
                      </a:lnTo>
                      <a:lnTo>
                        <a:pt x="20" y="50"/>
                      </a:lnTo>
                      <a:lnTo>
                        <a:pt x="14" y="50"/>
                      </a:lnTo>
                      <a:lnTo>
                        <a:pt x="10" y="50"/>
                      </a:lnTo>
                      <a:lnTo>
                        <a:pt x="10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0" name="ï$ḻidé">
                  <a:extLst>
                    <a:ext uri="{FF2B5EF4-FFF2-40B4-BE49-F238E27FC236}">
                      <a16:creationId xmlns:a16="http://schemas.microsoft.com/office/drawing/2014/main" id="{1EAD2A57-1F03-4617-BE0A-6BA7A5DE9E22}"/>
                    </a:ext>
                  </a:extLst>
                </p:cNvPr>
                <p:cNvSpPr/>
                <p:nvPr/>
              </p:nvSpPr>
              <p:spPr bwMode="auto">
                <a:xfrm>
                  <a:off x="4575104" y="2192007"/>
                  <a:ext cx="22036" cy="5604"/>
                </a:xfrm>
                <a:custGeom>
                  <a:avLst/>
                  <a:gdLst>
                    <a:gd name="T0" fmla="*/ 0 w 14"/>
                    <a:gd name="T1" fmla="*/ 2147483647 h 4"/>
                    <a:gd name="T2" fmla="*/ 2147483647 w 14"/>
                    <a:gd name="T3" fmla="*/ 2147483647 h 4"/>
                    <a:gd name="T4" fmla="*/ 2147483647 w 14"/>
                    <a:gd name="T5" fmla="*/ 2147483647 h 4"/>
                    <a:gd name="T6" fmla="*/ 2147483647 w 14"/>
                    <a:gd name="T7" fmla="*/ 2147483647 h 4"/>
                    <a:gd name="T8" fmla="*/ 2147483647 w 14"/>
                    <a:gd name="T9" fmla="*/ 0 h 4"/>
                    <a:gd name="T10" fmla="*/ 2147483647 w 14"/>
                    <a:gd name="T11" fmla="*/ 0 h 4"/>
                    <a:gd name="T12" fmla="*/ 0 w 14"/>
                    <a:gd name="T13" fmla="*/ 2147483647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4"/>
                    <a:gd name="T23" fmla="*/ 14 w 14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4">
                      <a:moveTo>
                        <a:pt x="0" y="2"/>
                      </a:moveTo>
                      <a:lnTo>
                        <a:pt x="6" y="4"/>
                      </a:lnTo>
                      <a:lnTo>
                        <a:pt x="8" y="4"/>
                      </a:lnTo>
                      <a:lnTo>
                        <a:pt x="14" y="2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1" name="iṩlíḓé">
                  <a:extLst>
                    <a:ext uri="{FF2B5EF4-FFF2-40B4-BE49-F238E27FC236}">
                      <a16:creationId xmlns:a16="http://schemas.microsoft.com/office/drawing/2014/main" id="{A24EF143-4FBA-4440-93D1-7E962CE7B781}"/>
                    </a:ext>
                  </a:extLst>
                </p:cNvPr>
                <p:cNvSpPr/>
                <p:nvPr/>
              </p:nvSpPr>
              <p:spPr bwMode="auto">
                <a:xfrm>
                  <a:off x="4361637" y="2561886"/>
                  <a:ext cx="26167" cy="12610"/>
                </a:xfrm>
                <a:custGeom>
                  <a:avLst/>
                  <a:gdLst>
                    <a:gd name="T0" fmla="*/ 2147483647 w 16"/>
                    <a:gd name="T1" fmla="*/ 2147483647 h 8"/>
                    <a:gd name="T2" fmla="*/ 2147483647 w 16"/>
                    <a:gd name="T3" fmla="*/ 2147483647 h 8"/>
                    <a:gd name="T4" fmla="*/ 2147483647 w 16"/>
                    <a:gd name="T5" fmla="*/ 2147483647 h 8"/>
                    <a:gd name="T6" fmla="*/ 2147483647 w 16"/>
                    <a:gd name="T7" fmla="*/ 2147483647 h 8"/>
                    <a:gd name="T8" fmla="*/ 0 w 16"/>
                    <a:gd name="T9" fmla="*/ 2147483647 h 8"/>
                    <a:gd name="T10" fmla="*/ 0 w 16"/>
                    <a:gd name="T11" fmla="*/ 2147483647 h 8"/>
                    <a:gd name="T12" fmla="*/ 2147483647 w 16"/>
                    <a:gd name="T13" fmla="*/ 0 h 8"/>
                    <a:gd name="T14" fmla="*/ 2147483647 w 16"/>
                    <a:gd name="T15" fmla="*/ 0 h 8"/>
                    <a:gd name="T16" fmla="*/ 2147483647 w 16"/>
                    <a:gd name="T17" fmla="*/ 0 h 8"/>
                    <a:gd name="T18" fmla="*/ 2147483647 w 16"/>
                    <a:gd name="T19" fmla="*/ 2147483647 h 8"/>
                    <a:gd name="T20" fmla="*/ 2147483647 w 16"/>
                    <a:gd name="T21" fmla="*/ 2147483647 h 8"/>
                    <a:gd name="T22" fmla="*/ 2147483647 w 16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"/>
                    <a:gd name="T37" fmla="*/ 0 h 8"/>
                    <a:gd name="T38" fmla="*/ 16 w 16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" h="8">
                      <a:moveTo>
                        <a:pt x="14" y="4"/>
                      </a:moveTo>
                      <a:lnTo>
                        <a:pt x="12" y="6"/>
                      </a:lnTo>
                      <a:lnTo>
                        <a:pt x="6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6" y="6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2" name="iśľiḋê">
                  <a:extLst>
                    <a:ext uri="{FF2B5EF4-FFF2-40B4-BE49-F238E27FC236}">
                      <a16:creationId xmlns:a16="http://schemas.microsoft.com/office/drawing/2014/main" id="{AC3E9559-D4DA-413C-AE2C-658A46E34638}"/>
                    </a:ext>
                  </a:extLst>
                </p:cNvPr>
                <p:cNvSpPr/>
                <p:nvPr/>
              </p:nvSpPr>
              <p:spPr bwMode="auto">
                <a:xfrm>
                  <a:off x="4469059" y="2334916"/>
                  <a:ext cx="20657" cy="26620"/>
                </a:xfrm>
                <a:custGeom>
                  <a:avLst/>
                  <a:gdLst>
                    <a:gd name="T0" fmla="*/ 2147483647 w 12"/>
                    <a:gd name="T1" fmla="*/ 0 h 16"/>
                    <a:gd name="T2" fmla="*/ 2147483647 w 12"/>
                    <a:gd name="T3" fmla="*/ 2147483647 h 16"/>
                    <a:gd name="T4" fmla="*/ 2147483647 w 12"/>
                    <a:gd name="T5" fmla="*/ 2147483647 h 16"/>
                    <a:gd name="T6" fmla="*/ 2147483647 w 12"/>
                    <a:gd name="T7" fmla="*/ 2147483647 h 16"/>
                    <a:gd name="T8" fmla="*/ 0 w 12"/>
                    <a:gd name="T9" fmla="*/ 2147483647 h 16"/>
                    <a:gd name="T10" fmla="*/ 2147483647 w 12"/>
                    <a:gd name="T11" fmla="*/ 2147483647 h 16"/>
                    <a:gd name="T12" fmla="*/ 2147483647 w 12"/>
                    <a:gd name="T13" fmla="*/ 2147483647 h 16"/>
                    <a:gd name="T14" fmla="*/ 2147483647 w 12"/>
                    <a:gd name="T15" fmla="*/ 2147483647 h 16"/>
                    <a:gd name="T16" fmla="*/ 2147483647 w 12"/>
                    <a:gd name="T17" fmla="*/ 2147483647 h 16"/>
                    <a:gd name="T18" fmla="*/ 2147483647 w 12"/>
                    <a:gd name="T19" fmla="*/ 2147483647 h 16"/>
                    <a:gd name="T20" fmla="*/ 2147483647 w 12"/>
                    <a:gd name="T21" fmla="*/ 2147483647 h 16"/>
                    <a:gd name="T22" fmla="*/ 2147483647 w 12"/>
                    <a:gd name="T23" fmla="*/ 0 h 1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2"/>
                    <a:gd name="T37" fmla="*/ 0 h 16"/>
                    <a:gd name="T38" fmla="*/ 12 w 12"/>
                    <a:gd name="T39" fmla="*/ 16 h 1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2" h="16">
                      <a:moveTo>
                        <a:pt x="8" y="0"/>
                      </a:move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2" y="14"/>
                      </a:lnTo>
                      <a:lnTo>
                        <a:pt x="8" y="14"/>
                      </a:lnTo>
                      <a:lnTo>
                        <a:pt x="12" y="16"/>
                      </a:lnTo>
                      <a:lnTo>
                        <a:pt x="12" y="12"/>
                      </a:lnTo>
                      <a:lnTo>
                        <a:pt x="12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3" name="iš1íḍè">
                  <a:extLst>
                    <a:ext uri="{FF2B5EF4-FFF2-40B4-BE49-F238E27FC236}">
                      <a16:creationId xmlns:a16="http://schemas.microsoft.com/office/drawing/2014/main" id="{048F7D56-E473-4B00-A8E2-C480C0A40D64}"/>
                    </a:ext>
                  </a:extLst>
                </p:cNvPr>
                <p:cNvSpPr/>
                <p:nvPr/>
              </p:nvSpPr>
              <p:spPr bwMode="auto">
                <a:xfrm>
                  <a:off x="5277483" y="2882728"/>
                  <a:ext cx="579809" cy="497376"/>
                </a:xfrm>
                <a:custGeom>
                  <a:avLst/>
                  <a:gdLst>
                    <a:gd name="T0" fmla="*/ 2147483647 w 332"/>
                    <a:gd name="T1" fmla="*/ 2147483647 h 298"/>
                    <a:gd name="T2" fmla="*/ 2147483647 w 332"/>
                    <a:gd name="T3" fmla="*/ 2147483647 h 298"/>
                    <a:gd name="T4" fmla="*/ 2147483647 w 332"/>
                    <a:gd name="T5" fmla="*/ 2147483647 h 298"/>
                    <a:gd name="T6" fmla="*/ 2147483647 w 332"/>
                    <a:gd name="T7" fmla="*/ 2147483647 h 298"/>
                    <a:gd name="T8" fmla="*/ 2147483647 w 332"/>
                    <a:gd name="T9" fmla="*/ 2147483647 h 298"/>
                    <a:gd name="T10" fmla="*/ 2147483647 w 332"/>
                    <a:gd name="T11" fmla="*/ 2147483647 h 298"/>
                    <a:gd name="T12" fmla="*/ 2147483647 w 332"/>
                    <a:gd name="T13" fmla="*/ 2147483647 h 298"/>
                    <a:gd name="T14" fmla="*/ 2147483647 w 332"/>
                    <a:gd name="T15" fmla="*/ 2147483647 h 298"/>
                    <a:gd name="T16" fmla="*/ 2147483647 w 332"/>
                    <a:gd name="T17" fmla="*/ 2147483647 h 298"/>
                    <a:gd name="T18" fmla="*/ 2147483647 w 332"/>
                    <a:gd name="T19" fmla="*/ 2147483647 h 298"/>
                    <a:gd name="T20" fmla="*/ 2147483647 w 332"/>
                    <a:gd name="T21" fmla="*/ 2147483647 h 298"/>
                    <a:gd name="T22" fmla="*/ 2147483647 w 332"/>
                    <a:gd name="T23" fmla="*/ 2147483647 h 298"/>
                    <a:gd name="T24" fmla="*/ 2147483647 w 332"/>
                    <a:gd name="T25" fmla="*/ 2147483647 h 298"/>
                    <a:gd name="T26" fmla="*/ 2147483647 w 332"/>
                    <a:gd name="T27" fmla="*/ 2147483647 h 298"/>
                    <a:gd name="T28" fmla="*/ 2147483647 w 332"/>
                    <a:gd name="T29" fmla="*/ 2147483647 h 298"/>
                    <a:gd name="T30" fmla="*/ 2147483647 w 332"/>
                    <a:gd name="T31" fmla="*/ 2147483647 h 298"/>
                    <a:gd name="T32" fmla="*/ 2147483647 w 332"/>
                    <a:gd name="T33" fmla="*/ 2147483647 h 298"/>
                    <a:gd name="T34" fmla="*/ 2147483647 w 332"/>
                    <a:gd name="T35" fmla="*/ 2147483647 h 298"/>
                    <a:gd name="T36" fmla="*/ 2147483647 w 332"/>
                    <a:gd name="T37" fmla="*/ 2147483647 h 298"/>
                    <a:gd name="T38" fmla="*/ 2147483647 w 332"/>
                    <a:gd name="T39" fmla="*/ 2147483647 h 298"/>
                    <a:gd name="T40" fmla="*/ 2147483647 w 332"/>
                    <a:gd name="T41" fmla="*/ 2147483647 h 298"/>
                    <a:gd name="T42" fmla="*/ 2147483647 w 332"/>
                    <a:gd name="T43" fmla="*/ 2147483647 h 298"/>
                    <a:gd name="T44" fmla="*/ 2147483647 w 332"/>
                    <a:gd name="T45" fmla="*/ 2147483647 h 298"/>
                    <a:gd name="T46" fmla="*/ 2147483647 w 332"/>
                    <a:gd name="T47" fmla="*/ 2147483647 h 298"/>
                    <a:gd name="T48" fmla="*/ 2147483647 w 332"/>
                    <a:gd name="T49" fmla="*/ 2147483647 h 298"/>
                    <a:gd name="T50" fmla="*/ 2147483647 w 332"/>
                    <a:gd name="T51" fmla="*/ 2147483647 h 298"/>
                    <a:gd name="T52" fmla="*/ 2147483647 w 332"/>
                    <a:gd name="T53" fmla="*/ 2147483647 h 298"/>
                    <a:gd name="T54" fmla="*/ 2147483647 w 332"/>
                    <a:gd name="T55" fmla="*/ 2147483647 h 298"/>
                    <a:gd name="T56" fmla="*/ 2147483647 w 332"/>
                    <a:gd name="T57" fmla="*/ 2147483647 h 298"/>
                    <a:gd name="T58" fmla="*/ 2147483647 w 332"/>
                    <a:gd name="T59" fmla="*/ 2147483647 h 298"/>
                    <a:gd name="T60" fmla="*/ 2147483647 w 332"/>
                    <a:gd name="T61" fmla="*/ 2147483647 h 298"/>
                    <a:gd name="T62" fmla="*/ 2147483647 w 332"/>
                    <a:gd name="T63" fmla="*/ 0 h 298"/>
                    <a:gd name="T64" fmla="*/ 2147483647 w 332"/>
                    <a:gd name="T65" fmla="*/ 2147483647 h 298"/>
                    <a:gd name="T66" fmla="*/ 2147483647 w 332"/>
                    <a:gd name="T67" fmla="*/ 2147483647 h 298"/>
                    <a:gd name="T68" fmla="*/ 2147483647 w 332"/>
                    <a:gd name="T69" fmla="*/ 2147483647 h 298"/>
                    <a:gd name="T70" fmla="*/ 2147483647 w 332"/>
                    <a:gd name="T71" fmla="*/ 2147483647 h 298"/>
                    <a:gd name="T72" fmla="*/ 2147483647 w 332"/>
                    <a:gd name="T73" fmla="*/ 2147483647 h 298"/>
                    <a:gd name="T74" fmla="*/ 2147483647 w 332"/>
                    <a:gd name="T75" fmla="*/ 2147483647 h 298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332"/>
                    <a:gd name="T115" fmla="*/ 0 h 298"/>
                    <a:gd name="T116" fmla="*/ 332 w 332"/>
                    <a:gd name="T117" fmla="*/ 298 h 298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332" h="298">
                      <a:moveTo>
                        <a:pt x="222" y="62"/>
                      </a:moveTo>
                      <a:lnTo>
                        <a:pt x="224" y="72"/>
                      </a:lnTo>
                      <a:lnTo>
                        <a:pt x="226" y="78"/>
                      </a:lnTo>
                      <a:lnTo>
                        <a:pt x="230" y="80"/>
                      </a:lnTo>
                      <a:lnTo>
                        <a:pt x="234" y="84"/>
                      </a:lnTo>
                      <a:lnTo>
                        <a:pt x="236" y="88"/>
                      </a:lnTo>
                      <a:lnTo>
                        <a:pt x="242" y="96"/>
                      </a:lnTo>
                      <a:lnTo>
                        <a:pt x="244" y="102"/>
                      </a:lnTo>
                      <a:lnTo>
                        <a:pt x="248" y="110"/>
                      </a:lnTo>
                      <a:lnTo>
                        <a:pt x="254" y="118"/>
                      </a:lnTo>
                      <a:lnTo>
                        <a:pt x="258" y="126"/>
                      </a:lnTo>
                      <a:lnTo>
                        <a:pt x="260" y="130"/>
                      </a:lnTo>
                      <a:lnTo>
                        <a:pt x="258" y="136"/>
                      </a:lnTo>
                      <a:lnTo>
                        <a:pt x="268" y="144"/>
                      </a:lnTo>
                      <a:lnTo>
                        <a:pt x="280" y="148"/>
                      </a:lnTo>
                      <a:lnTo>
                        <a:pt x="280" y="156"/>
                      </a:lnTo>
                      <a:lnTo>
                        <a:pt x="324" y="158"/>
                      </a:lnTo>
                      <a:lnTo>
                        <a:pt x="332" y="164"/>
                      </a:lnTo>
                      <a:lnTo>
                        <a:pt x="332" y="198"/>
                      </a:lnTo>
                      <a:lnTo>
                        <a:pt x="282" y="242"/>
                      </a:lnTo>
                      <a:lnTo>
                        <a:pt x="234" y="254"/>
                      </a:lnTo>
                      <a:lnTo>
                        <a:pt x="190" y="298"/>
                      </a:lnTo>
                      <a:lnTo>
                        <a:pt x="188" y="276"/>
                      </a:lnTo>
                      <a:lnTo>
                        <a:pt x="168" y="270"/>
                      </a:lnTo>
                      <a:lnTo>
                        <a:pt x="164" y="268"/>
                      </a:lnTo>
                      <a:lnTo>
                        <a:pt x="162" y="270"/>
                      </a:lnTo>
                      <a:lnTo>
                        <a:pt x="156" y="268"/>
                      </a:lnTo>
                      <a:lnTo>
                        <a:pt x="152" y="264"/>
                      </a:lnTo>
                      <a:lnTo>
                        <a:pt x="150" y="266"/>
                      </a:lnTo>
                      <a:lnTo>
                        <a:pt x="148" y="270"/>
                      </a:lnTo>
                      <a:lnTo>
                        <a:pt x="146" y="276"/>
                      </a:lnTo>
                      <a:lnTo>
                        <a:pt x="144" y="280"/>
                      </a:lnTo>
                      <a:lnTo>
                        <a:pt x="142" y="274"/>
                      </a:lnTo>
                      <a:lnTo>
                        <a:pt x="134" y="264"/>
                      </a:lnTo>
                      <a:lnTo>
                        <a:pt x="124" y="254"/>
                      </a:lnTo>
                      <a:lnTo>
                        <a:pt x="118" y="248"/>
                      </a:lnTo>
                      <a:lnTo>
                        <a:pt x="116" y="240"/>
                      </a:lnTo>
                      <a:lnTo>
                        <a:pt x="108" y="228"/>
                      </a:lnTo>
                      <a:lnTo>
                        <a:pt x="102" y="220"/>
                      </a:lnTo>
                      <a:lnTo>
                        <a:pt x="98" y="214"/>
                      </a:lnTo>
                      <a:lnTo>
                        <a:pt x="90" y="210"/>
                      </a:lnTo>
                      <a:lnTo>
                        <a:pt x="82" y="200"/>
                      </a:lnTo>
                      <a:lnTo>
                        <a:pt x="84" y="200"/>
                      </a:lnTo>
                      <a:lnTo>
                        <a:pt x="82" y="200"/>
                      </a:lnTo>
                      <a:lnTo>
                        <a:pt x="76" y="200"/>
                      </a:lnTo>
                      <a:lnTo>
                        <a:pt x="76" y="162"/>
                      </a:lnTo>
                      <a:lnTo>
                        <a:pt x="68" y="152"/>
                      </a:lnTo>
                      <a:lnTo>
                        <a:pt x="58" y="142"/>
                      </a:lnTo>
                      <a:lnTo>
                        <a:pt x="48" y="134"/>
                      </a:lnTo>
                      <a:lnTo>
                        <a:pt x="42" y="124"/>
                      </a:lnTo>
                      <a:lnTo>
                        <a:pt x="24" y="92"/>
                      </a:lnTo>
                      <a:lnTo>
                        <a:pt x="16" y="76"/>
                      </a:lnTo>
                      <a:lnTo>
                        <a:pt x="10" y="72"/>
                      </a:lnTo>
                      <a:lnTo>
                        <a:pt x="4" y="66"/>
                      </a:lnTo>
                      <a:lnTo>
                        <a:pt x="0" y="54"/>
                      </a:lnTo>
                      <a:lnTo>
                        <a:pt x="16" y="56"/>
                      </a:lnTo>
                      <a:lnTo>
                        <a:pt x="20" y="52"/>
                      </a:lnTo>
                      <a:lnTo>
                        <a:pt x="24" y="46"/>
                      </a:lnTo>
                      <a:lnTo>
                        <a:pt x="30" y="42"/>
                      </a:lnTo>
                      <a:lnTo>
                        <a:pt x="34" y="42"/>
                      </a:lnTo>
                      <a:lnTo>
                        <a:pt x="38" y="36"/>
                      </a:lnTo>
                      <a:lnTo>
                        <a:pt x="44" y="36"/>
                      </a:lnTo>
                      <a:lnTo>
                        <a:pt x="32" y="10"/>
                      </a:lnTo>
                      <a:lnTo>
                        <a:pt x="62" y="0"/>
                      </a:lnTo>
                      <a:lnTo>
                        <a:pt x="118" y="24"/>
                      </a:lnTo>
                      <a:lnTo>
                        <a:pt x="122" y="26"/>
                      </a:lnTo>
                      <a:lnTo>
                        <a:pt x="124" y="30"/>
                      </a:lnTo>
                      <a:lnTo>
                        <a:pt x="128" y="32"/>
                      </a:lnTo>
                      <a:lnTo>
                        <a:pt x="134" y="34"/>
                      </a:lnTo>
                      <a:lnTo>
                        <a:pt x="134" y="44"/>
                      </a:lnTo>
                      <a:lnTo>
                        <a:pt x="152" y="54"/>
                      </a:lnTo>
                      <a:lnTo>
                        <a:pt x="180" y="54"/>
                      </a:lnTo>
                      <a:lnTo>
                        <a:pt x="196" y="58"/>
                      </a:lnTo>
                      <a:lnTo>
                        <a:pt x="200" y="60"/>
                      </a:lnTo>
                      <a:lnTo>
                        <a:pt x="204" y="64"/>
                      </a:lnTo>
                      <a:lnTo>
                        <a:pt x="222" y="64"/>
                      </a:lnTo>
                      <a:lnTo>
                        <a:pt x="222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4" name="íŝlíḋe">
                  <a:extLst>
                    <a:ext uri="{FF2B5EF4-FFF2-40B4-BE49-F238E27FC236}">
                      <a16:creationId xmlns:a16="http://schemas.microsoft.com/office/drawing/2014/main" id="{49D15C83-A768-4BB0-9231-2A425D6DD363}"/>
                    </a:ext>
                  </a:extLst>
                </p:cNvPr>
                <p:cNvSpPr/>
                <p:nvPr/>
              </p:nvSpPr>
              <p:spPr bwMode="auto">
                <a:xfrm>
                  <a:off x="5200359" y="2769244"/>
                  <a:ext cx="35808" cy="19615"/>
                </a:xfrm>
                <a:custGeom>
                  <a:avLst/>
                  <a:gdLst>
                    <a:gd name="T0" fmla="*/ 2147483647 w 20"/>
                    <a:gd name="T1" fmla="*/ 2147483647 h 12"/>
                    <a:gd name="T2" fmla="*/ 0 w 20"/>
                    <a:gd name="T3" fmla="*/ 2147483647 h 12"/>
                    <a:gd name="T4" fmla="*/ 0 w 20"/>
                    <a:gd name="T5" fmla="*/ 2147483647 h 12"/>
                    <a:gd name="T6" fmla="*/ 2147483647 w 20"/>
                    <a:gd name="T7" fmla="*/ 2147483647 h 12"/>
                    <a:gd name="T8" fmla="*/ 2147483647 w 20"/>
                    <a:gd name="T9" fmla="*/ 2147483647 h 12"/>
                    <a:gd name="T10" fmla="*/ 2147483647 w 20"/>
                    <a:gd name="T11" fmla="*/ 0 h 12"/>
                    <a:gd name="T12" fmla="*/ 2147483647 w 20"/>
                    <a:gd name="T13" fmla="*/ 2147483647 h 12"/>
                    <a:gd name="T14" fmla="*/ 2147483647 w 20"/>
                    <a:gd name="T15" fmla="*/ 2147483647 h 12"/>
                    <a:gd name="T16" fmla="*/ 2147483647 w 20"/>
                    <a:gd name="T17" fmla="*/ 0 h 12"/>
                    <a:gd name="T18" fmla="*/ 2147483647 w 20"/>
                    <a:gd name="T19" fmla="*/ 2147483647 h 12"/>
                    <a:gd name="T20" fmla="*/ 2147483647 w 20"/>
                    <a:gd name="T21" fmla="*/ 2147483647 h 12"/>
                    <a:gd name="T22" fmla="*/ 2147483647 w 20"/>
                    <a:gd name="T23" fmla="*/ 2147483647 h 1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0"/>
                    <a:gd name="T37" fmla="*/ 0 h 12"/>
                    <a:gd name="T38" fmla="*/ 20 w 20"/>
                    <a:gd name="T39" fmla="*/ 12 h 1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0" h="12">
                      <a:moveTo>
                        <a:pt x="8" y="12"/>
                      </a:move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0"/>
                      </a:lnTo>
                      <a:lnTo>
                        <a:pt x="8" y="4"/>
                      </a:lnTo>
                      <a:lnTo>
                        <a:pt x="12" y="4"/>
                      </a:lnTo>
                      <a:lnTo>
                        <a:pt x="20" y="0"/>
                      </a:lnTo>
                      <a:lnTo>
                        <a:pt x="20" y="4"/>
                      </a:lnTo>
                      <a:lnTo>
                        <a:pt x="16" y="8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5" name="ïṥḷïdé">
                  <a:extLst>
                    <a:ext uri="{FF2B5EF4-FFF2-40B4-BE49-F238E27FC236}">
                      <a16:creationId xmlns:a16="http://schemas.microsoft.com/office/drawing/2014/main" id="{BC97FA4C-FC9F-41A7-A638-DE908C7062E3}"/>
                    </a:ext>
                  </a:extLst>
                </p:cNvPr>
                <p:cNvSpPr/>
                <p:nvPr/>
              </p:nvSpPr>
              <p:spPr bwMode="auto">
                <a:xfrm>
                  <a:off x="5008926" y="2580100"/>
                  <a:ext cx="56466" cy="39230"/>
                </a:xfrm>
                <a:custGeom>
                  <a:avLst/>
                  <a:gdLst>
                    <a:gd name="T0" fmla="*/ 2147483647 w 32"/>
                    <a:gd name="T1" fmla="*/ 0 h 24"/>
                    <a:gd name="T2" fmla="*/ 2147483647 w 32"/>
                    <a:gd name="T3" fmla="*/ 2147483647 h 24"/>
                    <a:gd name="T4" fmla="*/ 2147483647 w 32"/>
                    <a:gd name="T5" fmla="*/ 2147483647 h 24"/>
                    <a:gd name="T6" fmla="*/ 2147483647 w 32"/>
                    <a:gd name="T7" fmla="*/ 2147483647 h 24"/>
                    <a:gd name="T8" fmla="*/ 0 w 32"/>
                    <a:gd name="T9" fmla="*/ 2147483647 h 24"/>
                    <a:gd name="T10" fmla="*/ 2147483647 w 32"/>
                    <a:gd name="T11" fmla="*/ 2147483647 h 24"/>
                    <a:gd name="T12" fmla="*/ 2147483647 w 32"/>
                    <a:gd name="T13" fmla="*/ 2147483647 h 24"/>
                    <a:gd name="T14" fmla="*/ 2147483647 w 32"/>
                    <a:gd name="T15" fmla="*/ 2147483647 h 24"/>
                    <a:gd name="T16" fmla="*/ 2147483647 w 32"/>
                    <a:gd name="T17" fmla="*/ 2147483647 h 24"/>
                    <a:gd name="T18" fmla="*/ 2147483647 w 32"/>
                    <a:gd name="T19" fmla="*/ 2147483647 h 24"/>
                    <a:gd name="T20" fmla="*/ 2147483647 w 32"/>
                    <a:gd name="T21" fmla="*/ 2147483647 h 24"/>
                    <a:gd name="T22" fmla="*/ 2147483647 w 32"/>
                    <a:gd name="T23" fmla="*/ 2147483647 h 24"/>
                    <a:gd name="T24" fmla="*/ 2147483647 w 32"/>
                    <a:gd name="T25" fmla="*/ 2147483647 h 24"/>
                    <a:gd name="T26" fmla="*/ 2147483647 w 32"/>
                    <a:gd name="T27" fmla="*/ 0 h 24"/>
                    <a:gd name="T28" fmla="*/ 2147483647 w 32"/>
                    <a:gd name="T29" fmla="*/ 0 h 2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"/>
                    <a:gd name="T46" fmla="*/ 0 h 24"/>
                    <a:gd name="T47" fmla="*/ 32 w 32"/>
                    <a:gd name="T48" fmla="*/ 24 h 2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" h="24">
                      <a:moveTo>
                        <a:pt x="28" y="0"/>
                      </a:move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0" y="8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24"/>
                      </a:lnTo>
                      <a:lnTo>
                        <a:pt x="12" y="22"/>
                      </a:lnTo>
                      <a:lnTo>
                        <a:pt x="20" y="18"/>
                      </a:lnTo>
                      <a:lnTo>
                        <a:pt x="32" y="8"/>
                      </a:lnTo>
                      <a:lnTo>
                        <a:pt x="30" y="6"/>
                      </a:lnTo>
                      <a:lnTo>
                        <a:pt x="26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6" name="îṧļîḍe">
                  <a:extLst>
                    <a:ext uri="{FF2B5EF4-FFF2-40B4-BE49-F238E27FC236}">
                      <a16:creationId xmlns:a16="http://schemas.microsoft.com/office/drawing/2014/main" id="{EF5469CF-2A94-463C-8A69-006A5BC39485}"/>
                    </a:ext>
                  </a:extLst>
                </p:cNvPr>
                <p:cNvSpPr/>
                <p:nvPr/>
              </p:nvSpPr>
              <p:spPr bwMode="auto">
                <a:xfrm>
                  <a:off x="5249939" y="2851906"/>
                  <a:ext cx="38562" cy="106481"/>
                </a:xfrm>
                <a:custGeom>
                  <a:avLst/>
                  <a:gdLst>
                    <a:gd name="T0" fmla="*/ 2147483647 w 22"/>
                    <a:gd name="T1" fmla="*/ 0 h 64"/>
                    <a:gd name="T2" fmla="*/ 2147483647 w 22"/>
                    <a:gd name="T3" fmla="*/ 0 h 64"/>
                    <a:gd name="T4" fmla="*/ 2147483647 w 22"/>
                    <a:gd name="T5" fmla="*/ 2147483647 h 64"/>
                    <a:gd name="T6" fmla="*/ 2147483647 w 22"/>
                    <a:gd name="T7" fmla="*/ 2147483647 h 64"/>
                    <a:gd name="T8" fmla="*/ 2147483647 w 22"/>
                    <a:gd name="T9" fmla="*/ 2147483647 h 64"/>
                    <a:gd name="T10" fmla="*/ 2147483647 w 22"/>
                    <a:gd name="T11" fmla="*/ 2147483647 h 64"/>
                    <a:gd name="T12" fmla="*/ 2147483647 w 22"/>
                    <a:gd name="T13" fmla="*/ 2147483647 h 64"/>
                    <a:gd name="T14" fmla="*/ 2147483647 w 22"/>
                    <a:gd name="T15" fmla="*/ 2147483647 h 64"/>
                    <a:gd name="T16" fmla="*/ 2147483647 w 22"/>
                    <a:gd name="T17" fmla="*/ 2147483647 h 64"/>
                    <a:gd name="T18" fmla="*/ 2147483647 w 22"/>
                    <a:gd name="T19" fmla="*/ 2147483647 h 64"/>
                    <a:gd name="T20" fmla="*/ 0 w 22"/>
                    <a:gd name="T21" fmla="*/ 2147483647 h 64"/>
                    <a:gd name="T22" fmla="*/ 2147483647 w 22"/>
                    <a:gd name="T23" fmla="*/ 2147483647 h 64"/>
                    <a:gd name="T24" fmla="*/ 2147483647 w 22"/>
                    <a:gd name="T25" fmla="*/ 2147483647 h 64"/>
                    <a:gd name="T26" fmla="*/ 2147483647 w 22"/>
                    <a:gd name="T27" fmla="*/ 2147483647 h 64"/>
                    <a:gd name="T28" fmla="*/ 2147483647 w 22"/>
                    <a:gd name="T29" fmla="*/ 0 h 6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2"/>
                    <a:gd name="T46" fmla="*/ 0 h 64"/>
                    <a:gd name="T47" fmla="*/ 22 w 22"/>
                    <a:gd name="T48" fmla="*/ 64 h 6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2" h="64">
                      <a:moveTo>
                        <a:pt x="14" y="0"/>
                      </a:moveTo>
                      <a:lnTo>
                        <a:pt x="20" y="0"/>
                      </a:lnTo>
                      <a:lnTo>
                        <a:pt x="20" y="8"/>
                      </a:lnTo>
                      <a:lnTo>
                        <a:pt x="16" y="8"/>
                      </a:lnTo>
                      <a:lnTo>
                        <a:pt x="12" y="28"/>
                      </a:lnTo>
                      <a:lnTo>
                        <a:pt x="22" y="28"/>
                      </a:lnTo>
                      <a:lnTo>
                        <a:pt x="16" y="64"/>
                      </a:lnTo>
                      <a:lnTo>
                        <a:pt x="10" y="48"/>
                      </a:lnTo>
                      <a:lnTo>
                        <a:pt x="4" y="40"/>
                      </a:lnTo>
                      <a:lnTo>
                        <a:pt x="2" y="36"/>
                      </a:lnTo>
                      <a:lnTo>
                        <a:pt x="0" y="30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10" y="12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7" name="îsḻïdè">
                  <a:extLst>
                    <a:ext uri="{FF2B5EF4-FFF2-40B4-BE49-F238E27FC236}">
                      <a16:creationId xmlns:a16="http://schemas.microsoft.com/office/drawing/2014/main" id="{A09459D8-638C-4E65-B065-37D3892A7A50}"/>
                    </a:ext>
                  </a:extLst>
                </p:cNvPr>
                <p:cNvSpPr/>
                <p:nvPr/>
              </p:nvSpPr>
              <p:spPr bwMode="auto">
                <a:xfrm>
                  <a:off x="5284369" y="2724410"/>
                  <a:ext cx="165266" cy="148512"/>
                </a:xfrm>
                <a:custGeom>
                  <a:avLst/>
                  <a:gdLst>
                    <a:gd name="T0" fmla="*/ 0 w 94"/>
                    <a:gd name="T1" fmla="*/ 2147483647 h 88"/>
                    <a:gd name="T2" fmla="*/ 2147483647 w 94"/>
                    <a:gd name="T3" fmla="*/ 2147483647 h 88"/>
                    <a:gd name="T4" fmla="*/ 2147483647 w 94"/>
                    <a:gd name="T5" fmla="*/ 2147483647 h 88"/>
                    <a:gd name="T6" fmla="*/ 2147483647 w 94"/>
                    <a:gd name="T7" fmla="*/ 2147483647 h 88"/>
                    <a:gd name="T8" fmla="*/ 2147483647 w 94"/>
                    <a:gd name="T9" fmla="*/ 2147483647 h 88"/>
                    <a:gd name="T10" fmla="*/ 2147483647 w 94"/>
                    <a:gd name="T11" fmla="*/ 2147483647 h 88"/>
                    <a:gd name="T12" fmla="*/ 2147483647 w 94"/>
                    <a:gd name="T13" fmla="*/ 2147483647 h 88"/>
                    <a:gd name="T14" fmla="*/ 2147483647 w 94"/>
                    <a:gd name="T15" fmla="*/ 2147483647 h 88"/>
                    <a:gd name="T16" fmla="*/ 2147483647 w 94"/>
                    <a:gd name="T17" fmla="*/ 2147483647 h 88"/>
                    <a:gd name="T18" fmla="*/ 2147483647 w 94"/>
                    <a:gd name="T19" fmla="*/ 2147483647 h 88"/>
                    <a:gd name="T20" fmla="*/ 2147483647 w 94"/>
                    <a:gd name="T21" fmla="*/ 2147483647 h 88"/>
                    <a:gd name="T22" fmla="*/ 2147483647 w 94"/>
                    <a:gd name="T23" fmla="*/ 2147483647 h 88"/>
                    <a:gd name="T24" fmla="*/ 2147483647 w 94"/>
                    <a:gd name="T25" fmla="*/ 2147483647 h 88"/>
                    <a:gd name="T26" fmla="*/ 2147483647 w 94"/>
                    <a:gd name="T27" fmla="*/ 2147483647 h 88"/>
                    <a:gd name="T28" fmla="*/ 2147483647 w 94"/>
                    <a:gd name="T29" fmla="*/ 2147483647 h 88"/>
                    <a:gd name="T30" fmla="*/ 2147483647 w 94"/>
                    <a:gd name="T31" fmla="*/ 2147483647 h 88"/>
                    <a:gd name="T32" fmla="*/ 2147483647 w 94"/>
                    <a:gd name="T33" fmla="*/ 0 h 88"/>
                    <a:gd name="T34" fmla="*/ 2147483647 w 94"/>
                    <a:gd name="T35" fmla="*/ 2147483647 h 88"/>
                    <a:gd name="T36" fmla="*/ 2147483647 w 94"/>
                    <a:gd name="T37" fmla="*/ 2147483647 h 88"/>
                    <a:gd name="T38" fmla="*/ 2147483647 w 94"/>
                    <a:gd name="T39" fmla="*/ 2147483647 h 88"/>
                    <a:gd name="T40" fmla="*/ 2147483647 w 94"/>
                    <a:gd name="T41" fmla="*/ 2147483647 h 88"/>
                    <a:gd name="T42" fmla="*/ 2147483647 w 94"/>
                    <a:gd name="T43" fmla="*/ 2147483647 h 88"/>
                    <a:gd name="T44" fmla="*/ 2147483647 w 94"/>
                    <a:gd name="T45" fmla="*/ 2147483647 h 88"/>
                    <a:gd name="T46" fmla="*/ 2147483647 w 94"/>
                    <a:gd name="T47" fmla="*/ 2147483647 h 88"/>
                    <a:gd name="T48" fmla="*/ 2147483647 w 94"/>
                    <a:gd name="T49" fmla="*/ 2147483647 h 88"/>
                    <a:gd name="T50" fmla="*/ 2147483647 w 94"/>
                    <a:gd name="T51" fmla="*/ 2147483647 h 88"/>
                    <a:gd name="T52" fmla="*/ 2147483647 w 94"/>
                    <a:gd name="T53" fmla="*/ 2147483647 h 88"/>
                    <a:gd name="T54" fmla="*/ 2147483647 w 94"/>
                    <a:gd name="T55" fmla="*/ 2147483647 h 88"/>
                    <a:gd name="T56" fmla="*/ 2147483647 w 94"/>
                    <a:gd name="T57" fmla="*/ 2147483647 h 88"/>
                    <a:gd name="T58" fmla="*/ 2147483647 w 94"/>
                    <a:gd name="T59" fmla="*/ 2147483647 h 88"/>
                    <a:gd name="T60" fmla="*/ 2147483647 w 94"/>
                    <a:gd name="T61" fmla="*/ 2147483647 h 88"/>
                    <a:gd name="T62" fmla="*/ 2147483647 w 94"/>
                    <a:gd name="T63" fmla="*/ 2147483647 h 88"/>
                    <a:gd name="T64" fmla="*/ 2147483647 w 94"/>
                    <a:gd name="T65" fmla="*/ 2147483647 h 88"/>
                    <a:gd name="T66" fmla="*/ 2147483647 w 94"/>
                    <a:gd name="T67" fmla="*/ 2147483647 h 88"/>
                    <a:gd name="T68" fmla="*/ 2147483647 w 94"/>
                    <a:gd name="T69" fmla="*/ 2147483647 h 88"/>
                    <a:gd name="T70" fmla="*/ 2147483647 w 94"/>
                    <a:gd name="T71" fmla="*/ 2147483647 h 88"/>
                    <a:gd name="T72" fmla="*/ 2147483647 w 94"/>
                    <a:gd name="T73" fmla="*/ 2147483647 h 88"/>
                    <a:gd name="T74" fmla="*/ 2147483647 w 94"/>
                    <a:gd name="T75" fmla="*/ 2147483647 h 88"/>
                    <a:gd name="T76" fmla="*/ 2147483647 w 94"/>
                    <a:gd name="T77" fmla="*/ 2147483647 h 88"/>
                    <a:gd name="T78" fmla="*/ 2147483647 w 94"/>
                    <a:gd name="T79" fmla="*/ 2147483647 h 88"/>
                    <a:gd name="T80" fmla="*/ 2147483647 w 94"/>
                    <a:gd name="T81" fmla="*/ 2147483647 h 88"/>
                    <a:gd name="T82" fmla="*/ 2147483647 w 94"/>
                    <a:gd name="T83" fmla="*/ 2147483647 h 88"/>
                    <a:gd name="T84" fmla="*/ 2147483647 w 94"/>
                    <a:gd name="T85" fmla="*/ 2147483647 h 88"/>
                    <a:gd name="T86" fmla="*/ 2147483647 w 94"/>
                    <a:gd name="T87" fmla="*/ 2147483647 h 88"/>
                    <a:gd name="T88" fmla="*/ 0 w 94"/>
                    <a:gd name="T89" fmla="*/ 2147483647 h 88"/>
                    <a:gd name="T90" fmla="*/ 0 w 94"/>
                    <a:gd name="T91" fmla="*/ 2147483647 h 8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94"/>
                    <a:gd name="T139" fmla="*/ 0 h 88"/>
                    <a:gd name="T140" fmla="*/ 94 w 94"/>
                    <a:gd name="T141" fmla="*/ 88 h 88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94" h="88">
                      <a:moveTo>
                        <a:pt x="0" y="82"/>
                      </a:moveTo>
                      <a:lnTo>
                        <a:pt x="10" y="84"/>
                      </a:lnTo>
                      <a:lnTo>
                        <a:pt x="14" y="88"/>
                      </a:lnTo>
                      <a:lnTo>
                        <a:pt x="18" y="88"/>
                      </a:lnTo>
                      <a:lnTo>
                        <a:pt x="20" y="88"/>
                      </a:lnTo>
                      <a:lnTo>
                        <a:pt x="80" y="54"/>
                      </a:lnTo>
                      <a:lnTo>
                        <a:pt x="80" y="46"/>
                      </a:lnTo>
                      <a:lnTo>
                        <a:pt x="80" y="40"/>
                      </a:lnTo>
                      <a:lnTo>
                        <a:pt x="82" y="34"/>
                      </a:lnTo>
                      <a:lnTo>
                        <a:pt x="84" y="28"/>
                      </a:lnTo>
                      <a:lnTo>
                        <a:pt x="82" y="26"/>
                      </a:lnTo>
                      <a:lnTo>
                        <a:pt x="80" y="22"/>
                      </a:lnTo>
                      <a:lnTo>
                        <a:pt x="82" y="16"/>
                      </a:lnTo>
                      <a:lnTo>
                        <a:pt x="84" y="14"/>
                      </a:lnTo>
                      <a:lnTo>
                        <a:pt x="88" y="14"/>
                      </a:lnTo>
                      <a:lnTo>
                        <a:pt x="94" y="4"/>
                      </a:lnTo>
                      <a:lnTo>
                        <a:pt x="94" y="0"/>
                      </a:lnTo>
                      <a:lnTo>
                        <a:pt x="86" y="2"/>
                      </a:lnTo>
                      <a:lnTo>
                        <a:pt x="74" y="4"/>
                      </a:lnTo>
                      <a:lnTo>
                        <a:pt x="68" y="2"/>
                      </a:lnTo>
                      <a:lnTo>
                        <a:pt x="66" y="2"/>
                      </a:lnTo>
                      <a:lnTo>
                        <a:pt x="62" y="4"/>
                      </a:lnTo>
                      <a:lnTo>
                        <a:pt x="56" y="8"/>
                      </a:lnTo>
                      <a:lnTo>
                        <a:pt x="52" y="10"/>
                      </a:lnTo>
                      <a:lnTo>
                        <a:pt x="46" y="10"/>
                      </a:lnTo>
                      <a:lnTo>
                        <a:pt x="40" y="8"/>
                      </a:lnTo>
                      <a:lnTo>
                        <a:pt x="36" y="6"/>
                      </a:lnTo>
                      <a:lnTo>
                        <a:pt x="30" y="8"/>
                      </a:lnTo>
                      <a:lnTo>
                        <a:pt x="24" y="10"/>
                      </a:lnTo>
                      <a:lnTo>
                        <a:pt x="16" y="8"/>
                      </a:lnTo>
                      <a:lnTo>
                        <a:pt x="12" y="8"/>
                      </a:lnTo>
                      <a:lnTo>
                        <a:pt x="12" y="4"/>
                      </a:lnTo>
                      <a:lnTo>
                        <a:pt x="8" y="4"/>
                      </a:lnTo>
                      <a:lnTo>
                        <a:pt x="8" y="22"/>
                      </a:lnTo>
                      <a:lnTo>
                        <a:pt x="4" y="24"/>
                      </a:lnTo>
                      <a:lnTo>
                        <a:pt x="4" y="30"/>
                      </a:lnTo>
                      <a:lnTo>
                        <a:pt x="2" y="46"/>
                      </a:lnTo>
                      <a:lnTo>
                        <a:pt x="12" y="50"/>
                      </a:lnTo>
                      <a:lnTo>
                        <a:pt x="10" y="58"/>
                      </a:lnTo>
                      <a:lnTo>
                        <a:pt x="6" y="60"/>
                      </a:lnTo>
                      <a:lnTo>
                        <a:pt x="2" y="60"/>
                      </a:lnTo>
                      <a:lnTo>
                        <a:pt x="4" y="64"/>
                      </a:lnTo>
                      <a:lnTo>
                        <a:pt x="6" y="66"/>
                      </a:lnTo>
                      <a:lnTo>
                        <a:pt x="4" y="72"/>
                      </a:lnTo>
                      <a:lnTo>
                        <a:pt x="0" y="76"/>
                      </a:lnTo>
                      <a:lnTo>
                        <a:pt x="0" y="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8" name="iS1ïḑe">
                  <a:extLst>
                    <a:ext uri="{FF2B5EF4-FFF2-40B4-BE49-F238E27FC236}">
                      <a16:creationId xmlns:a16="http://schemas.microsoft.com/office/drawing/2014/main" id="{3A53E42D-E8E4-4F97-8CC7-E0046F0473CF}"/>
                    </a:ext>
                  </a:extLst>
                </p:cNvPr>
                <p:cNvSpPr/>
                <p:nvPr/>
              </p:nvSpPr>
              <p:spPr bwMode="auto">
                <a:xfrm>
                  <a:off x="5372511" y="2723008"/>
                  <a:ext cx="268558" cy="247988"/>
                </a:xfrm>
                <a:custGeom>
                  <a:avLst/>
                  <a:gdLst>
                    <a:gd name="T0" fmla="*/ 2147483647 w 154"/>
                    <a:gd name="T1" fmla="*/ 2147483647 h 150"/>
                    <a:gd name="T2" fmla="*/ 2147483647 w 154"/>
                    <a:gd name="T3" fmla="*/ 2147483647 h 150"/>
                    <a:gd name="T4" fmla="*/ 2147483647 w 154"/>
                    <a:gd name="T5" fmla="*/ 0 h 150"/>
                    <a:gd name="T6" fmla="*/ 2147483647 w 154"/>
                    <a:gd name="T7" fmla="*/ 2147483647 h 150"/>
                    <a:gd name="T8" fmla="*/ 2147483647 w 154"/>
                    <a:gd name="T9" fmla="*/ 2147483647 h 150"/>
                    <a:gd name="T10" fmla="*/ 2147483647 w 154"/>
                    <a:gd name="T11" fmla="*/ 2147483647 h 150"/>
                    <a:gd name="T12" fmla="*/ 2147483647 w 154"/>
                    <a:gd name="T13" fmla="*/ 2147483647 h 150"/>
                    <a:gd name="T14" fmla="*/ 2147483647 w 154"/>
                    <a:gd name="T15" fmla="*/ 2147483647 h 150"/>
                    <a:gd name="T16" fmla="*/ 2147483647 w 154"/>
                    <a:gd name="T17" fmla="*/ 2147483647 h 150"/>
                    <a:gd name="T18" fmla="*/ 2147483647 w 154"/>
                    <a:gd name="T19" fmla="*/ 2147483647 h 150"/>
                    <a:gd name="T20" fmla="*/ 2147483647 w 154"/>
                    <a:gd name="T21" fmla="*/ 2147483647 h 150"/>
                    <a:gd name="T22" fmla="*/ 2147483647 w 154"/>
                    <a:gd name="T23" fmla="*/ 2147483647 h 150"/>
                    <a:gd name="T24" fmla="*/ 2147483647 w 154"/>
                    <a:gd name="T25" fmla="*/ 2147483647 h 150"/>
                    <a:gd name="T26" fmla="*/ 2147483647 w 154"/>
                    <a:gd name="T27" fmla="*/ 2147483647 h 150"/>
                    <a:gd name="T28" fmla="*/ 2147483647 w 154"/>
                    <a:gd name="T29" fmla="*/ 2147483647 h 150"/>
                    <a:gd name="T30" fmla="*/ 2147483647 w 154"/>
                    <a:gd name="T31" fmla="*/ 2147483647 h 150"/>
                    <a:gd name="T32" fmla="*/ 2147483647 w 154"/>
                    <a:gd name="T33" fmla="*/ 2147483647 h 150"/>
                    <a:gd name="T34" fmla="*/ 2147483647 w 154"/>
                    <a:gd name="T35" fmla="*/ 2147483647 h 150"/>
                    <a:gd name="T36" fmla="*/ 2147483647 w 154"/>
                    <a:gd name="T37" fmla="*/ 2147483647 h 150"/>
                    <a:gd name="T38" fmla="*/ 2147483647 w 154"/>
                    <a:gd name="T39" fmla="*/ 2147483647 h 150"/>
                    <a:gd name="T40" fmla="*/ 2147483647 w 154"/>
                    <a:gd name="T41" fmla="*/ 2147483647 h 150"/>
                    <a:gd name="T42" fmla="*/ 2147483647 w 154"/>
                    <a:gd name="T43" fmla="*/ 2147483647 h 150"/>
                    <a:gd name="T44" fmla="*/ 2147483647 w 154"/>
                    <a:gd name="T45" fmla="*/ 2147483647 h 150"/>
                    <a:gd name="T46" fmla="*/ 2147483647 w 154"/>
                    <a:gd name="T47" fmla="*/ 2147483647 h 150"/>
                    <a:gd name="T48" fmla="*/ 2147483647 w 154"/>
                    <a:gd name="T49" fmla="*/ 2147483647 h 150"/>
                    <a:gd name="T50" fmla="*/ 2147483647 w 154"/>
                    <a:gd name="T51" fmla="*/ 2147483647 h 150"/>
                    <a:gd name="T52" fmla="*/ 2147483647 w 154"/>
                    <a:gd name="T53" fmla="*/ 2147483647 h 150"/>
                    <a:gd name="T54" fmla="*/ 2147483647 w 154"/>
                    <a:gd name="T55" fmla="*/ 2147483647 h 150"/>
                    <a:gd name="T56" fmla="*/ 2147483647 w 154"/>
                    <a:gd name="T57" fmla="*/ 2147483647 h 150"/>
                    <a:gd name="T58" fmla="*/ 2147483647 w 154"/>
                    <a:gd name="T59" fmla="*/ 2147483647 h 150"/>
                    <a:gd name="T60" fmla="*/ 2147483647 w 154"/>
                    <a:gd name="T61" fmla="*/ 2147483647 h 150"/>
                    <a:gd name="T62" fmla="*/ 2147483647 w 154"/>
                    <a:gd name="T63" fmla="*/ 2147483647 h 150"/>
                    <a:gd name="T64" fmla="*/ 2147483647 w 154"/>
                    <a:gd name="T65" fmla="*/ 2147483647 h 150"/>
                    <a:gd name="T66" fmla="*/ 2147483647 w 154"/>
                    <a:gd name="T67" fmla="*/ 2147483647 h 150"/>
                    <a:gd name="T68" fmla="*/ 2147483647 w 154"/>
                    <a:gd name="T69" fmla="*/ 2147483647 h 150"/>
                    <a:gd name="T70" fmla="*/ 2147483647 w 154"/>
                    <a:gd name="T71" fmla="*/ 2147483647 h 150"/>
                    <a:gd name="T72" fmla="*/ 2147483647 w 154"/>
                    <a:gd name="T73" fmla="*/ 2147483647 h 150"/>
                    <a:gd name="T74" fmla="*/ 2147483647 w 154"/>
                    <a:gd name="T75" fmla="*/ 2147483647 h 150"/>
                    <a:gd name="T76" fmla="*/ 2147483647 w 154"/>
                    <a:gd name="T77" fmla="*/ 2147483647 h 150"/>
                    <a:gd name="T78" fmla="*/ 2147483647 w 154"/>
                    <a:gd name="T79" fmla="*/ 2147483647 h 150"/>
                    <a:gd name="T80" fmla="*/ 0 w 154"/>
                    <a:gd name="T81" fmla="*/ 2147483647 h 150"/>
                    <a:gd name="T82" fmla="*/ 2147483647 w 154"/>
                    <a:gd name="T83" fmla="*/ 2147483647 h 150"/>
                    <a:gd name="T84" fmla="*/ 2147483647 w 154"/>
                    <a:gd name="T85" fmla="*/ 2147483647 h 150"/>
                    <a:gd name="T86" fmla="*/ 2147483647 w 154"/>
                    <a:gd name="T87" fmla="*/ 2147483647 h 150"/>
                    <a:gd name="T88" fmla="*/ 2147483647 w 154"/>
                    <a:gd name="T89" fmla="*/ 2147483647 h 150"/>
                    <a:gd name="T90" fmla="*/ 2147483647 w 154"/>
                    <a:gd name="T91" fmla="*/ 2147483647 h 150"/>
                    <a:gd name="T92" fmla="*/ 2147483647 w 154"/>
                    <a:gd name="T93" fmla="*/ 2147483647 h 150"/>
                    <a:gd name="T94" fmla="*/ 2147483647 w 154"/>
                    <a:gd name="T95" fmla="*/ 2147483647 h 150"/>
                    <a:gd name="T96" fmla="*/ 2147483647 w 154"/>
                    <a:gd name="T97" fmla="*/ 2147483647 h 150"/>
                    <a:gd name="T98" fmla="*/ 2147483647 w 154"/>
                    <a:gd name="T99" fmla="*/ 2147483647 h 150"/>
                    <a:gd name="T100" fmla="*/ 2147483647 w 154"/>
                    <a:gd name="T101" fmla="*/ 2147483647 h 150"/>
                    <a:gd name="T102" fmla="*/ 2147483647 w 154"/>
                    <a:gd name="T103" fmla="*/ 2147483647 h 150"/>
                    <a:gd name="T104" fmla="*/ 2147483647 w 154"/>
                    <a:gd name="T105" fmla="*/ 2147483647 h 150"/>
                    <a:gd name="T106" fmla="*/ 2147483647 w 154"/>
                    <a:gd name="T107" fmla="*/ 2147483647 h 15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54"/>
                    <a:gd name="T163" fmla="*/ 0 h 150"/>
                    <a:gd name="T164" fmla="*/ 154 w 154"/>
                    <a:gd name="T165" fmla="*/ 150 h 15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54" h="150">
                      <a:moveTo>
                        <a:pt x="48" y="2"/>
                      </a:moveTo>
                      <a:lnTo>
                        <a:pt x="62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6" y="2"/>
                      </a:lnTo>
                      <a:lnTo>
                        <a:pt x="80" y="12"/>
                      </a:lnTo>
                      <a:lnTo>
                        <a:pt x="88" y="20"/>
                      </a:lnTo>
                      <a:lnTo>
                        <a:pt x="98" y="24"/>
                      </a:lnTo>
                      <a:lnTo>
                        <a:pt x="108" y="28"/>
                      </a:lnTo>
                      <a:lnTo>
                        <a:pt x="102" y="40"/>
                      </a:lnTo>
                      <a:lnTo>
                        <a:pt x="100" y="48"/>
                      </a:lnTo>
                      <a:lnTo>
                        <a:pt x="98" y="56"/>
                      </a:lnTo>
                      <a:lnTo>
                        <a:pt x="100" y="62"/>
                      </a:lnTo>
                      <a:lnTo>
                        <a:pt x="102" y="68"/>
                      </a:lnTo>
                      <a:lnTo>
                        <a:pt x="108" y="74"/>
                      </a:lnTo>
                      <a:lnTo>
                        <a:pt x="112" y="78"/>
                      </a:lnTo>
                      <a:lnTo>
                        <a:pt x="124" y="86"/>
                      </a:lnTo>
                      <a:lnTo>
                        <a:pt x="132" y="92"/>
                      </a:lnTo>
                      <a:lnTo>
                        <a:pt x="136" y="96"/>
                      </a:lnTo>
                      <a:lnTo>
                        <a:pt x="136" y="102"/>
                      </a:lnTo>
                      <a:lnTo>
                        <a:pt x="138" y="112"/>
                      </a:lnTo>
                      <a:lnTo>
                        <a:pt x="142" y="116"/>
                      </a:lnTo>
                      <a:lnTo>
                        <a:pt x="148" y="122"/>
                      </a:lnTo>
                      <a:lnTo>
                        <a:pt x="152" y="126"/>
                      </a:lnTo>
                      <a:lnTo>
                        <a:pt x="154" y="132"/>
                      </a:lnTo>
                      <a:lnTo>
                        <a:pt x="152" y="134"/>
                      </a:lnTo>
                      <a:lnTo>
                        <a:pt x="148" y="132"/>
                      </a:lnTo>
                      <a:lnTo>
                        <a:pt x="142" y="132"/>
                      </a:lnTo>
                      <a:lnTo>
                        <a:pt x="138" y="132"/>
                      </a:lnTo>
                      <a:lnTo>
                        <a:pt x="134" y="136"/>
                      </a:lnTo>
                      <a:lnTo>
                        <a:pt x="130" y="142"/>
                      </a:lnTo>
                      <a:lnTo>
                        <a:pt x="126" y="150"/>
                      </a:lnTo>
                      <a:lnTo>
                        <a:pt x="98" y="150"/>
                      </a:lnTo>
                      <a:lnTo>
                        <a:pt x="80" y="140"/>
                      </a:lnTo>
                      <a:lnTo>
                        <a:pt x="80" y="130"/>
                      </a:lnTo>
                      <a:lnTo>
                        <a:pt x="74" y="128"/>
                      </a:lnTo>
                      <a:lnTo>
                        <a:pt x="70" y="126"/>
                      </a:lnTo>
                      <a:lnTo>
                        <a:pt x="68" y="122"/>
                      </a:lnTo>
                      <a:lnTo>
                        <a:pt x="64" y="120"/>
                      </a:lnTo>
                      <a:lnTo>
                        <a:pt x="8" y="96"/>
                      </a:lnTo>
                      <a:lnTo>
                        <a:pt x="0" y="74"/>
                      </a:lnTo>
                      <a:lnTo>
                        <a:pt x="30" y="56"/>
                      </a:lnTo>
                      <a:lnTo>
                        <a:pt x="30" y="48"/>
                      </a:lnTo>
                      <a:lnTo>
                        <a:pt x="30" y="42"/>
                      </a:lnTo>
                      <a:lnTo>
                        <a:pt x="32" y="36"/>
                      </a:lnTo>
                      <a:lnTo>
                        <a:pt x="34" y="30"/>
                      </a:lnTo>
                      <a:lnTo>
                        <a:pt x="32" y="28"/>
                      </a:lnTo>
                      <a:lnTo>
                        <a:pt x="30" y="24"/>
                      </a:lnTo>
                      <a:lnTo>
                        <a:pt x="32" y="18"/>
                      </a:lnTo>
                      <a:lnTo>
                        <a:pt x="34" y="16"/>
                      </a:lnTo>
                      <a:lnTo>
                        <a:pt x="38" y="16"/>
                      </a:lnTo>
                      <a:lnTo>
                        <a:pt x="44" y="6"/>
                      </a:lnTo>
                      <a:lnTo>
                        <a:pt x="44" y="2"/>
                      </a:lnTo>
                      <a:lnTo>
                        <a:pt x="48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9" name="ïṩḻíḓè">
                  <a:extLst>
                    <a:ext uri="{FF2B5EF4-FFF2-40B4-BE49-F238E27FC236}">
                      <a16:creationId xmlns:a16="http://schemas.microsoft.com/office/drawing/2014/main" id="{D5546FF5-1BF2-4AC8-B509-330F8466BCFB}"/>
                    </a:ext>
                  </a:extLst>
                </p:cNvPr>
                <p:cNvSpPr/>
                <p:nvPr/>
              </p:nvSpPr>
              <p:spPr bwMode="auto">
                <a:xfrm>
                  <a:off x="5008926" y="2571695"/>
                  <a:ext cx="486156" cy="193346"/>
                </a:xfrm>
                <a:custGeom>
                  <a:avLst/>
                  <a:gdLst>
                    <a:gd name="T0" fmla="*/ 2147483647 w 278"/>
                    <a:gd name="T1" fmla="*/ 2147483647 h 116"/>
                    <a:gd name="T2" fmla="*/ 2147483647 w 278"/>
                    <a:gd name="T3" fmla="*/ 2147483647 h 116"/>
                    <a:gd name="T4" fmla="*/ 2147483647 w 278"/>
                    <a:gd name="T5" fmla="*/ 2147483647 h 116"/>
                    <a:gd name="T6" fmla="*/ 2147483647 w 278"/>
                    <a:gd name="T7" fmla="*/ 2147483647 h 116"/>
                    <a:gd name="T8" fmla="*/ 2147483647 w 278"/>
                    <a:gd name="T9" fmla="*/ 2147483647 h 116"/>
                    <a:gd name="T10" fmla="*/ 2147483647 w 278"/>
                    <a:gd name="T11" fmla="*/ 2147483647 h 116"/>
                    <a:gd name="T12" fmla="*/ 2147483647 w 278"/>
                    <a:gd name="T13" fmla="*/ 2147483647 h 116"/>
                    <a:gd name="T14" fmla="*/ 2147483647 w 278"/>
                    <a:gd name="T15" fmla="*/ 2147483647 h 116"/>
                    <a:gd name="T16" fmla="*/ 2147483647 w 278"/>
                    <a:gd name="T17" fmla="*/ 2147483647 h 116"/>
                    <a:gd name="T18" fmla="*/ 2147483647 w 278"/>
                    <a:gd name="T19" fmla="*/ 2147483647 h 116"/>
                    <a:gd name="T20" fmla="*/ 2147483647 w 278"/>
                    <a:gd name="T21" fmla="*/ 2147483647 h 116"/>
                    <a:gd name="T22" fmla="*/ 2147483647 w 278"/>
                    <a:gd name="T23" fmla="*/ 2147483647 h 116"/>
                    <a:gd name="T24" fmla="*/ 2147483647 w 278"/>
                    <a:gd name="T25" fmla="*/ 2147483647 h 116"/>
                    <a:gd name="T26" fmla="*/ 2147483647 w 278"/>
                    <a:gd name="T27" fmla="*/ 2147483647 h 116"/>
                    <a:gd name="T28" fmla="*/ 2147483647 w 278"/>
                    <a:gd name="T29" fmla="*/ 2147483647 h 116"/>
                    <a:gd name="T30" fmla="*/ 2147483647 w 278"/>
                    <a:gd name="T31" fmla="*/ 2147483647 h 116"/>
                    <a:gd name="T32" fmla="*/ 2147483647 w 278"/>
                    <a:gd name="T33" fmla="*/ 2147483647 h 116"/>
                    <a:gd name="T34" fmla="*/ 2147483647 w 278"/>
                    <a:gd name="T35" fmla="*/ 2147483647 h 116"/>
                    <a:gd name="T36" fmla="*/ 2147483647 w 278"/>
                    <a:gd name="T37" fmla="*/ 2147483647 h 116"/>
                    <a:gd name="T38" fmla="*/ 2147483647 w 278"/>
                    <a:gd name="T39" fmla="*/ 2147483647 h 116"/>
                    <a:gd name="T40" fmla="*/ 2147483647 w 278"/>
                    <a:gd name="T41" fmla="*/ 2147483647 h 116"/>
                    <a:gd name="T42" fmla="*/ 2147483647 w 278"/>
                    <a:gd name="T43" fmla="*/ 2147483647 h 116"/>
                    <a:gd name="T44" fmla="*/ 2147483647 w 278"/>
                    <a:gd name="T45" fmla="*/ 0 h 116"/>
                    <a:gd name="T46" fmla="*/ 2147483647 w 278"/>
                    <a:gd name="T47" fmla="*/ 2147483647 h 116"/>
                    <a:gd name="T48" fmla="*/ 2147483647 w 278"/>
                    <a:gd name="T49" fmla="*/ 2147483647 h 116"/>
                    <a:gd name="T50" fmla="*/ 2147483647 w 278"/>
                    <a:gd name="T51" fmla="*/ 2147483647 h 116"/>
                    <a:gd name="T52" fmla="*/ 2147483647 w 278"/>
                    <a:gd name="T53" fmla="*/ 2147483647 h 116"/>
                    <a:gd name="T54" fmla="*/ 2147483647 w 278"/>
                    <a:gd name="T55" fmla="*/ 2147483647 h 116"/>
                    <a:gd name="T56" fmla="*/ 2147483647 w 278"/>
                    <a:gd name="T57" fmla="*/ 2147483647 h 116"/>
                    <a:gd name="T58" fmla="*/ 2147483647 w 278"/>
                    <a:gd name="T59" fmla="*/ 2147483647 h 116"/>
                    <a:gd name="T60" fmla="*/ 2147483647 w 278"/>
                    <a:gd name="T61" fmla="*/ 2147483647 h 116"/>
                    <a:gd name="T62" fmla="*/ 0 w 278"/>
                    <a:gd name="T63" fmla="*/ 2147483647 h 116"/>
                    <a:gd name="T64" fmla="*/ 2147483647 w 278"/>
                    <a:gd name="T65" fmla="*/ 2147483647 h 116"/>
                    <a:gd name="T66" fmla="*/ 2147483647 w 278"/>
                    <a:gd name="T67" fmla="*/ 2147483647 h 116"/>
                    <a:gd name="T68" fmla="*/ 2147483647 w 278"/>
                    <a:gd name="T69" fmla="*/ 2147483647 h 116"/>
                    <a:gd name="T70" fmla="*/ 2147483647 w 278"/>
                    <a:gd name="T71" fmla="*/ 2147483647 h 116"/>
                    <a:gd name="T72" fmla="*/ 2147483647 w 278"/>
                    <a:gd name="T73" fmla="*/ 2147483647 h 116"/>
                    <a:gd name="T74" fmla="*/ 2147483647 w 278"/>
                    <a:gd name="T75" fmla="*/ 2147483647 h 116"/>
                    <a:gd name="T76" fmla="*/ 2147483647 w 278"/>
                    <a:gd name="T77" fmla="*/ 2147483647 h 116"/>
                    <a:gd name="T78" fmla="*/ 2147483647 w 278"/>
                    <a:gd name="T79" fmla="*/ 2147483647 h 116"/>
                    <a:gd name="T80" fmla="*/ 2147483647 w 278"/>
                    <a:gd name="T81" fmla="*/ 2147483647 h 116"/>
                    <a:gd name="T82" fmla="*/ 2147483647 w 278"/>
                    <a:gd name="T83" fmla="*/ 2147483647 h 116"/>
                    <a:gd name="T84" fmla="*/ 2147483647 w 278"/>
                    <a:gd name="T85" fmla="*/ 2147483647 h 116"/>
                    <a:gd name="T86" fmla="*/ 2147483647 w 278"/>
                    <a:gd name="T87" fmla="*/ 2147483647 h 116"/>
                    <a:gd name="T88" fmla="*/ 2147483647 w 278"/>
                    <a:gd name="T89" fmla="*/ 2147483647 h 116"/>
                    <a:gd name="T90" fmla="*/ 2147483647 w 278"/>
                    <a:gd name="T91" fmla="*/ 2147483647 h 116"/>
                    <a:gd name="T92" fmla="*/ 2147483647 w 278"/>
                    <a:gd name="T93" fmla="*/ 2147483647 h 116"/>
                    <a:gd name="T94" fmla="*/ 2147483647 w 278"/>
                    <a:gd name="T95" fmla="*/ 2147483647 h 116"/>
                    <a:gd name="T96" fmla="*/ 2147483647 w 278"/>
                    <a:gd name="T97" fmla="*/ 2147483647 h 116"/>
                    <a:gd name="T98" fmla="*/ 2147483647 w 278"/>
                    <a:gd name="T99" fmla="*/ 2147483647 h 116"/>
                    <a:gd name="T100" fmla="*/ 2147483647 w 278"/>
                    <a:gd name="T101" fmla="*/ 2147483647 h 116"/>
                    <a:gd name="T102" fmla="*/ 2147483647 w 278"/>
                    <a:gd name="T103" fmla="*/ 2147483647 h 116"/>
                    <a:gd name="T104" fmla="*/ 2147483647 w 278"/>
                    <a:gd name="T105" fmla="*/ 2147483647 h 116"/>
                    <a:gd name="T106" fmla="*/ 2147483647 w 278"/>
                    <a:gd name="T107" fmla="*/ 2147483647 h 116"/>
                    <a:gd name="T108" fmla="*/ 2147483647 w 278"/>
                    <a:gd name="T109" fmla="*/ 2147483647 h 116"/>
                    <a:gd name="T110" fmla="*/ 2147483647 w 278"/>
                    <a:gd name="T111" fmla="*/ 2147483647 h 11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78"/>
                    <a:gd name="T169" fmla="*/ 0 h 116"/>
                    <a:gd name="T170" fmla="*/ 278 w 278"/>
                    <a:gd name="T171" fmla="*/ 116 h 11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78" h="116">
                      <a:moveTo>
                        <a:pt x="166" y="114"/>
                      </a:moveTo>
                      <a:lnTo>
                        <a:pt x="166" y="96"/>
                      </a:lnTo>
                      <a:lnTo>
                        <a:pt x="170" y="96"/>
                      </a:lnTo>
                      <a:lnTo>
                        <a:pt x="170" y="100"/>
                      </a:lnTo>
                      <a:lnTo>
                        <a:pt x="174" y="100"/>
                      </a:lnTo>
                      <a:lnTo>
                        <a:pt x="182" y="102"/>
                      </a:lnTo>
                      <a:lnTo>
                        <a:pt x="188" y="100"/>
                      </a:lnTo>
                      <a:lnTo>
                        <a:pt x="194" y="98"/>
                      </a:lnTo>
                      <a:lnTo>
                        <a:pt x="198" y="100"/>
                      </a:lnTo>
                      <a:lnTo>
                        <a:pt x="204" y="102"/>
                      </a:lnTo>
                      <a:lnTo>
                        <a:pt x="210" y="102"/>
                      </a:lnTo>
                      <a:lnTo>
                        <a:pt x="214" y="100"/>
                      </a:lnTo>
                      <a:lnTo>
                        <a:pt x="220" y="96"/>
                      </a:lnTo>
                      <a:lnTo>
                        <a:pt x="224" y="94"/>
                      </a:lnTo>
                      <a:lnTo>
                        <a:pt x="226" y="94"/>
                      </a:lnTo>
                      <a:lnTo>
                        <a:pt x="232" y="96"/>
                      </a:lnTo>
                      <a:lnTo>
                        <a:pt x="244" y="94"/>
                      </a:lnTo>
                      <a:lnTo>
                        <a:pt x="252" y="92"/>
                      </a:lnTo>
                      <a:lnTo>
                        <a:pt x="256" y="92"/>
                      </a:lnTo>
                      <a:lnTo>
                        <a:pt x="270" y="92"/>
                      </a:lnTo>
                      <a:lnTo>
                        <a:pt x="274" y="90"/>
                      </a:lnTo>
                      <a:lnTo>
                        <a:pt x="278" y="90"/>
                      </a:lnTo>
                      <a:lnTo>
                        <a:pt x="276" y="80"/>
                      </a:lnTo>
                      <a:lnTo>
                        <a:pt x="274" y="70"/>
                      </a:lnTo>
                      <a:lnTo>
                        <a:pt x="272" y="62"/>
                      </a:lnTo>
                      <a:lnTo>
                        <a:pt x="270" y="52"/>
                      </a:lnTo>
                      <a:lnTo>
                        <a:pt x="272" y="52"/>
                      </a:lnTo>
                      <a:lnTo>
                        <a:pt x="274" y="44"/>
                      </a:lnTo>
                      <a:lnTo>
                        <a:pt x="274" y="40"/>
                      </a:lnTo>
                      <a:lnTo>
                        <a:pt x="268" y="36"/>
                      </a:lnTo>
                      <a:lnTo>
                        <a:pt x="260" y="36"/>
                      </a:lnTo>
                      <a:lnTo>
                        <a:pt x="260" y="32"/>
                      </a:lnTo>
                      <a:lnTo>
                        <a:pt x="260" y="28"/>
                      </a:lnTo>
                      <a:lnTo>
                        <a:pt x="258" y="20"/>
                      </a:lnTo>
                      <a:lnTo>
                        <a:pt x="256" y="14"/>
                      </a:lnTo>
                      <a:lnTo>
                        <a:pt x="252" y="10"/>
                      </a:lnTo>
                      <a:lnTo>
                        <a:pt x="242" y="8"/>
                      </a:lnTo>
                      <a:lnTo>
                        <a:pt x="226" y="10"/>
                      </a:lnTo>
                      <a:lnTo>
                        <a:pt x="210" y="12"/>
                      </a:lnTo>
                      <a:lnTo>
                        <a:pt x="194" y="16"/>
                      </a:lnTo>
                      <a:lnTo>
                        <a:pt x="176" y="18"/>
                      </a:lnTo>
                      <a:lnTo>
                        <a:pt x="170" y="18"/>
                      </a:lnTo>
                      <a:lnTo>
                        <a:pt x="162" y="14"/>
                      </a:lnTo>
                      <a:lnTo>
                        <a:pt x="148" y="10"/>
                      </a:lnTo>
                      <a:lnTo>
                        <a:pt x="134" y="2"/>
                      </a:lnTo>
                      <a:lnTo>
                        <a:pt x="124" y="0"/>
                      </a:lnTo>
                      <a:lnTo>
                        <a:pt x="114" y="0"/>
                      </a:lnTo>
                      <a:lnTo>
                        <a:pt x="102" y="2"/>
                      </a:lnTo>
                      <a:lnTo>
                        <a:pt x="92" y="6"/>
                      </a:lnTo>
                      <a:lnTo>
                        <a:pt x="84" y="12"/>
                      </a:lnTo>
                      <a:lnTo>
                        <a:pt x="76" y="14"/>
                      </a:lnTo>
                      <a:lnTo>
                        <a:pt x="64" y="14"/>
                      </a:lnTo>
                      <a:lnTo>
                        <a:pt x="60" y="14"/>
                      </a:lnTo>
                      <a:lnTo>
                        <a:pt x="60" y="12"/>
                      </a:lnTo>
                      <a:lnTo>
                        <a:pt x="52" y="12"/>
                      </a:lnTo>
                      <a:lnTo>
                        <a:pt x="46" y="12"/>
                      </a:lnTo>
                      <a:lnTo>
                        <a:pt x="34" y="12"/>
                      </a:lnTo>
                      <a:lnTo>
                        <a:pt x="34" y="14"/>
                      </a:lnTo>
                      <a:lnTo>
                        <a:pt x="38" y="18"/>
                      </a:lnTo>
                      <a:lnTo>
                        <a:pt x="44" y="24"/>
                      </a:lnTo>
                      <a:lnTo>
                        <a:pt x="32" y="26"/>
                      </a:lnTo>
                      <a:lnTo>
                        <a:pt x="12" y="28"/>
                      </a:lnTo>
                      <a:lnTo>
                        <a:pt x="6" y="34"/>
                      </a:lnTo>
                      <a:lnTo>
                        <a:pt x="0" y="40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8" y="44"/>
                      </a:lnTo>
                      <a:lnTo>
                        <a:pt x="8" y="46"/>
                      </a:lnTo>
                      <a:lnTo>
                        <a:pt x="10" y="50"/>
                      </a:lnTo>
                      <a:lnTo>
                        <a:pt x="14" y="54"/>
                      </a:lnTo>
                      <a:lnTo>
                        <a:pt x="12" y="58"/>
                      </a:lnTo>
                      <a:lnTo>
                        <a:pt x="10" y="60"/>
                      </a:lnTo>
                      <a:lnTo>
                        <a:pt x="10" y="66"/>
                      </a:lnTo>
                      <a:lnTo>
                        <a:pt x="18" y="66"/>
                      </a:lnTo>
                      <a:lnTo>
                        <a:pt x="18" y="70"/>
                      </a:lnTo>
                      <a:lnTo>
                        <a:pt x="22" y="76"/>
                      </a:lnTo>
                      <a:lnTo>
                        <a:pt x="30" y="84"/>
                      </a:lnTo>
                      <a:lnTo>
                        <a:pt x="30" y="86"/>
                      </a:lnTo>
                      <a:lnTo>
                        <a:pt x="32" y="90"/>
                      </a:lnTo>
                      <a:lnTo>
                        <a:pt x="46" y="96"/>
                      </a:lnTo>
                      <a:lnTo>
                        <a:pt x="60" y="100"/>
                      </a:lnTo>
                      <a:lnTo>
                        <a:pt x="76" y="104"/>
                      </a:lnTo>
                      <a:lnTo>
                        <a:pt x="78" y="100"/>
                      </a:lnTo>
                      <a:lnTo>
                        <a:pt x="78" y="96"/>
                      </a:lnTo>
                      <a:lnTo>
                        <a:pt x="76" y="94"/>
                      </a:lnTo>
                      <a:lnTo>
                        <a:pt x="74" y="94"/>
                      </a:lnTo>
                      <a:lnTo>
                        <a:pt x="78" y="94"/>
                      </a:lnTo>
                      <a:lnTo>
                        <a:pt x="82" y="92"/>
                      </a:lnTo>
                      <a:lnTo>
                        <a:pt x="88" y="92"/>
                      </a:lnTo>
                      <a:lnTo>
                        <a:pt x="90" y="94"/>
                      </a:lnTo>
                      <a:lnTo>
                        <a:pt x="98" y="98"/>
                      </a:lnTo>
                      <a:lnTo>
                        <a:pt x="104" y="106"/>
                      </a:lnTo>
                      <a:lnTo>
                        <a:pt x="108" y="108"/>
                      </a:lnTo>
                      <a:lnTo>
                        <a:pt x="114" y="108"/>
                      </a:lnTo>
                      <a:lnTo>
                        <a:pt x="116" y="108"/>
                      </a:lnTo>
                      <a:lnTo>
                        <a:pt x="120" y="106"/>
                      </a:lnTo>
                      <a:lnTo>
                        <a:pt x="126" y="98"/>
                      </a:lnTo>
                      <a:lnTo>
                        <a:pt x="132" y="94"/>
                      </a:lnTo>
                      <a:lnTo>
                        <a:pt x="134" y="92"/>
                      </a:lnTo>
                      <a:lnTo>
                        <a:pt x="138" y="92"/>
                      </a:lnTo>
                      <a:lnTo>
                        <a:pt x="142" y="92"/>
                      </a:lnTo>
                      <a:lnTo>
                        <a:pt x="142" y="94"/>
                      </a:lnTo>
                      <a:lnTo>
                        <a:pt x="146" y="94"/>
                      </a:lnTo>
                      <a:lnTo>
                        <a:pt x="148" y="96"/>
                      </a:lnTo>
                      <a:lnTo>
                        <a:pt x="152" y="94"/>
                      </a:lnTo>
                      <a:lnTo>
                        <a:pt x="154" y="94"/>
                      </a:lnTo>
                      <a:lnTo>
                        <a:pt x="164" y="94"/>
                      </a:lnTo>
                      <a:lnTo>
                        <a:pt x="162" y="96"/>
                      </a:lnTo>
                      <a:lnTo>
                        <a:pt x="160" y="98"/>
                      </a:lnTo>
                      <a:lnTo>
                        <a:pt x="156" y="98"/>
                      </a:lnTo>
                      <a:lnTo>
                        <a:pt x="158" y="108"/>
                      </a:lnTo>
                      <a:lnTo>
                        <a:pt x="162" y="116"/>
                      </a:lnTo>
                      <a:lnTo>
                        <a:pt x="166" y="1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0" name="íṧliḓe">
                  <a:extLst>
                    <a:ext uri="{FF2B5EF4-FFF2-40B4-BE49-F238E27FC236}">
                      <a16:creationId xmlns:a16="http://schemas.microsoft.com/office/drawing/2014/main" id="{7FDAD5FA-BCC6-43AE-B478-6BEC2CB78947}"/>
                    </a:ext>
                  </a:extLst>
                </p:cNvPr>
                <p:cNvSpPr/>
                <p:nvPr/>
              </p:nvSpPr>
              <p:spPr bwMode="auto">
                <a:xfrm>
                  <a:off x="5722324" y="3060663"/>
                  <a:ext cx="26167" cy="39230"/>
                </a:xfrm>
                <a:custGeom>
                  <a:avLst/>
                  <a:gdLst>
                    <a:gd name="T0" fmla="*/ 0 w 16"/>
                    <a:gd name="T1" fmla="*/ 2147483647 h 24"/>
                    <a:gd name="T2" fmla="*/ 2147483647 w 16"/>
                    <a:gd name="T3" fmla="*/ 2147483647 h 24"/>
                    <a:gd name="T4" fmla="*/ 2147483647 w 16"/>
                    <a:gd name="T5" fmla="*/ 2147483647 h 24"/>
                    <a:gd name="T6" fmla="*/ 2147483647 w 16"/>
                    <a:gd name="T7" fmla="*/ 0 h 24"/>
                    <a:gd name="T8" fmla="*/ 2147483647 w 16"/>
                    <a:gd name="T9" fmla="*/ 0 h 24"/>
                    <a:gd name="T10" fmla="*/ 2147483647 w 16"/>
                    <a:gd name="T11" fmla="*/ 2147483647 h 24"/>
                    <a:gd name="T12" fmla="*/ 2147483647 w 16"/>
                    <a:gd name="T13" fmla="*/ 2147483647 h 24"/>
                    <a:gd name="T14" fmla="*/ 2147483647 w 16"/>
                    <a:gd name="T15" fmla="*/ 2147483647 h 24"/>
                    <a:gd name="T16" fmla="*/ 2147483647 w 16"/>
                    <a:gd name="T17" fmla="*/ 2147483647 h 24"/>
                    <a:gd name="T18" fmla="*/ 2147483647 w 16"/>
                    <a:gd name="T19" fmla="*/ 2147483647 h 24"/>
                    <a:gd name="T20" fmla="*/ 2147483647 w 16"/>
                    <a:gd name="T21" fmla="*/ 2147483647 h 24"/>
                    <a:gd name="T22" fmla="*/ 2147483647 w 16"/>
                    <a:gd name="T23" fmla="*/ 2147483647 h 24"/>
                    <a:gd name="T24" fmla="*/ 0 w 16"/>
                    <a:gd name="T25" fmla="*/ 2147483647 h 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6"/>
                    <a:gd name="T40" fmla="*/ 0 h 24"/>
                    <a:gd name="T41" fmla="*/ 16 w 16"/>
                    <a:gd name="T42" fmla="*/ 24 h 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6" h="24">
                      <a:moveTo>
                        <a:pt x="0" y="12"/>
                      </a:moveTo>
                      <a:lnTo>
                        <a:pt x="2" y="10"/>
                      </a:lnTo>
                      <a:lnTo>
                        <a:pt x="4" y="8"/>
                      </a:lnTo>
                      <a:lnTo>
                        <a:pt x="2" y="0"/>
                      </a:lnTo>
                      <a:lnTo>
                        <a:pt x="10" y="0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6" y="12"/>
                      </a:lnTo>
                      <a:lnTo>
                        <a:pt x="14" y="16"/>
                      </a:lnTo>
                      <a:lnTo>
                        <a:pt x="10" y="20"/>
                      </a:lnTo>
                      <a:lnTo>
                        <a:pt x="6" y="24"/>
                      </a:lnTo>
                      <a:lnTo>
                        <a:pt x="4" y="2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1" name="ïś1ïḍè">
                  <a:extLst>
                    <a:ext uri="{FF2B5EF4-FFF2-40B4-BE49-F238E27FC236}">
                      <a16:creationId xmlns:a16="http://schemas.microsoft.com/office/drawing/2014/main" id="{2B9DDDD5-3095-47F3-B941-4B1BA87640CF}"/>
                    </a:ext>
                  </a:extLst>
                </p:cNvPr>
                <p:cNvSpPr/>
                <p:nvPr/>
              </p:nvSpPr>
              <p:spPr bwMode="auto">
                <a:xfrm>
                  <a:off x="5770527" y="3088685"/>
                  <a:ext cx="209336" cy="250789"/>
                </a:xfrm>
                <a:custGeom>
                  <a:avLst/>
                  <a:gdLst>
                    <a:gd name="T0" fmla="*/ 2147483647 w 120"/>
                    <a:gd name="T1" fmla="*/ 2147483647 h 150"/>
                    <a:gd name="T2" fmla="*/ 2147483647 w 120"/>
                    <a:gd name="T3" fmla="*/ 2147483647 h 150"/>
                    <a:gd name="T4" fmla="*/ 2147483647 w 120"/>
                    <a:gd name="T5" fmla="*/ 2147483647 h 150"/>
                    <a:gd name="T6" fmla="*/ 2147483647 w 120"/>
                    <a:gd name="T7" fmla="*/ 2147483647 h 150"/>
                    <a:gd name="T8" fmla="*/ 2147483647 w 120"/>
                    <a:gd name="T9" fmla="*/ 2147483647 h 150"/>
                    <a:gd name="T10" fmla="*/ 2147483647 w 120"/>
                    <a:gd name="T11" fmla="*/ 2147483647 h 150"/>
                    <a:gd name="T12" fmla="*/ 2147483647 w 120"/>
                    <a:gd name="T13" fmla="*/ 2147483647 h 150"/>
                    <a:gd name="T14" fmla="*/ 2147483647 w 120"/>
                    <a:gd name="T15" fmla="*/ 2147483647 h 150"/>
                    <a:gd name="T16" fmla="*/ 2147483647 w 120"/>
                    <a:gd name="T17" fmla="*/ 2147483647 h 150"/>
                    <a:gd name="T18" fmla="*/ 2147483647 w 120"/>
                    <a:gd name="T19" fmla="*/ 2147483647 h 150"/>
                    <a:gd name="T20" fmla="*/ 2147483647 w 120"/>
                    <a:gd name="T21" fmla="*/ 2147483647 h 150"/>
                    <a:gd name="T22" fmla="*/ 2147483647 w 120"/>
                    <a:gd name="T23" fmla="*/ 2147483647 h 150"/>
                    <a:gd name="T24" fmla="*/ 2147483647 w 120"/>
                    <a:gd name="T25" fmla="*/ 2147483647 h 150"/>
                    <a:gd name="T26" fmla="*/ 2147483647 w 120"/>
                    <a:gd name="T27" fmla="*/ 2147483647 h 150"/>
                    <a:gd name="T28" fmla="*/ 2147483647 w 120"/>
                    <a:gd name="T29" fmla="*/ 2147483647 h 150"/>
                    <a:gd name="T30" fmla="*/ 2147483647 w 120"/>
                    <a:gd name="T31" fmla="*/ 2147483647 h 150"/>
                    <a:gd name="T32" fmla="*/ 2147483647 w 120"/>
                    <a:gd name="T33" fmla="*/ 2147483647 h 150"/>
                    <a:gd name="T34" fmla="*/ 2147483647 w 120"/>
                    <a:gd name="T35" fmla="*/ 2147483647 h 150"/>
                    <a:gd name="T36" fmla="*/ 2147483647 w 120"/>
                    <a:gd name="T37" fmla="*/ 2147483647 h 150"/>
                    <a:gd name="T38" fmla="*/ 2147483647 w 120"/>
                    <a:gd name="T39" fmla="*/ 2147483647 h 150"/>
                    <a:gd name="T40" fmla="*/ 2147483647 w 120"/>
                    <a:gd name="T41" fmla="*/ 2147483647 h 150"/>
                    <a:gd name="T42" fmla="*/ 2147483647 w 120"/>
                    <a:gd name="T43" fmla="*/ 2147483647 h 150"/>
                    <a:gd name="T44" fmla="*/ 2147483647 w 120"/>
                    <a:gd name="T45" fmla="*/ 2147483647 h 150"/>
                    <a:gd name="T46" fmla="*/ 2147483647 w 120"/>
                    <a:gd name="T47" fmla="*/ 2147483647 h 150"/>
                    <a:gd name="T48" fmla="*/ 2147483647 w 120"/>
                    <a:gd name="T49" fmla="*/ 2147483647 h 150"/>
                    <a:gd name="T50" fmla="*/ 2147483647 w 120"/>
                    <a:gd name="T51" fmla="*/ 2147483647 h 150"/>
                    <a:gd name="T52" fmla="*/ 2147483647 w 120"/>
                    <a:gd name="T53" fmla="*/ 2147483647 h 150"/>
                    <a:gd name="T54" fmla="*/ 2147483647 w 120"/>
                    <a:gd name="T55" fmla="*/ 2147483647 h 150"/>
                    <a:gd name="T56" fmla="*/ 2147483647 w 120"/>
                    <a:gd name="T57" fmla="*/ 2147483647 h 150"/>
                    <a:gd name="T58" fmla="*/ 2147483647 w 120"/>
                    <a:gd name="T59" fmla="*/ 2147483647 h 150"/>
                    <a:gd name="T60" fmla="*/ 2147483647 w 120"/>
                    <a:gd name="T61" fmla="*/ 2147483647 h 150"/>
                    <a:gd name="T62" fmla="*/ 2147483647 w 120"/>
                    <a:gd name="T63" fmla="*/ 2147483647 h 150"/>
                    <a:gd name="T64" fmla="*/ 2147483647 w 120"/>
                    <a:gd name="T65" fmla="*/ 2147483647 h 150"/>
                    <a:gd name="T66" fmla="*/ 0 w 120"/>
                    <a:gd name="T67" fmla="*/ 2147483647 h 150"/>
                    <a:gd name="T68" fmla="*/ 0 w 120"/>
                    <a:gd name="T69" fmla="*/ 2147483647 h 150"/>
                    <a:gd name="T70" fmla="*/ 2147483647 w 120"/>
                    <a:gd name="T71" fmla="*/ 2147483647 h 150"/>
                    <a:gd name="T72" fmla="*/ 2147483647 w 120"/>
                    <a:gd name="T73" fmla="*/ 2147483647 h 150"/>
                    <a:gd name="T74" fmla="*/ 2147483647 w 120"/>
                    <a:gd name="T75" fmla="*/ 2147483647 h 150"/>
                    <a:gd name="T76" fmla="*/ 2147483647 w 120"/>
                    <a:gd name="T77" fmla="*/ 0 h 150"/>
                    <a:gd name="T78" fmla="*/ 2147483647 w 120"/>
                    <a:gd name="T79" fmla="*/ 2147483647 h 150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20"/>
                    <a:gd name="T121" fmla="*/ 0 h 150"/>
                    <a:gd name="T122" fmla="*/ 120 w 120"/>
                    <a:gd name="T123" fmla="*/ 150 h 150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20" h="150">
                      <a:moveTo>
                        <a:pt x="66" y="4"/>
                      </a:moveTo>
                      <a:lnTo>
                        <a:pt x="72" y="12"/>
                      </a:lnTo>
                      <a:lnTo>
                        <a:pt x="76" y="22"/>
                      </a:lnTo>
                      <a:lnTo>
                        <a:pt x="82" y="26"/>
                      </a:lnTo>
                      <a:lnTo>
                        <a:pt x="88" y="28"/>
                      </a:lnTo>
                      <a:lnTo>
                        <a:pt x="102" y="30"/>
                      </a:lnTo>
                      <a:lnTo>
                        <a:pt x="110" y="34"/>
                      </a:lnTo>
                      <a:lnTo>
                        <a:pt x="116" y="38"/>
                      </a:lnTo>
                      <a:lnTo>
                        <a:pt x="118" y="42"/>
                      </a:lnTo>
                      <a:lnTo>
                        <a:pt x="120" y="50"/>
                      </a:lnTo>
                      <a:lnTo>
                        <a:pt x="118" y="58"/>
                      </a:lnTo>
                      <a:lnTo>
                        <a:pt x="116" y="64"/>
                      </a:lnTo>
                      <a:lnTo>
                        <a:pt x="104" y="76"/>
                      </a:lnTo>
                      <a:lnTo>
                        <a:pt x="98" y="82"/>
                      </a:lnTo>
                      <a:lnTo>
                        <a:pt x="94" y="86"/>
                      </a:lnTo>
                      <a:lnTo>
                        <a:pt x="92" y="90"/>
                      </a:lnTo>
                      <a:lnTo>
                        <a:pt x="92" y="98"/>
                      </a:lnTo>
                      <a:lnTo>
                        <a:pt x="92" y="110"/>
                      </a:lnTo>
                      <a:lnTo>
                        <a:pt x="84" y="112"/>
                      </a:lnTo>
                      <a:lnTo>
                        <a:pt x="78" y="110"/>
                      </a:lnTo>
                      <a:lnTo>
                        <a:pt x="78" y="120"/>
                      </a:lnTo>
                      <a:lnTo>
                        <a:pt x="78" y="122"/>
                      </a:lnTo>
                      <a:lnTo>
                        <a:pt x="78" y="126"/>
                      </a:lnTo>
                      <a:lnTo>
                        <a:pt x="72" y="128"/>
                      </a:lnTo>
                      <a:lnTo>
                        <a:pt x="66" y="130"/>
                      </a:lnTo>
                      <a:lnTo>
                        <a:pt x="64" y="132"/>
                      </a:lnTo>
                      <a:lnTo>
                        <a:pt x="62" y="136"/>
                      </a:lnTo>
                      <a:lnTo>
                        <a:pt x="58" y="140"/>
                      </a:lnTo>
                      <a:lnTo>
                        <a:pt x="56" y="144"/>
                      </a:lnTo>
                      <a:lnTo>
                        <a:pt x="44" y="146"/>
                      </a:lnTo>
                      <a:lnTo>
                        <a:pt x="36" y="148"/>
                      </a:lnTo>
                      <a:lnTo>
                        <a:pt x="30" y="148"/>
                      </a:lnTo>
                      <a:lnTo>
                        <a:pt x="20" y="150"/>
                      </a:lnTo>
                      <a:lnTo>
                        <a:pt x="0" y="126"/>
                      </a:lnTo>
                      <a:lnTo>
                        <a:pt x="0" y="118"/>
                      </a:lnTo>
                      <a:lnTo>
                        <a:pt x="50" y="74"/>
                      </a:lnTo>
                      <a:lnTo>
                        <a:pt x="50" y="40"/>
                      </a:lnTo>
                      <a:lnTo>
                        <a:pt x="42" y="34"/>
                      </a:lnTo>
                      <a:lnTo>
                        <a:pt x="66" y="0"/>
                      </a:lnTo>
                      <a:lnTo>
                        <a:pt x="6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2" name="íṣľiḓè">
                  <a:extLst>
                    <a:ext uri="{FF2B5EF4-FFF2-40B4-BE49-F238E27FC236}">
                      <a16:creationId xmlns:a16="http://schemas.microsoft.com/office/drawing/2014/main" id="{CCD0B8D4-60A9-4760-9874-F14743B8D210}"/>
                    </a:ext>
                  </a:extLst>
                </p:cNvPr>
                <p:cNvSpPr/>
                <p:nvPr/>
              </p:nvSpPr>
              <p:spPr bwMode="auto">
                <a:xfrm>
                  <a:off x="5861423" y="3049455"/>
                  <a:ext cx="16526" cy="29422"/>
                </a:xfrm>
                <a:custGeom>
                  <a:avLst/>
                  <a:gdLst>
                    <a:gd name="T0" fmla="*/ 0 w 10"/>
                    <a:gd name="T1" fmla="*/ 2147483647 h 18"/>
                    <a:gd name="T2" fmla="*/ 2147483647 w 10"/>
                    <a:gd name="T3" fmla="*/ 0 h 18"/>
                    <a:gd name="T4" fmla="*/ 2147483647 w 10"/>
                    <a:gd name="T5" fmla="*/ 2147483647 h 18"/>
                    <a:gd name="T6" fmla="*/ 2147483647 w 10"/>
                    <a:gd name="T7" fmla="*/ 2147483647 h 18"/>
                    <a:gd name="T8" fmla="*/ 2147483647 w 10"/>
                    <a:gd name="T9" fmla="*/ 2147483647 h 18"/>
                    <a:gd name="T10" fmla="*/ 2147483647 w 10"/>
                    <a:gd name="T11" fmla="*/ 2147483647 h 18"/>
                    <a:gd name="T12" fmla="*/ 2147483647 w 10"/>
                    <a:gd name="T13" fmla="*/ 2147483647 h 18"/>
                    <a:gd name="T14" fmla="*/ 0 w 10"/>
                    <a:gd name="T15" fmla="*/ 2147483647 h 1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"/>
                    <a:gd name="T25" fmla="*/ 0 h 18"/>
                    <a:gd name="T26" fmla="*/ 10 w 10"/>
                    <a:gd name="T27" fmla="*/ 18 h 1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" h="18">
                      <a:moveTo>
                        <a:pt x="0" y="8"/>
                      </a:moveTo>
                      <a:lnTo>
                        <a:pt x="6" y="0"/>
                      </a:lnTo>
                      <a:lnTo>
                        <a:pt x="10" y="6"/>
                      </a:lnTo>
                      <a:lnTo>
                        <a:pt x="10" y="14"/>
                      </a:lnTo>
                      <a:lnTo>
                        <a:pt x="6" y="18"/>
                      </a:lnTo>
                      <a:lnTo>
                        <a:pt x="4" y="16"/>
                      </a:lnTo>
                      <a:lnTo>
                        <a:pt x="2" y="12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3" name="íṩļïḋe">
                  <a:extLst>
                    <a:ext uri="{FF2B5EF4-FFF2-40B4-BE49-F238E27FC236}">
                      <a16:creationId xmlns:a16="http://schemas.microsoft.com/office/drawing/2014/main" id="{606BC648-5D3C-4517-BAD5-C47CEC701360}"/>
                    </a:ext>
                  </a:extLst>
                </p:cNvPr>
                <p:cNvSpPr/>
                <p:nvPr/>
              </p:nvSpPr>
              <p:spPr bwMode="auto">
                <a:xfrm>
                  <a:off x="5729210" y="3063466"/>
                  <a:ext cx="155625" cy="81261"/>
                </a:xfrm>
                <a:custGeom>
                  <a:avLst/>
                  <a:gdLst>
                    <a:gd name="T0" fmla="*/ 2147483647 w 90"/>
                    <a:gd name="T1" fmla="*/ 2147483647 h 50"/>
                    <a:gd name="T2" fmla="*/ 2147483647 w 90"/>
                    <a:gd name="T3" fmla="*/ 2147483647 h 50"/>
                    <a:gd name="T4" fmla="*/ 2147483647 w 90"/>
                    <a:gd name="T5" fmla="*/ 2147483647 h 50"/>
                    <a:gd name="T6" fmla="*/ 2147483647 w 90"/>
                    <a:gd name="T7" fmla="*/ 2147483647 h 50"/>
                    <a:gd name="T8" fmla="*/ 2147483647 w 90"/>
                    <a:gd name="T9" fmla="*/ 2147483647 h 50"/>
                    <a:gd name="T10" fmla="*/ 2147483647 w 90"/>
                    <a:gd name="T11" fmla="*/ 2147483647 h 50"/>
                    <a:gd name="T12" fmla="*/ 2147483647 w 90"/>
                    <a:gd name="T13" fmla="*/ 0 h 50"/>
                    <a:gd name="T14" fmla="*/ 2147483647 w 90"/>
                    <a:gd name="T15" fmla="*/ 2147483647 h 50"/>
                    <a:gd name="T16" fmla="*/ 2147483647 w 90"/>
                    <a:gd name="T17" fmla="*/ 2147483647 h 50"/>
                    <a:gd name="T18" fmla="*/ 2147483647 w 90"/>
                    <a:gd name="T19" fmla="*/ 2147483647 h 50"/>
                    <a:gd name="T20" fmla="*/ 2147483647 w 90"/>
                    <a:gd name="T21" fmla="*/ 2147483647 h 50"/>
                    <a:gd name="T22" fmla="*/ 2147483647 w 90"/>
                    <a:gd name="T23" fmla="*/ 2147483647 h 50"/>
                    <a:gd name="T24" fmla="*/ 2147483647 w 90"/>
                    <a:gd name="T25" fmla="*/ 2147483647 h 50"/>
                    <a:gd name="T26" fmla="*/ 2147483647 w 90"/>
                    <a:gd name="T27" fmla="*/ 2147483647 h 50"/>
                    <a:gd name="T28" fmla="*/ 2147483647 w 90"/>
                    <a:gd name="T29" fmla="*/ 2147483647 h 50"/>
                    <a:gd name="T30" fmla="*/ 2147483647 w 90"/>
                    <a:gd name="T31" fmla="*/ 2147483647 h 50"/>
                    <a:gd name="T32" fmla="*/ 0 w 90"/>
                    <a:gd name="T33" fmla="*/ 2147483647 h 50"/>
                    <a:gd name="T34" fmla="*/ 2147483647 w 90"/>
                    <a:gd name="T35" fmla="*/ 2147483647 h 50"/>
                    <a:gd name="T36" fmla="*/ 2147483647 w 90"/>
                    <a:gd name="T37" fmla="*/ 2147483647 h 50"/>
                    <a:gd name="T38" fmla="*/ 2147483647 w 90"/>
                    <a:gd name="T39" fmla="*/ 2147483647 h 50"/>
                    <a:gd name="T40" fmla="*/ 2147483647 w 90"/>
                    <a:gd name="T41" fmla="*/ 2147483647 h 5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90"/>
                    <a:gd name="T64" fmla="*/ 0 h 50"/>
                    <a:gd name="T65" fmla="*/ 90 w 90"/>
                    <a:gd name="T66" fmla="*/ 50 h 50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90" h="50">
                      <a:moveTo>
                        <a:pt x="66" y="50"/>
                      </a:moveTo>
                      <a:lnTo>
                        <a:pt x="90" y="16"/>
                      </a:lnTo>
                      <a:lnTo>
                        <a:pt x="86" y="6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8" y="4"/>
                      </a:lnTo>
                      <a:lnTo>
                        <a:pt x="76" y="0"/>
                      </a:lnTo>
                      <a:lnTo>
                        <a:pt x="66" y="12"/>
                      </a:lnTo>
                      <a:lnTo>
                        <a:pt x="58" y="22"/>
                      </a:lnTo>
                      <a:lnTo>
                        <a:pt x="52" y="28"/>
                      </a:lnTo>
                      <a:lnTo>
                        <a:pt x="44" y="30"/>
                      </a:lnTo>
                      <a:lnTo>
                        <a:pt x="36" y="34"/>
                      </a:lnTo>
                      <a:lnTo>
                        <a:pt x="26" y="34"/>
                      </a:lnTo>
                      <a:lnTo>
                        <a:pt x="20" y="34"/>
                      </a:lnTo>
                      <a:lnTo>
                        <a:pt x="12" y="30"/>
                      </a:lnTo>
                      <a:lnTo>
                        <a:pt x="2" y="22"/>
                      </a:lnTo>
                      <a:lnTo>
                        <a:pt x="0" y="28"/>
                      </a:lnTo>
                      <a:lnTo>
                        <a:pt x="10" y="36"/>
                      </a:lnTo>
                      <a:lnTo>
                        <a:pt x="22" y="40"/>
                      </a:lnTo>
                      <a:lnTo>
                        <a:pt x="22" y="48"/>
                      </a:lnTo>
                      <a:lnTo>
                        <a:pt x="66" y="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4" name="iṧḻîdé">
                  <a:extLst>
                    <a:ext uri="{FF2B5EF4-FFF2-40B4-BE49-F238E27FC236}">
                      <a16:creationId xmlns:a16="http://schemas.microsoft.com/office/drawing/2014/main" id="{B6FA9821-1723-471A-8879-10197629AE43}"/>
                    </a:ext>
                  </a:extLst>
                </p:cNvPr>
                <p:cNvSpPr/>
                <p:nvPr/>
              </p:nvSpPr>
              <p:spPr bwMode="auto">
                <a:xfrm>
                  <a:off x="5519874" y="3286233"/>
                  <a:ext cx="286460" cy="176534"/>
                </a:xfrm>
                <a:custGeom>
                  <a:avLst/>
                  <a:gdLst>
                    <a:gd name="T0" fmla="*/ 2147483647 w 164"/>
                    <a:gd name="T1" fmla="*/ 2147483647 h 106"/>
                    <a:gd name="T2" fmla="*/ 2147483647 w 164"/>
                    <a:gd name="T3" fmla="*/ 2147483647 h 106"/>
                    <a:gd name="T4" fmla="*/ 2147483647 w 164"/>
                    <a:gd name="T5" fmla="*/ 0 h 106"/>
                    <a:gd name="T6" fmla="*/ 2147483647 w 164"/>
                    <a:gd name="T7" fmla="*/ 2147483647 h 106"/>
                    <a:gd name="T8" fmla="*/ 2147483647 w 164"/>
                    <a:gd name="T9" fmla="*/ 2147483647 h 106"/>
                    <a:gd name="T10" fmla="*/ 2147483647 w 164"/>
                    <a:gd name="T11" fmla="*/ 2147483647 h 106"/>
                    <a:gd name="T12" fmla="*/ 2147483647 w 164"/>
                    <a:gd name="T13" fmla="*/ 2147483647 h 106"/>
                    <a:gd name="T14" fmla="*/ 2147483647 w 164"/>
                    <a:gd name="T15" fmla="*/ 2147483647 h 106"/>
                    <a:gd name="T16" fmla="*/ 2147483647 w 164"/>
                    <a:gd name="T17" fmla="*/ 2147483647 h 106"/>
                    <a:gd name="T18" fmla="*/ 2147483647 w 164"/>
                    <a:gd name="T19" fmla="*/ 2147483647 h 106"/>
                    <a:gd name="T20" fmla="*/ 2147483647 w 164"/>
                    <a:gd name="T21" fmla="*/ 2147483647 h 106"/>
                    <a:gd name="T22" fmla="*/ 2147483647 w 164"/>
                    <a:gd name="T23" fmla="*/ 2147483647 h 106"/>
                    <a:gd name="T24" fmla="*/ 2147483647 w 164"/>
                    <a:gd name="T25" fmla="*/ 2147483647 h 106"/>
                    <a:gd name="T26" fmla="*/ 2147483647 w 164"/>
                    <a:gd name="T27" fmla="*/ 2147483647 h 106"/>
                    <a:gd name="T28" fmla="*/ 2147483647 w 164"/>
                    <a:gd name="T29" fmla="*/ 2147483647 h 106"/>
                    <a:gd name="T30" fmla="*/ 2147483647 w 164"/>
                    <a:gd name="T31" fmla="*/ 2147483647 h 106"/>
                    <a:gd name="T32" fmla="*/ 0 w 164"/>
                    <a:gd name="T33" fmla="*/ 2147483647 h 106"/>
                    <a:gd name="T34" fmla="*/ 2147483647 w 164"/>
                    <a:gd name="T35" fmla="*/ 2147483647 h 106"/>
                    <a:gd name="T36" fmla="*/ 2147483647 w 164"/>
                    <a:gd name="T37" fmla="*/ 2147483647 h 106"/>
                    <a:gd name="T38" fmla="*/ 2147483647 w 164"/>
                    <a:gd name="T39" fmla="*/ 2147483647 h 106"/>
                    <a:gd name="T40" fmla="*/ 2147483647 w 164"/>
                    <a:gd name="T41" fmla="*/ 2147483647 h 106"/>
                    <a:gd name="T42" fmla="*/ 2147483647 w 164"/>
                    <a:gd name="T43" fmla="*/ 2147483647 h 106"/>
                    <a:gd name="T44" fmla="*/ 2147483647 w 164"/>
                    <a:gd name="T45" fmla="*/ 2147483647 h 106"/>
                    <a:gd name="T46" fmla="*/ 2147483647 w 164"/>
                    <a:gd name="T47" fmla="*/ 2147483647 h 106"/>
                    <a:gd name="T48" fmla="*/ 2147483647 w 164"/>
                    <a:gd name="T49" fmla="*/ 2147483647 h 106"/>
                    <a:gd name="T50" fmla="*/ 2147483647 w 164"/>
                    <a:gd name="T51" fmla="*/ 2147483647 h 106"/>
                    <a:gd name="T52" fmla="*/ 2147483647 w 164"/>
                    <a:gd name="T53" fmla="*/ 2147483647 h 106"/>
                    <a:gd name="T54" fmla="*/ 2147483647 w 164"/>
                    <a:gd name="T55" fmla="*/ 2147483647 h 106"/>
                    <a:gd name="T56" fmla="*/ 2147483647 w 164"/>
                    <a:gd name="T57" fmla="*/ 2147483647 h 106"/>
                    <a:gd name="T58" fmla="*/ 2147483647 w 164"/>
                    <a:gd name="T59" fmla="*/ 2147483647 h 106"/>
                    <a:gd name="T60" fmla="*/ 2147483647 w 164"/>
                    <a:gd name="T61" fmla="*/ 2147483647 h 106"/>
                    <a:gd name="T62" fmla="*/ 2147483647 w 164"/>
                    <a:gd name="T63" fmla="*/ 2147483647 h 106"/>
                    <a:gd name="T64" fmla="*/ 2147483647 w 164"/>
                    <a:gd name="T65" fmla="*/ 2147483647 h 106"/>
                    <a:gd name="T66" fmla="*/ 2147483647 w 164"/>
                    <a:gd name="T67" fmla="*/ 2147483647 h 106"/>
                    <a:gd name="T68" fmla="*/ 2147483647 w 164"/>
                    <a:gd name="T69" fmla="*/ 2147483647 h 106"/>
                    <a:gd name="T70" fmla="*/ 2147483647 w 164"/>
                    <a:gd name="T71" fmla="*/ 2147483647 h 106"/>
                    <a:gd name="T72" fmla="*/ 2147483647 w 164"/>
                    <a:gd name="T73" fmla="*/ 2147483647 h 106"/>
                    <a:gd name="T74" fmla="*/ 2147483647 w 164"/>
                    <a:gd name="T75" fmla="*/ 2147483647 h 106"/>
                    <a:gd name="T76" fmla="*/ 2147483647 w 164"/>
                    <a:gd name="T77" fmla="*/ 2147483647 h 106"/>
                    <a:gd name="T78" fmla="*/ 2147483647 w 164"/>
                    <a:gd name="T79" fmla="*/ 2147483647 h 106"/>
                    <a:gd name="T80" fmla="*/ 2147483647 w 164"/>
                    <a:gd name="T81" fmla="*/ 2147483647 h 10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64"/>
                    <a:gd name="T124" fmla="*/ 0 h 106"/>
                    <a:gd name="T125" fmla="*/ 164 w 164"/>
                    <a:gd name="T126" fmla="*/ 106 h 10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64" h="106">
                      <a:moveTo>
                        <a:pt x="164" y="32"/>
                      </a:moveTo>
                      <a:lnTo>
                        <a:pt x="144" y="8"/>
                      </a:lnTo>
                      <a:lnTo>
                        <a:pt x="144" y="0"/>
                      </a:lnTo>
                      <a:lnTo>
                        <a:pt x="96" y="12"/>
                      </a:lnTo>
                      <a:lnTo>
                        <a:pt x="52" y="56"/>
                      </a:lnTo>
                      <a:lnTo>
                        <a:pt x="50" y="34"/>
                      </a:lnTo>
                      <a:lnTo>
                        <a:pt x="30" y="28"/>
                      </a:lnTo>
                      <a:lnTo>
                        <a:pt x="26" y="26"/>
                      </a:lnTo>
                      <a:lnTo>
                        <a:pt x="24" y="28"/>
                      </a:lnTo>
                      <a:lnTo>
                        <a:pt x="18" y="26"/>
                      </a:lnTo>
                      <a:lnTo>
                        <a:pt x="14" y="22"/>
                      </a:lnTo>
                      <a:lnTo>
                        <a:pt x="12" y="24"/>
                      </a:lnTo>
                      <a:lnTo>
                        <a:pt x="10" y="28"/>
                      </a:lnTo>
                      <a:lnTo>
                        <a:pt x="8" y="34"/>
                      </a:lnTo>
                      <a:lnTo>
                        <a:pt x="6" y="38"/>
                      </a:lnTo>
                      <a:lnTo>
                        <a:pt x="4" y="46"/>
                      </a:lnTo>
                      <a:lnTo>
                        <a:pt x="0" y="54"/>
                      </a:lnTo>
                      <a:lnTo>
                        <a:pt x="10" y="78"/>
                      </a:lnTo>
                      <a:lnTo>
                        <a:pt x="14" y="92"/>
                      </a:lnTo>
                      <a:lnTo>
                        <a:pt x="14" y="106"/>
                      </a:lnTo>
                      <a:lnTo>
                        <a:pt x="20" y="106"/>
                      </a:lnTo>
                      <a:lnTo>
                        <a:pt x="30" y="106"/>
                      </a:lnTo>
                      <a:lnTo>
                        <a:pt x="40" y="102"/>
                      </a:lnTo>
                      <a:lnTo>
                        <a:pt x="44" y="98"/>
                      </a:lnTo>
                      <a:lnTo>
                        <a:pt x="52" y="94"/>
                      </a:lnTo>
                      <a:lnTo>
                        <a:pt x="66" y="90"/>
                      </a:lnTo>
                      <a:lnTo>
                        <a:pt x="76" y="88"/>
                      </a:lnTo>
                      <a:lnTo>
                        <a:pt x="86" y="84"/>
                      </a:lnTo>
                      <a:lnTo>
                        <a:pt x="96" y="82"/>
                      </a:lnTo>
                      <a:lnTo>
                        <a:pt x="100" y="78"/>
                      </a:lnTo>
                      <a:lnTo>
                        <a:pt x="104" y="76"/>
                      </a:lnTo>
                      <a:lnTo>
                        <a:pt x="106" y="70"/>
                      </a:lnTo>
                      <a:lnTo>
                        <a:pt x="112" y="68"/>
                      </a:lnTo>
                      <a:lnTo>
                        <a:pt x="130" y="64"/>
                      </a:lnTo>
                      <a:lnTo>
                        <a:pt x="140" y="60"/>
                      </a:lnTo>
                      <a:lnTo>
                        <a:pt x="150" y="54"/>
                      </a:lnTo>
                      <a:lnTo>
                        <a:pt x="152" y="50"/>
                      </a:lnTo>
                      <a:lnTo>
                        <a:pt x="154" y="44"/>
                      </a:lnTo>
                      <a:lnTo>
                        <a:pt x="158" y="36"/>
                      </a:lnTo>
                      <a:lnTo>
                        <a:pt x="160" y="34"/>
                      </a:lnTo>
                      <a:lnTo>
                        <a:pt x="164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5" name="îs1ídé">
                  <a:extLst>
                    <a:ext uri="{FF2B5EF4-FFF2-40B4-BE49-F238E27FC236}">
                      <a16:creationId xmlns:a16="http://schemas.microsoft.com/office/drawing/2014/main" id="{0AAAAD61-3B1F-4859-817A-777C1FECC4C3}"/>
                    </a:ext>
                  </a:extLst>
                </p:cNvPr>
                <p:cNvSpPr/>
                <p:nvPr/>
              </p:nvSpPr>
              <p:spPr bwMode="auto">
                <a:xfrm>
                  <a:off x="5591489" y="2941573"/>
                  <a:ext cx="72993" cy="46234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2147483647 h 28"/>
                    <a:gd name="T4" fmla="*/ 2147483647 w 42"/>
                    <a:gd name="T5" fmla="*/ 2147483647 h 28"/>
                    <a:gd name="T6" fmla="*/ 2147483647 w 42"/>
                    <a:gd name="T7" fmla="*/ 2147483647 h 28"/>
                    <a:gd name="T8" fmla="*/ 0 w 42"/>
                    <a:gd name="T9" fmla="*/ 2147483647 h 28"/>
                    <a:gd name="T10" fmla="*/ 2147483647 w 42"/>
                    <a:gd name="T11" fmla="*/ 2147483647 h 28"/>
                    <a:gd name="T12" fmla="*/ 2147483647 w 42"/>
                    <a:gd name="T13" fmla="*/ 2147483647 h 28"/>
                    <a:gd name="T14" fmla="*/ 2147483647 w 42"/>
                    <a:gd name="T15" fmla="*/ 0 h 28"/>
                    <a:gd name="T16" fmla="*/ 2147483647 w 42"/>
                    <a:gd name="T17" fmla="*/ 0 h 28"/>
                    <a:gd name="T18" fmla="*/ 2147483647 w 42"/>
                    <a:gd name="T19" fmla="*/ 0 h 28"/>
                    <a:gd name="T20" fmla="*/ 2147483647 w 42"/>
                    <a:gd name="T21" fmla="*/ 2147483647 h 28"/>
                    <a:gd name="T22" fmla="*/ 2147483647 w 42"/>
                    <a:gd name="T23" fmla="*/ 0 h 28"/>
                    <a:gd name="T24" fmla="*/ 2147483647 w 42"/>
                    <a:gd name="T25" fmla="*/ 2147483647 h 28"/>
                    <a:gd name="T26" fmla="*/ 2147483647 w 42"/>
                    <a:gd name="T27" fmla="*/ 2147483647 h 28"/>
                    <a:gd name="T28" fmla="*/ 2147483647 w 42"/>
                    <a:gd name="T29" fmla="*/ 2147483647 h 28"/>
                    <a:gd name="T30" fmla="*/ 2147483647 w 42"/>
                    <a:gd name="T31" fmla="*/ 2147483647 h 28"/>
                    <a:gd name="T32" fmla="*/ 2147483647 w 42"/>
                    <a:gd name="T33" fmla="*/ 2147483647 h 28"/>
                    <a:gd name="T34" fmla="*/ 2147483647 w 42"/>
                    <a:gd name="T35" fmla="*/ 2147483647 h 28"/>
                    <a:gd name="T36" fmla="*/ 2147483647 w 42"/>
                    <a:gd name="T37" fmla="*/ 2147483647 h 28"/>
                    <a:gd name="T38" fmla="*/ 2147483647 w 42"/>
                    <a:gd name="T39" fmla="*/ 2147483647 h 2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2"/>
                    <a:gd name="T61" fmla="*/ 0 h 28"/>
                    <a:gd name="T62" fmla="*/ 42 w 42"/>
                    <a:gd name="T63" fmla="*/ 28 h 28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2" h="28">
                      <a:moveTo>
                        <a:pt x="42" y="28"/>
                      </a:moveTo>
                      <a:lnTo>
                        <a:pt x="24" y="28"/>
                      </a:lnTo>
                      <a:lnTo>
                        <a:pt x="20" y="24"/>
                      </a:lnTo>
                      <a:lnTo>
                        <a:pt x="16" y="22"/>
                      </a:lnTo>
                      <a:lnTo>
                        <a:pt x="0" y="18"/>
                      </a:lnTo>
                      <a:lnTo>
                        <a:pt x="4" y="10"/>
                      </a:lnTo>
                      <a:lnTo>
                        <a:pt x="8" y="4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26" y="2"/>
                      </a:lnTo>
                      <a:lnTo>
                        <a:pt x="28" y="0"/>
                      </a:lnTo>
                      <a:lnTo>
                        <a:pt x="30" y="2"/>
                      </a:lnTo>
                      <a:lnTo>
                        <a:pt x="24" y="4"/>
                      </a:lnTo>
                      <a:lnTo>
                        <a:pt x="26" y="10"/>
                      </a:lnTo>
                      <a:lnTo>
                        <a:pt x="28" y="14"/>
                      </a:lnTo>
                      <a:lnTo>
                        <a:pt x="38" y="20"/>
                      </a:lnTo>
                      <a:lnTo>
                        <a:pt x="40" y="24"/>
                      </a:lnTo>
                      <a:lnTo>
                        <a:pt x="42" y="26"/>
                      </a:lnTo>
                      <a:lnTo>
                        <a:pt x="42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6" name="ïṡľïdé">
                  <a:extLst>
                    <a:ext uri="{FF2B5EF4-FFF2-40B4-BE49-F238E27FC236}">
                      <a16:creationId xmlns:a16="http://schemas.microsoft.com/office/drawing/2014/main" id="{1AD73D78-E30B-4E61-A130-2B467405EC96}"/>
                    </a:ext>
                  </a:extLst>
                </p:cNvPr>
                <p:cNvSpPr/>
                <p:nvPr/>
              </p:nvSpPr>
              <p:spPr bwMode="auto">
                <a:xfrm>
                  <a:off x="5481312" y="2638945"/>
                  <a:ext cx="579809" cy="441333"/>
                </a:xfrm>
                <a:custGeom>
                  <a:avLst/>
                  <a:gdLst>
                    <a:gd name="T0" fmla="*/ 2147483647 w 332"/>
                    <a:gd name="T1" fmla="*/ 2147483647 h 266"/>
                    <a:gd name="T2" fmla="*/ 2147483647 w 332"/>
                    <a:gd name="T3" fmla="*/ 2147483647 h 266"/>
                    <a:gd name="T4" fmla="*/ 2147483647 w 332"/>
                    <a:gd name="T5" fmla="*/ 2147483647 h 266"/>
                    <a:gd name="T6" fmla="*/ 2147483647 w 332"/>
                    <a:gd name="T7" fmla="*/ 2147483647 h 266"/>
                    <a:gd name="T8" fmla="*/ 2147483647 w 332"/>
                    <a:gd name="T9" fmla="*/ 2147483647 h 266"/>
                    <a:gd name="T10" fmla="*/ 2147483647 w 332"/>
                    <a:gd name="T11" fmla="*/ 2147483647 h 266"/>
                    <a:gd name="T12" fmla="*/ 2147483647 w 332"/>
                    <a:gd name="T13" fmla="*/ 2147483647 h 266"/>
                    <a:gd name="T14" fmla="*/ 2147483647 w 332"/>
                    <a:gd name="T15" fmla="*/ 2147483647 h 266"/>
                    <a:gd name="T16" fmla="*/ 2147483647 w 332"/>
                    <a:gd name="T17" fmla="*/ 2147483647 h 266"/>
                    <a:gd name="T18" fmla="*/ 2147483647 w 332"/>
                    <a:gd name="T19" fmla="*/ 2147483647 h 266"/>
                    <a:gd name="T20" fmla="*/ 2147483647 w 332"/>
                    <a:gd name="T21" fmla="*/ 2147483647 h 266"/>
                    <a:gd name="T22" fmla="*/ 2147483647 w 332"/>
                    <a:gd name="T23" fmla="*/ 2147483647 h 266"/>
                    <a:gd name="T24" fmla="*/ 2147483647 w 332"/>
                    <a:gd name="T25" fmla="*/ 2147483647 h 266"/>
                    <a:gd name="T26" fmla="*/ 2147483647 w 332"/>
                    <a:gd name="T27" fmla="*/ 2147483647 h 266"/>
                    <a:gd name="T28" fmla="*/ 2147483647 w 332"/>
                    <a:gd name="T29" fmla="*/ 2147483647 h 266"/>
                    <a:gd name="T30" fmla="*/ 2147483647 w 332"/>
                    <a:gd name="T31" fmla="*/ 2147483647 h 266"/>
                    <a:gd name="T32" fmla="*/ 2147483647 w 332"/>
                    <a:gd name="T33" fmla="*/ 2147483647 h 266"/>
                    <a:gd name="T34" fmla="*/ 2147483647 w 332"/>
                    <a:gd name="T35" fmla="*/ 2147483647 h 266"/>
                    <a:gd name="T36" fmla="*/ 2147483647 w 332"/>
                    <a:gd name="T37" fmla="*/ 2147483647 h 266"/>
                    <a:gd name="T38" fmla="*/ 2147483647 w 332"/>
                    <a:gd name="T39" fmla="*/ 2147483647 h 266"/>
                    <a:gd name="T40" fmla="*/ 2147483647 w 332"/>
                    <a:gd name="T41" fmla="*/ 2147483647 h 266"/>
                    <a:gd name="T42" fmla="*/ 2147483647 w 332"/>
                    <a:gd name="T43" fmla="*/ 2147483647 h 266"/>
                    <a:gd name="T44" fmla="*/ 2147483647 w 332"/>
                    <a:gd name="T45" fmla="*/ 2147483647 h 266"/>
                    <a:gd name="T46" fmla="*/ 2147483647 w 332"/>
                    <a:gd name="T47" fmla="*/ 2147483647 h 266"/>
                    <a:gd name="T48" fmla="*/ 2147483647 w 332"/>
                    <a:gd name="T49" fmla="*/ 2147483647 h 266"/>
                    <a:gd name="T50" fmla="*/ 2147483647 w 332"/>
                    <a:gd name="T51" fmla="*/ 2147483647 h 266"/>
                    <a:gd name="T52" fmla="*/ 2147483647 w 332"/>
                    <a:gd name="T53" fmla="*/ 2147483647 h 266"/>
                    <a:gd name="T54" fmla="*/ 2147483647 w 332"/>
                    <a:gd name="T55" fmla="*/ 2147483647 h 266"/>
                    <a:gd name="T56" fmla="*/ 2147483647 w 332"/>
                    <a:gd name="T57" fmla="*/ 2147483647 h 266"/>
                    <a:gd name="T58" fmla="*/ 2147483647 w 332"/>
                    <a:gd name="T59" fmla="*/ 2147483647 h 266"/>
                    <a:gd name="T60" fmla="*/ 2147483647 w 332"/>
                    <a:gd name="T61" fmla="*/ 2147483647 h 266"/>
                    <a:gd name="T62" fmla="*/ 2147483647 w 332"/>
                    <a:gd name="T63" fmla="*/ 2147483647 h 266"/>
                    <a:gd name="T64" fmla="*/ 2147483647 w 332"/>
                    <a:gd name="T65" fmla="*/ 0 h 266"/>
                    <a:gd name="T66" fmla="*/ 0 w 332"/>
                    <a:gd name="T67" fmla="*/ 2147483647 h 266"/>
                    <a:gd name="T68" fmla="*/ 2147483647 w 332"/>
                    <a:gd name="T69" fmla="*/ 2147483647 h 266"/>
                    <a:gd name="T70" fmla="*/ 2147483647 w 332"/>
                    <a:gd name="T71" fmla="*/ 2147483647 h 266"/>
                    <a:gd name="T72" fmla="*/ 2147483647 w 332"/>
                    <a:gd name="T73" fmla="*/ 2147483647 h 266"/>
                    <a:gd name="T74" fmla="*/ 2147483647 w 332"/>
                    <a:gd name="T75" fmla="*/ 2147483647 h 266"/>
                    <a:gd name="T76" fmla="*/ 2147483647 w 332"/>
                    <a:gd name="T77" fmla="*/ 2147483647 h 266"/>
                    <a:gd name="T78" fmla="*/ 2147483647 w 332"/>
                    <a:gd name="T79" fmla="*/ 2147483647 h 266"/>
                    <a:gd name="T80" fmla="*/ 2147483647 w 332"/>
                    <a:gd name="T81" fmla="*/ 2147483647 h 266"/>
                    <a:gd name="T82" fmla="*/ 2147483647 w 332"/>
                    <a:gd name="T83" fmla="*/ 2147483647 h 26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332"/>
                    <a:gd name="T127" fmla="*/ 0 h 266"/>
                    <a:gd name="T128" fmla="*/ 332 w 332"/>
                    <a:gd name="T129" fmla="*/ 266 h 26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332" h="266">
                      <a:moveTo>
                        <a:pt x="94" y="184"/>
                      </a:moveTo>
                      <a:lnTo>
                        <a:pt x="98" y="180"/>
                      </a:lnTo>
                      <a:lnTo>
                        <a:pt x="100" y="172"/>
                      </a:lnTo>
                      <a:lnTo>
                        <a:pt x="112" y="180"/>
                      </a:lnTo>
                      <a:lnTo>
                        <a:pt x="122" y="190"/>
                      </a:lnTo>
                      <a:lnTo>
                        <a:pt x="144" y="212"/>
                      </a:lnTo>
                      <a:lnTo>
                        <a:pt x="154" y="222"/>
                      </a:lnTo>
                      <a:lnTo>
                        <a:pt x="166" y="230"/>
                      </a:lnTo>
                      <a:lnTo>
                        <a:pt x="180" y="238"/>
                      </a:lnTo>
                      <a:lnTo>
                        <a:pt x="188" y="238"/>
                      </a:lnTo>
                      <a:lnTo>
                        <a:pt x="198" y="240"/>
                      </a:lnTo>
                      <a:lnTo>
                        <a:pt x="206" y="238"/>
                      </a:lnTo>
                      <a:lnTo>
                        <a:pt x="214" y="234"/>
                      </a:lnTo>
                      <a:lnTo>
                        <a:pt x="222" y="230"/>
                      </a:lnTo>
                      <a:lnTo>
                        <a:pt x="228" y="228"/>
                      </a:lnTo>
                      <a:lnTo>
                        <a:pt x="234" y="228"/>
                      </a:lnTo>
                      <a:lnTo>
                        <a:pt x="236" y="230"/>
                      </a:lnTo>
                      <a:lnTo>
                        <a:pt x="236" y="234"/>
                      </a:lnTo>
                      <a:lnTo>
                        <a:pt x="238" y="240"/>
                      </a:lnTo>
                      <a:lnTo>
                        <a:pt x="236" y="246"/>
                      </a:lnTo>
                      <a:lnTo>
                        <a:pt x="240" y="248"/>
                      </a:lnTo>
                      <a:lnTo>
                        <a:pt x="246" y="252"/>
                      </a:lnTo>
                      <a:lnTo>
                        <a:pt x="262" y="258"/>
                      </a:lnTo>
                      <a:lnTo>
                        <a:pt x="282" y="264"/>
                      </a:lnTo>
                      <a:lnTo>
                        <a:pt x="294" y="266"/>
                      </a:lnTo>
                      <a:lnTo>
                        <a:pt x="302" y="266"/>
                      </a:lnTo>
                      <a:lnTo>
                        <a:pt x="308" y="266"/>
                      </a:lnTo>
                      <a:lnTo>
                        <a:pt x="308" y="258"/>
                      </a:lnTo>
                      <a:lnTo>
                        <a:pt x="310" y="254"/>
                      </a:lnTo>
                      <a:lnTo>
                        <a:pt x="312" y="248"/>
                      </a:lnTo>
                      <a:lnTo>
                        <a:pt x="316" y="246"/>
                      </a:lnTo>
                      <a:lnTo>
                        <a:pt x="326" y="240"/>
                      </a:lnTo>
                      <a:lnTo>
                        <a:pt x="330" y="238"/>
                      </a:lnTo>
                      <a:lnTo>
                        <a:pt x="332" y="234"/>
                      </a:lnTo>
                      <a:lnTo>
                        <a:pt x="328" y="230"/>
                      </a:lnTo>
                      <a:lnTo>
                        <a:pt x="322" y="226"/>
                      </a:lnTo>
                      <a:lnTo>
                        <a:pt x="320" y="218"/>
                      </a:lnTo>
                      <a:lnTo>
                        <a:pt x="318" y="212"/>
                      </a:lnTo>
                      <a:lnTo>
                        <a:pt x="314" y="210"/>
                      </a:lnTo>
                      <a:lnTo>
                        <a:pt x="310" y="210"/>
                      </a:lnTo>
                      <a:lnTo>
                        <a:pt x="304" y="204"/>
                      </a:lnTo>
                      <a:lnTo>
                        <a:pt x="298" y="196"/>
                      </a:lnTo>
                      <a:lnTo>
                        <a:pt x="292" y="192"/>
                      </a:lnTo>
                      <a:lnTo>
                        <a:pt x="286" y="190"/>
                      </a:lnTo>
                      <a:lnTo>
                        <a:pt x="282" y="186"/>
                      </a:lnTo>
                      <a:lnTo>
                        <a:pt x="282" y="182"/>
                      </a:lnTo>
                      <a:lnTo>
                        <a:pt x="284" y="178"/>
                      </a:lnTo>
                      <a:lnTo>
                        <a:pt x="288" y="172"/>
                      </a:lnTo>
                      <a:lnTo>
                        <a:pt x="294" y="164"/>
                      </a:lnTo>
                      <a:lnTo>
                        <a:pt x="296" y="162"/>
                      </a:lnTo>
                      <a:lnTo>
                        <a:pt x="296" y="158"/>
                      </a:lnTo>
                      <a:lnTo>
                        <a:pt x="288" y="156"/>
                      </a:lnTo>
                      <a:lnTo>
                        <a:pt x="282" y="152"/>
                      </a:lnTo>
                      <a:lnTo>
                        <a:pt x="280" y="148"/>
                      </a:lnTo>
                      <a:lnTo>
                        <a:pt x="278" y="142"/>
                      </a:lnTo>
                      <a:lnTo>
                        <a:pt x="274" y="130"/>
                      </a:lnTo>
                      <a:lnTo>
                        <a:pt x="270" y="118"/>
                      </a:lnTo>
                      <a:lnTo>
                        <a:pt x="270" y="110"/>
                      </a:lnTo>
                      <a:lnTo>
                        <a:pt x="270" y="104"/>
                      </a:lnTo>
                      <a:lnTo>
                        <a:pt x="272" y="94"/>
                      </a:lnTo>
                      <a:lnTo>
                        <a:pt x="274" y="84"/>
                      </a:lnTo>
                      <a:lnTo>
                        <a:pt x="274" y="76"/>
                      </a:lnTo>
                      <a:lnTo>
                        <a:pt x="274" y="72"/>
                      </a:lnTo>
                      <a:lnTo>
                        <a:pt x="272" y="68"/>
                      </a:lnTo>
                      <a:lnTo>
                        <a:pt x="268" y="64"/>
                      </a:lnTo>
                      <a:lnTo>
                        <a:pt x="264" y="62"/>
                      </a:lnTo>
                      <a:lnTo>
                        <a:pt x="256" y="60"/>
                      </a:lnTo>
                      <a:lnTo>
                        <a:pt x="250" y="56"/>
                      </a:lnTo>
                      <a:lnTo>
                        <a:pt x="226" y="40"/>
                      </a:lnTo>
                      <a:lnTo>
                        <a:pt x="210" y="32"/>
                      </a:lnTo>
                      <a:lnTo>
                        <a:pt x="200" y="28"/>
                      </a:lnTo>
                      <a:lnTo>
                        <a:pt x="194" y="28"/>
                      </a:lnTo>
                      <a:lnTo>
                        <a:pt x="184" y="30"/>
                      </a:lnTo>
                      <a:lnTo>
                        <a:pt x="174" y="32"/>
                      </a:lnTo>
                      <a:lnTo>
                        <a:pt x="162" y="42"/>
                      </a:lnTo>
                      <a:lnTo>
                        <a:pt x="156" y="46"/>
                      </a:lnTo>
                      <a:lnTo>
                        <a:pt x="148" y="50"/>
                      </a:lnTo>
                      <a:lnTo>
                        <a:pt x="140" y="54"/>
                      </a:lnTo>
                      <a:lnTo>
                        <a:pt x="126" y="54"/>
                      </a:lnTo>
                      <a:lnTo>
                        <a:pt x="112" y="52"/>
                      </a:lnTo>
                      <a:lnTo>
                        <a:pt x="94" y="46"/>
                      </a:lnTo>
                      <a:lnTo>
                        <a:pt x="88" y="40"/>
                      </a:lnTo>
                      <a:lnTo>
                        <a:pt x="82" y="34"/>
                      </a:lnTo>
                      <a:lnTo>
                        <a:pt x="78" y="30"/>
                      </a:lnTo>
                      <a:lnTo>
                        <a:pt x="76" y="26"/>
                      </a:lnTo>
                      <a:lnTo>
                        <a:pt x="68" y="22"/>
                      </a:lnTo>
                      <a:lnTo>
                        <a:pt x="64" y="18"/>
                      </a:lnTo>
                      <a:lnTo>
                        <a:pt x="64" y="12"/>
                      </a:lnTo>
                      <a:lnTo>
                        <a:pt x="62" y="4"/>
                      </a:lnTo>
                      <a:lnTo>
                        <a:pt x="54" y="4"/>
                      </a:lnTo>
                      <a:lnTo>
                        <a:pt x="44" y="14"/>
                      </a:lnTo>
                      <a:lnTo>
                        <a:pt x="36" y="20"/>
                      </a:lnTo>
                      <a:lnTo>
                        <a:pt x="32" y="20"/>
                      </a:lnTo>
                      <a:lnTo>
                        <a:pt x="28" y="22"/>
                      </a:lnTo>
                      <a:lnTo>
                        <a:pt x="24" y="22"/>
                      </a:lnTo>
                      <a:lnTo>
                        <a:pt x="18" y="18"/>
                      </a:lnTo>
                      <a:lnTo>
                        <a:pt x="14" y="12"/>
                      </a:lnTo>
                      <a:lnTo>
                        <a:pt x="8" y="4"/>
                      </a:lnTo>
                      <a:lnTo>
                        <a:pt x="4" y="0"/>
                      </a:lnTo>
                      <a:lnTo>
                        <a:pt x="4" y="4"/>
                      </a:lnTo>
                      <a:lnTo>
                        <a:pt x="2" y="12"/>
                      </a:lnTo>
                      <a:lnTo>
                        <a:pt x="0" y="12"/>
                      </a:lnTo>
                      <a:lnTo>
                        <a:pt x="2" y="22"/>
                      </a:lnTo>
                      <a:lnTo>
                        <a:pt x="4" y="30"/>
                      </a:lnTo>
                      <a:lnTo>
                        <a:pt x="6" y="40"/>
                      </a:lnTo>
                      <a:lnTo>
                        <a:pt x="8" y="52"/>
                      </a:lnTo>
                      <a:lnTo>
                        <a:pt x="14" y="52"/>
                      </a:lnTo>
                      <a:lnTo>
                        <a:pt x="18" y="62"/>
                      </a:lnTo>
                      <a:lnTo>
                        <a:pt x="26" y="70"/>
                      </a:lnTo>
                      <a:lnTo>
                        <a:pt x="36" y="74"/>
                      </a:lnTo>
                      <a:lnTo>
                        <a:pt x="46" y="78"/>
                      </a:lnTo>
                      <a:lnTo>
                        <a:pt x="40" y="90"/>
                      </a:lnTo>
                      <a:lnTo>
                        <a:pt x="38" y="98"/>
                      </a:lnTo>
                      <a:lnTo>
                        <a:pt x="36" y="106"/>
                      </a:lnTo>
                      <a:lnTo>
                        <a:pt x="38" y="112"/>
                      </a:lnTo>
                      <a:lnTo>
                        <a:pt x="40" y="118"/>
                      </a:lnTo>
                      <a:lnTo>
                        <a:pt x="46" y="124"/>
                      </a:lnTo>
                      <a:lnTo>
                        <a:pt x="50" y="128"/>
                      </a:lnTo>
                      <a:lnTo>
                        <a:pt x="62" y="136"/>
                      </a:lnTo>
                      <a:lnTo>
                        <a:pt x="70" y="142"/>
                      </a:lnTo>
                      <a:lnTo>
                        <a:pt x="74" y="146"/>
                      </a:lnTo>
                      <a:lnTo>
                        <a:pt x="74" y="152"/>
                      </a:lnTo>
                      <a:lnTo>
                        <a:pt x="76" y="162"/>
                      </a:lnTo>
                      <a:lnTo>
                        <a:pt x="80" y="166"/>
                      </a:lnTo>
                      <a:lnTo>
                        <a:pt x="86" y="172"/>
                      </a:lnTo>
                      <a:lnTo>
                        <a:pt x="90" y="176"/>
                      </a:lnTo>
                      <a:lnTo>
                        <a:pt x="92" y="182"/>
                      </a:lnTo>
                      <a:lnTo>
                        <a:pt x="94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7" name="iSļîḑê">
                  <a:extLst>
                    <a:ext uri="{FF2B5EF4-FFF2-40B4-BE49-F238E27FC236}">
                      <a16:creationId xmlns:a16="http://schemas.microsoft.com/office/drawing/2014/main" id="{A2CFA432-F87F-4D33-A61B-960CF68ABEF8}"/>
                    </a:ext>
                  </a:extLst>
                </p:cNvPr>
                <p:cNvSpPr/>
                <p:nvPr/>
              </p:nvSpPr>
              <p:spPr bwMode="auto">
                <a:xfrm>
                  <a:off x="5277483" y="2844901"/>
                  <a:ext cx="107423" cy="131700"/>
                </a:xfrm>
                <a:custGeom>
                  <a:avLst/>
                  <a:gdLst>
                    <a:gd name="T0" fmla="*/ 0 w 62"/>
                    <a:gd name="T1" fmla="*/ 2147483647 h 78"/>
                    <a:gd name="T2" fmla="*/ 2147483647 w 62"/>
                    <a:gd name="T3" fmla="*/ 2147483647 h 78"/>
                    <a:gd name="T4" fmla="*/ 2147483647 w 62"/>
                    <a:gd name="T5" fmla="*/ 2147483647 h 78"/>
                    <a:gd name="T6" fmla="*/ 2147483647 w 62"/>
                    <a:gd name="T7" fmla="*/ 2147483647 h 78"/>
                    <a:gd name="T8" fmla="*/ 2147483647 w 62"/>
                    <a:gd name="T9" fmla="*/ 2147483647 h 78"/>
                    <a:gd name="T10" fmla="*/ 2147483647 w 62"/>
                    <a:gd name="T11" fmla="*/ 2147483647 h 78"/>
                    <a:gd name="T12" fmla="*/ 2147483647 w 62"/>
                    <a:gd name="T13" fmla="*/ 2147483647 h 78"/>
                    <a:gd name="T14" fmla="*/ 2147483647 w 62"/>
                    <a:gd name="T15" fmla="*/ 2147483647 h 78"/>
                    <a:gd name="T16" fmla="*/ 2147483647 w 62"/>
                    <a:gd name="T17" fmla="*/ 2147483647 h 78"/>
                    <a:gd name="T18" fmla="*/ 2147483647 w 62"/>
                    <a:gd name="T19" fmla="*/ 2147483647 h 78"/>
                    <a:gd name="T20" fmla="*/ 2147483647 w 62"/>
                    <a:gd name="T21" fmla="*/ 0 h 78"/>
                    <a:gd name="T22" fmla="*/ 2147483647 w 62"/>
                    <a:gd name="T23" fmla="*/ 2147483647 h 78"/>
                    <a:gd name="T24" fmla="*/ 2147483647 w 62"/>
                    <a:gd name="T25" fmla="*/ 2147483647 h 78"/>
                    <a:gd name="T26" fmla="*/ 2147483647 w 62"/>
                    <a:gd name="T27" fmla="*/ 2147483647 h 78"/>
                    <a:gd name="T28" fmla="*/ 2147483647 w 62"/>
                    <a:gd name="T29" fmla="*/ 2147483647 h 78"/>
                    <a:gd name="T30" fmla="*/ 2147483647 w 62"/>
                    <a:gd name="T31" fmla="*/ 2147483647 h 78"/>
                    <a:gd name="T32" fmla="*/ 2147483647 w 62"/>
                    <a:gd name="T33" fmla="*/ 2147483647 h 78"/>
                    <a:gd name="T34" fmla="*/ 2147483647 w 62"/>
                    <a:gd name="T35" fmla="*/ 2147483647 h 78"/>
                    <a:gd name="T36" fmla="*/ 2147483647 w 62"/>
                    <a:gd name="T37" fmla="*/ 2147483647 h 78"/>
                    <a:gd name="T38" fmla="*/ 0 w 62"/>
                    <a:gd name="T39" fmla="*/ 2147483647 h 78"/>
                    <a:gd name="T40" fmla="*/ 0 w 62"/>
                    <a:gd name="T41" fmla="*/ 2147483647 h 78"/>
                    <a:gd name="T42" fmla="*/ 0 w 62"/>
                    <a:gd name="T43" fmla="*/ 2147483647 h 7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62"/>
                    <a:gd name="T67" fmla="*/ 0 h 78"/>
                    <a:gd name="T68" fmla="*/ 62 w 62"/>
                    <a:gd name="T69" fmla="*/ 78 h 78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62" h="78">
                      <a:moveTo>
                        <a:pt x="0" y="76"/>
                      </a:moveTo>
                      <a:lnTo>
                        <a:pt x="16" y="78"/>
                      </a:lnTo>
                      <a:lnTo>
                        <a:pt x="20" y="74"/>
                      </a:lnTo>
                      <a:lnTo>
                        <a:pt x="24" y="68"/>
                      </a:lnTo>
                      <a:lnTo>
                        <a:pt x="30" y="64"/>
                      </a:lnTo>
                      <a:lnTo>
                        <a:pt x="34" y="64"/>
                      </a:lnTo>
                      <a:lnTo>
                        <a:pt x="38" y="58"/>
                      </a:lnTo>
                      <a:lnTo>
                        <a:pt x="44" y="58"/>
                      </a:lnTo>
                      <a:lnTo>
                        <a:pt x="32" y="32"/>
                      </a:lnTo>
                      <a:lnTo>
                        <a:pt x="62" y="22"/>
                      </a:lnTo>
                      <a:lnTo>
                        <a:pt x="54" y="0"/>
                      </a:lnTo>
                      <a:lnTo>
                        <a:pt x="24" y="16"/>
                      </a:lnTo>
                      <a:lnTo>
                        <a:pt x="22" y="16"/>
                      </a:lnTo>
                      <a:lnTo>
                        <a:pt x="18" y="16"/>
                      </a:lnTo>
                      <a:lnTo>
                        <a:pt x="14" y="12"/>
                      </a:lnTo>
                      <a:lnTo>
                        <a:pt x="4" y="10"/>
                      </a:lnTo>
                      <a:lnTo>
                        <a:pt x="4" y="12"/>
                      </a:lnTo>
                      <a:lnTo>
                        <a:pt x="4" y="32"/>
                      </a:lnTo>
                      <a:lnTo>
                        <a:pt x="6" y="32"/>
                      </a:lnTo>
                      <a:lnTo>
                        <a:pt x="0" y="68"/>
                      </a:lnTo>
                      <a:lnTo>
                        <a:pt x="0" y="72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8" name="ïŝḷîde">
                  <a:extLst>
                    <a:ext uri="{FF2B5EF4-FFF2-40B4-BE49-F238E27FC236}">
                      <a16:creationId xmlns:a16="http://schemas.microsoft.com/office/drawing/2014/main" id="{1C1BA4E3-0334-4D2C-A5FF-2999F44CDEBC}"/>
                    </a:ext>
                  </a:extLst>
                </p:cNvPr>
                <p:cNvSpPr/>
                <p:nvPr/>
              </p:nvSpPr>
              <p:spPr bwMode="auto">
                <a:xfrm>
                  <a:off x="5274729" y="2801468"/>
                  <a:ext cx="30299" cy="50438"/>
                </a:xfrm>
                <a:custGeom>
                  <a:avLst/>
                  <a:gdLst>
                    <a:gd name="T0" fmla="*/ 0 w 18"/>
                    <a:gd name="T1" fmla="*/ 2147483647 h 30"/>
                    <a:gd name="T2" fmla="*/ 2147483647 w 18"/>
                    <a:gd name="T3" fmla="*/ 0 h 30"/>
                    <a:gd name="T4" fmla="*/ 2147483647 w 18"/>
                    <a:gd name="T5" fmla="*/ 2147483647 h 30"/>
                    <a:gd name="T6" fmla="*/ 2147483647 w 18"/>
                    <a:gd name="T7" fmla="*/ 2147483647 h 30"/>
                    <a:gd name="T8" fmla="*/ 2147483647 w 18"/>
                    <a:gd name="T9" fmla="*/ 2147483647 h 30"/>
                    <a:gd name="T10" fmla="*/ 2147483647 w 18"/>
                    <a:gd name="T11" fmla="*/ 2147483647 h 30"/>
                    <a:gd name="T12" fmla="*/ 2147483647 w 18"/>
                    <a:gd name="T13" fmla="*/ 2147483647 h 30"/>
                    <a:gd name="T14" fmla="*/ 2147483647 w 18"/>
                    <a:gd name="T15" fmla="*/ 2147483647 h 30"/>
                    <a:gd name="T16" fmla="*/ 2147483647 w 18"/>
                    <a:gd name="T17" fmla="*/ 2147483647 h 30"/>
                    <a:gd name="T18" fmla="*/ 2147483647 w 18"/>
                    <a:gd name="T19" fmla="*/ 2147483647 h 30"/>
                    <a:gd name="T20" fmla="*/ 0 w 18"/>
                    <a:gd name="T21" fmla="*/ 2147483647 h 3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8"/>
                    <a:gd name="T34" fmla="*/ 0 h 30"/>
                    <a:gd name="T35" fmla="*/ 18 w 18"/>
                    <a:gd name="T36" fmla="*/ 30 h 3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8" h="30">
                      <a:moveTo>
                        <a:pt x="0" y="30"/>
                      </a:moveTo>
                      <a:lnTo>
                        <a:pt x="8" y="0"/>
                      </a:lnTo>
                      <a:lnTo>
                        <a:pt x="18" y="4"/>
                      </a:lnTo>
                      <a:lnTo>
                        <a:pt x="16" y="12"/>
                      </a:lnTo>
                      <a:lnTo>
                        <a:pt x="12" y="14"/>
                      </a:lnTo>
                      <a:lnTo>
                        <a:pt x="8" y="14"/>
                      </a:lnTo>
                      <a:lnTo>
                        <a:pt x="10" y="18"/>
                      </a:lnTo>
                      <a:lnTo>
                        <a:pt x="12" y="20"/>
                      </a:lnTo>
                      <a:lnTo>
                        <a:pt x="10" y="26"/>
                      </a:lnTo>
                      <a:lnTo>
                        <a:pt x="6" y="30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9" name="îṣļïdê">
                  <a:extLst>
                    <a:ext uri="{FF2B5EF4-FFF2-40B4-BE49-F238E27FC236}">
                      <a16:creationId xmlns:a16="http://schemas.microsoft.com/office/drawing/2014/main" id="{31DAB0B2-8FD4-4D6C-9A1C-E3862FAECF71}"/>
                    </a:ext>
                  </a:extLst>
                </p:cNvPr>
                <p:cNvSpPr/>
                <p:nvPr/>
              </p:nvSpPr>
              <p:spPr bwMode="auto">
                <a:xfrm>
                  <a:off x="5271974" y="2865917"/>
                  <a:ext cx="16526" cy="33626"/>
                </a:xfrm>
                <a:custGeom>
                  <a:avLst/>
                  <a:gdLst>
                    <a:gd name="T0" fmla="*/ 2147483647 w 10"/>
                    <a:gd name="T1" fmla="*/ 2147483647 h 20"/>
                    <a:gd name="T2" fmla="*/ 2147483647 w 10"/>
                    <a:gd name="T3" fmla="*/ 0 h 20"/>
                    <a:gd name="T4" fmla="*/ 2147483647 w 10"/>
                    <a:gd name="T5" fmla="*/ 0 h 20"/>
                    <a:gd name="T6" fmla="*/ 0 w 10"/>
                    <a:gd name="T7" fmla="*/ 2147483647 h 20"/>
                    <a:gd name="T8" fmla="*/ 2147483647 w 10"/>
                    <a:gd name="T9" fmla="*/ 2147483647 h 20"/>
                    <a:gd name="T10" fmla="*/ 2147483647 w 10"/>
                    <a:gd name="T11" fmla="*/ 2147483647 h 2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"/>
                    <a:gd name="T19" fmla="*/ 0 h 20"/>
                    <a:gd name="T20" fmla="*/ 10 w 10"/>
                    <a:gd name="T21" fmla="*/ 20 h 2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" h="20">
                      <a:moveTo>
                        <a:pt x="8" y="2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0" y="20"/>
                      </a:lnTo>
                      <a:lnTo>
                        <a:pt x="10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0" name="i$líḋè">
                  <a:extLst>
                    <a:ext uri="{FF2B5EF4-FFF2-40B4-BE49-F238E27FC236}">
                      <a16:creationId xmlns:a16="http://schemas.microsoft.com/office/drawing/2014/main" id="{6FDCF6E0-7C7C-4CA5-90A0-6A5211A868F3}"/>
                    </a:ext>
                  </a:extLst>
                </p:cNvPr>
                <p:cNvSpPr/>
                <p:nvPr/>
              </p:nvSpPr>
              <p:spPr bwMode="auto">
                <a:xfrm>
                  <a:off x="5316046" y="1788502"/>
                  <a:ext cx="46826" cy="25219"/>
                </a:xfrm>
                <a:custGeom>
                  <a:avLst/>
                  <a:gdLst>
                    <a:gd name="T0" fmla="*/ 2147483647 w 26"/>
                    <a:gd name="T1" fmla="*/ 2147483647 h 16"/>
                    <a:gd name="T2" fmla="*/ 2147483647 w 26"/>
                    <a:gd name="T3" fmla="*/ 2147483647 h 16"/>
                    <a:gd name="T4" fmla="*/ 2147483647 w 26"/>
                    <a:gd name="T5" fmla="*/ 2147483647 h 16"/>
                    <a:gd name="T6" fmla="*/ 2147483647 w 26"/>
                    <a:gd name="T7" fmla="*/ 2147483647 h 16"/>
                    <a:gd name="T8" fmla="*/ 2147483647 w 26"/>
                    <a:gd name="T9" fmla="*/ 2147483647 h 16"/>
                    <a:gd name="T10" fmla="*/ 2147483647 w 26"/>
                    <a:gd name="T11" fmla="*/ 2147483647 h 16"/>
                    <a:gd name="T12" fmla="*/ 0 w 26"/>
                    <a:gd name="T13" fmla="*/ 2147483647 h 16"/>
                    <a:gd name="T14" fmla="*/ 2147483647 w 26"/>
                    <a:gd name="T15" fmla="*/ 0 h 16"/>
                    <a:gd name="T16" fmla="*/ 2147483647 w 26"/>
                    <a:gd name="T17" fmla="*/ 2147483647 h 16"/>
                    <a:gd name="T18" fmla="*/ 2147483647 w 26"/>
                    <a:gd name="T19" fmla="*/ 2147483647 h 16"/>
                    <a:gd name="T20" fmla="*/ 2147483647 w 26"/>
                    <a:gd name="T21" fmla="*/ 2147483647 h 16"/>
                    <a:gd name="T22" fmla="*/ 2147483647 w 26"/>
                    <a:gd name="T23" fmla="*/ 2147483647 h 1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6"/>
                    <a:gd name="T37" fmla="*/ 0 h 16"/>
                    <a:gd name="T38" fmla="*/ 26 w 26"/>
                    <a:gd name="T39" fmla="*/ 16 h 1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6" h="16">
                      <a:moveTo>
                        <a:pt x="26" y="10"/>
                      </a:moveTo>
                      <a:lnTo>
                        <a:pt x="20" y="14"/>
                      </a:lnTo>
                      <a:lnTo>
                        <a:pt x="14" y="16"/>
                      </a:lnTo>
                      <a:lnTo>
                        <a:pt x="8" y="16"/>
                      </a:lnTo>
                      <a:lnTo>
                        <a:pt x="4" y="12"/>
                      </a:lnTo>
                      <a:lnTo>
                        <a:pt x="2" y="8"/>
                      </a:ln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12" y="2"/>
                      </a:lnTo>
                      <a:lnTo>
                        <a:pt x="16" y="2"/>
                      </a:lnTo>
                      <a:lnTo>
                        <a:pt x="20" y="4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1" name="ísļîḋè">
                  <a:extLst>
                    <a:ext uri="{FF2B5EF4-FFF2-40B4-BE49-F238E27FC236}">
                      <a16:creationId xmlns:a16="http://schemas.microsoft.com/office/drawing/2014/main" id="{53596B74-62CE-4EA5-88EE-D5BF930A4939}"/>
                    </a:ext>
                  </a:extLst>
                </p:cNvPr>
                <p:cNvSpPr/>
                <p:nvPr/>
              </p:nvSpPr>
              <p:spPr bwMode="auto">
                <a:xfrm>
                  <a:off x="5351853" y="1607766"/>
                  <a:ext cx="254785" cy="155517"/>
                </a:xfrm>
                <a:custGeom>
                  <a:avLst/>
                  <a:gdLst>
                    <a:gd name="T0" fmla="*/ 2147483647 w 146"/>
                    <a:gd name="T1" fmla="*/ 2147483647 h 94"/>
                    <a:gd name="T2" fmla="*/ 2147483647 w 146"/>
                    <a:gd name="T3" fmla="*/ 2147483647 h 94"/>
                    <a:gd name="T4" fmla="*/ 2147483647 w 146"/>
                    <a:gd name="T5" fmla="*/ 2147483647 h 94"/>
                    <a:gd name="T6" fmla="*/ 2147483647 w 146"/>
                    <a:gd name="T7" fmla="*/ 2147483647 h 94"/>
                    <a:gd name="T8" fmla="*/ 2147483647 w 146"/>
                    <a:gd name="T9" fmla="*/ 2147483647 h 94"/>
                    <a:gd name="T10" fmla="*/ 2147483647 w 146"/>
                    <a:gd name="T11" fmla="*/ 2147483647 h 94"/>
                    <a:gd name="T12" fmla="*/ 2147483647 w 146"/>
                    <a:gd name="T13" fmla="*/ 2147483647 h 94"/>
                    <a:gd name="T14" fmla="*/ 0 w 146"/>
                    <a:gd name="T15" fmla="*/ 2147483647 h 94"/>
                    <a:gd name="T16" fmla="*/ 0 w 146"/>
                    <a:gd name="T17" fmla="*/ 2147483647 h 94"/>
                    <a:gd name="T18" fmla="*/ 2147483647 w 146"/>
                    <a:gd name="T19" fmla="*/ 2147483647 h 94"/>
                    <a:gd name="T20" fmla="*/ 2147483647 w 146"/>
                    <a:gd name="T21" fmla="*/ 2147483647 h 94"/>
                    <a:gd name="T22" fmla="*/ 2147483647 w 146"/>
                    <a:gd name="T23" fmla="*/ 2147483647 h 94"/>
                    <a:gd name="T24" fmla="*/ 2147483647 w 146"/>
                    <a:gd name="T25" fmla="*/ 2147483647 h 94"/>
                    <a:gd name="T26" fmla="*/ 2147483647 w 146"/>
                    <a:gd name="T27" fmla="*/ 2147483647 h 94"/>
                    <a:gd name="T28" fmla="*/ 2147483647 w 146"/>
                    <a:gd name="T29" fmla="*/ 2147483647 h 94"/>
                    <a:gd name="T30" fmla="*/ 2147483647 w 146"/>
                    <a:gd name="T31" fmla="*/ 2147483647 h 94"/>
                    <a:gd name="T32" fmla="*/ 2147483647 w 146"/>
                    <a:gd name="T33" fmla="*/ 2147483647 h 94"/>
                    <a:gd name="T34" fmla="*/ 2147483647 w 146"/>
                    <a:gd name="T35" fmla="*/ 2147483647 h 94"/>
                    <a:gd name="T36" fmla="*/ 2147483647 w 146"/>
                    <a:gd name="T37" fmla="*/ 2147483647 h 94"/>
                    <a:gd name="T38" fmla="*/ 2147483647 w 146"/>
                    <a:gd name="T39" fmla="*/ 2147483647 h 94"/>
                    <a:gd name="T40" fmla="*/ 2147483647 w 146"/>
                    <a:gd name="T41" fmla="*/ 2147483647 h 94"/>
                    <a:gd name="T42" fmla="*/ 2147483647 w 146"/>
                    <a:gd name="T43" fmla="*/ 2147483647 h 94"/>
                    <a:gd name="T44" fmla="*/ 2147483647 w 146"/>
                    <a:gd name="T45" fmla="*/ 2147483647 h 94"/>
                    <a:gd name="T46" fmla="*/ 2147483647 w 146"/>
                    <a:gd name="T47" fmla="*/ 0 h 94"/>
                    <a:gd name="T48" fmla="*/ 2147483647 w 146"/>
                    <a:gd name="T49" fmla="*/ 0 h 94"/>
                    <a:gd name="T50" fmla="*/ 2147483647 w 146"/>
                    <a:gd name="T51" fmla="*/ 0 h 94"/>
                    <a:gd name="T52" fmla="*/ 2147483647 w 146"/>
                    <a:gd name="T53" fmla="*/ 2147483647 h 94"/>
                    <a:gd name="T54" fmla="*/ 2147483647 w 146"/>
                    <a:gd name="T55" fmla="*/ 2147483647 h 94"/>
                    <a:gd name="T56" fmla="*/ 2147483647 w 146"/>
                    <a:gd name="T57" fmla="*/ 2147483647 h 94"/>
                    <a:gd name="T58" fmla="*/ 2147483647 w 146"/>
                    <a:gd name="T59" fmla="*/ 2147483647 h 94"/>
                    <a:gd name="T60" fmla="*/ 2147483647 w 146"/>
                    <a:gd name="T61" fmla="*/ 2147483647 h 94"/>
                    <a:gd name="T62" fmla="*/ 2147483647 w 146"/>
                    <a:gd name="T63" fmla="*/ 2147483647 h 94"/>
                    <a:gd name="T64" fmla="*/ 2147483647 w 146"/>
                    <a:gd name="T65" fmla="*/ 2147483647 h 94"/>
                    <a:gd name="T66" fmla="*/ 2147483647 w 146"/>
                    <a:gd name="T67" fmla="*/ 2147483647 h 94"/>
                    <a:gd name="T68" fmla="*/ 2147483647 w 146"/>
                    <a:gd name="T69" fmla="*/ 2147483647 h 94"/>
                    <a:gd name="T70" fmla="*/ 2147483647 w 146"/>
                    <a:gd name="T71" fmla="*/ 2147483647 h 94"/>
                    <a:gd name="T72" fmla="*/ 2147483647 w 146"/>
                    <a:gd name="T73" fmla="*/ 2147483647 h 94"/>
                    <a:gd name="T74" fmla="*/ 2147483647 w 146"/>
                    <a:gd name="T75" fmla="*/ 2147483647 h 94"/>
                    <a:gd name="T76" fmla="*/ 2147483647 w 146"/>
                    <a:gd name="T77" fmla="*/ 2147483647 h 94"/>
                    <a:gd name="T78" fmla="*/ 2147483647 w 146"/>
                    <a:gd name="T79" fmla="*/ 2147483647 h 94"/>
                    <a:gd name="T80" fmla="*/ 2147483647 w 146"/>
                    <a:gd name="T81" fmla="*/ 2147483647 h 94"/>
                    <a:gd name="T82" fmla="*/ 2147483647 w 146"/>
                    <a:gd name="T83" fmla="*/ 2147483647 h 94"/>
                    <a:gd name="T84" fmla="*/ 2147483647 w 146"/>
                    <a:gd name="T85" fmla="*/ 2147483647 h 94"/>
                    <a:gd name="T86" fmla="*/ 2147483647 w 146"/>
                    <a:gd name="T87" fmla="*/ 2147483647 h 94"/>
                    <a:gd name="T88" fmla="*/ 2147483647 w 146"/>
                    <a:gd name="T89" fmla="*/ 2147483647 h 94"/>
                    <a:gd name="T90" fmla="*/ 2147483647 w 146"/>
                    <a:gd name="T91" fmla="*/ 2147483647 h 94"/>
                    <a:gd name="T92" fmla="*/ 2147483647 w 146"/>
                    <a:gd name="T93" fmla="*/ 2147483647 h 94"/>
                    <a:gd name="T94" fmla="*/ 2147483647 w 146"/>
                    <a:gd name="T95" fmla="*/ 2147483647 h 9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46"/>
                    <a:gd name="T145" fmla="*/ 0 h 94"/>
                    <a:gd name="T146" fmla="*/ 146 w 146"/>
                    <a:gd name="T147" fmla="*/ 94 h 9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46" h="94">
                      <a:moveTo>
                        <a:pt x="38" y="94"/>
                      </a:moveTo>
                      <a:lnTo>
                        <a:pt x="34" y="92"/>
                      </a:lnTo>
                      <a:lnTo>
                        <a:pt x="30" y="86"/>
                      </a:lnTo>
                      <a:lnTo>
                        <a:pt x="24" y="76"/>
                      </a:lnTo>
                      <a:lnTo>
                        <a:pt x="16" y="76"/>
                      </a:lnTo>
                      <a:lnTo>
                        <a:pt x="8" y="76"/>
                      </a:lnTo>
                      <a:lnTo>
                        <a:pt x="4" y="74"/>
                      </a:lnTo>
                      <a:lnTo>
                        <a:pt x="0" y="72"/>
                      </a:lnTo>
                      <a:lnTo>
                        <a:pt x="0" y="70"/>
                      </a:lnTo>
                      <a:lnTo>
                        <a:pt x="4" y="68"/>
                      </a:lnTo>
                      <a:lnTo>
                        <a:pt x="6" y="66"/>
                      </a:lnTo>
                      <a:lnTo>
                        <a:pt x="10" y="60"/>
                      </a:lnTo>
                      <a:lnTo>
                        <a:pt x="12" y="54"/>
                      </a:lnTo>
                      <a:lnTo>
                        <a:pt x="16" y="54"/>
                      </a:lnTo>
                      <a:lnTo>
                        <a:pt x="22" y="52"/>
                      </a:lnTo>
                      <a:lnTo>
                        <a:pt x="24" y="42"/>
                      </a:lnTo>
                      <a:lnTo>
                        <a:pt x="26" y="34"/>
                      </a:lnTo>
                      <a:lnTo>
                        <a:pt x="30" y="28"/>
                      </a:lnTo>
                      <a:lnTo>
                        <a:pt x="36" y="22"/>
                      </a:lnTo>
                      <a:lnTo>
                        <a:pt x="52" y="16"/>
                      </a:lnTo>
                      <a:lnTo>
                        <a:pt x="68" y="10"/>
                      </a:lnTo>
                      <a:lnTo>
                        <a:pt x="100" y="10"/>
                      </a:lnTo>
                      <a:lnTo>
                        <a:pt x="114" y="2"/>
                      </a:lnTo>
                      <a:lnTo>
                        <a:pt x="122" y="0"/>
                      </a:lnTo>
                      <a:lnTo>
                        <a:pt x="132" y="0"/>
                      </a:lnTo>
                      <a:lnTo>
                        <a:pt x="140" y="0"/>
                      </a:lnTo>
                      <a:lnTo>
                        <a:pt x="146" y="2"/>
                      </a:lnTo>
                      <a:lnTo>
                        <a:pt x="146" y="6"/>
                      </a:lnTo>
                      <a:lnTo>
                        <a:pt x="144" y="10"/>
                      </a:lnTo>
                      <a:lnTo>
                        <a:pt x="138" y="12"/>
                      </a:lnTo>
                      <a:lnTo>
                        <a:pt x="124" y="16"/>
                      </a:lnTo>
                      <a:lnTo>
                        <a:pt x="86" y="26"/>
                      </a:lnTo>
                      <a:lnTo>
                        <a:pt x="70" y="32"/>
                      </a:lnTo>
                      <a:lnTo>
                        <a:pt x="56" y="40"/>
                      </a:lnTo>
                      <a:lnTo>
                        <a:pt x="52" y="44"/>
                      </a:lnTo>
                      <a:lnTo>
                        <a:pt x="46" y="50"/>
                      </a:lnTo>
                      <a:lnTo>
                        <a:pt x="42" y="56"/>
                      </a:lnTo>
                      <a:lnTo>
                        <a:pt x="40" y="62"/>
                      </a:lnTo>
                      <a:lnTo>
                        <a:pt x="42" y="70"/>
                      </a:lnTo>
                      <a:lnTo>
                        <a:pt x="46" y="74"/>
                      </a:lnTo>
                      <a:lnTo>
                        <a:pt x="50" y="78"/>
                      </a:lnTo>
                      <a:lnTo>
                        <a:pt x="56" y="80"/>
                      </a:lnTo>
                      <a:lnTo>
                        <a:pt x="68" y="86"/>
                      </a:lnTo>
                      <a:lnTo>
                        <a:pt x="74" y="88"/>
                      </a:lnTo>
                      <a:lnTo>
                        <a:pt x="78" y="92"/>
                      </a:lnTo>
                      <a:lnTo>
                        <a:pt x="68" y="92"/>
                      </a:lnTo>
                      <a:lnTo>
                        <a:pt x="58" y="92"/>
                      </a:lnTo>
                      <a:lnTo>
                        <a:pt x="38" y="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2" name="ïŝľïḑe">
                  <a:extLst>
                    <a:ext uri="{FF2B5EF4-FFF2-40B4-BE49-F238E27FC236}">
                      <a16:creationId xmlns:a16="http://schemas.microsoft.com/office/drawing/2014/main" id="{A2C86701-EF47-4838-B310-C89749080178}"/>
                    </a:ext>
                  </a:extLst>
                </p:cNvPr>
                <p:cNvSpPr/>
                <p:nvPr/>
              </p:nvSpPr>
              <p:spPr bwMode="auto">
                <a:xfrm>
                  <a:off x="5931661" y="1520900"/>
                  <a:ext cx="184547" cy="49037"/>
                </a:xfrm>
                <a:custGeom>
                  <a:avLst/>
                  <a:gdLst>
                    <a:gd name="T0" fmla="*/ 2147483647 w 106"/>
                    <a:gd name="T1" fmla="*/ 2147483647 h 30"/>
                    <a:gd name="T2" fmla="*/ 2147483647 w 106"/>
                    <a:gd name="T3" fmla="*/ 2147483647 h 30"/>
                    <a:gd name="T4" fmla="*/ 2147483647 w 106"/>
                    <a:gd name="T5" fmla="*/ 2147483647 h 30"/>
                    <a:gd name="T6" fmla="*/ 2147483647 w 106"/>
                    <a:gd name="T7" fmla="*/ 2147483647 h 30"/>
                    <a:gd name="T8" fmla="*/ 2147483647 w 106"/>
                    <a:gd name="T9" fmla="*/ 2147483647 h 30"/>
                    <a:gd name="T10" fmla="*/ 2147483647 w 106"/>
                    <a:gd name="T11" fmla="*/ 2147483647 h 30"/>
                    <a:gd name="T12" fmla="*/ 2147483647 w 106"/>
                    <a:gd name="T13" fmla="*/ 2147483647 h 30"/>
                    <a:gd name="T14" fmla="*/ 2147483647 w 106"/>
                    <a:gd name="T15" fmla="*/ 2147483647 h 30"/>
                    <a:gd name="T16" fmla="*/ 2147483647 w 106"/>
                    <a:gd name="T17" fmla="*/ 2147483647 h 30"/>
                    <a:gd name="T18" fmla="*/ 2147483647 w 106"/>
                    <a:gd name="T19" fmla="*/ 2147483647 h 30"/>
                    <a:gd name="T20" fmla="*/ 2147483647 w 106"/>
                    <a:gd name="T21" fmla="*/ 2147483647 h 30"/>
                    <a:gd name="T22" fmla="*/ 2147483647 w 106"/>
                    <a:gd name="T23" fmla="*/ 2147483647 h 30"/>
                    <a:gd name="T24" fmla="*/ 2147483647 w 106"/>
                    <a:gd name="T25" fmla="*/ 2147483647 h 30"/>
                    <a:gd name="T26" fmla="*/ 2147483647 w 106"/>
                    <a:gd name="T27" fmla="*/ 2147483647 h 30"/>
                    <a:gd name="T28" fmla="*/ 2147483647 w 106"/>
                    <a:gd name="T29" fmla="*/ 2147483647 h 30"/>
                    <a:gd name="T30" fmla="*/ 2147483647 w 106"/>
                    <a:gd name="T31" fmla="*/ 2147483647 h 30"/>
                    <a:gd name="T32" fmla="*/ 0 w 106"/>
                    <a:gd name="T33" fmla="*/ 2147483647 h 30"/>
                    <a:gd name="T34" fmla="*/ 2147483647 w 106"/>
                    <a:gd name="T35" fmla="*/ 2147483647 h 30"/>
                    <a:gd name="T36" fmla="*/ 2147483647 w 106"/>
                    <a:gd name="T37" fmla="*/ 2147483647 h 30"/>
                    <a:gd name="T38" fmla="*/ 2147483647 w 106"/>
                    <a:gd name="T39" fmla="*/ 0 h 30"/>
                    <a:gd name="T40" fmla="*/ 2147483647 w 106"/>
                    <a:gd name="T41" fmla="*/ 0 h 30"/>
                    <a:gd name="T42" fmla="*/ 2147483647 w 106"/>
                    <a:gd name="T43" fmla="*/ 0 h 30"/>
                    <a:gd name="T44" fmla="*/ 2147483647 w 106"/>
                    <a:gd name="T45" fmla="*/ 2147483647 h 30"/>
                    <a:gd name="T46" fmla="*/ 2147483647 w 106"/>
                    <a:gd name="T47" fmla="*/ 2147483647 h 30"/>
                    <a:gd name="T48" fmla="*/ 2147483647 w 106"/>
                    <a:gd name="T49" fmla="*/ 2147483647 h 30"/>
                    <a:gd name="T50" fmla="*/ 2147483647 w 106"/>
                    <a:gd name="T51" fmla="*/ 2147483647 h 30"/>
                    <a:gd name="T52" fmla="*/ 2147483647 w 106"/>
                    <a:gd name="T53" fmla="*/ 2147483647 h 30"/>
                    <a:gd name="T54" fmla="*/ 2147483647 w 106"/>
                    <a:gd name="T55" fmla="*/ 2147483647 h 30"/>
                    <a:gd name="T56" fmla="*/ 2147483647 w 106"/>
                    <a:gd name="T57" fmla="*/ 2147483647 h 30"/>
                    <a:gd name="T58" fmla="*/ 2147483647 w 106"/>
                    <a:gd name="T59" fmla="*/ 2147483647 h 30"/>
                    <a:gd name="T60" fmla="*/ 2147483647 w 106"/>
                    <a:gd name="T61" fmla="*/ 2147483647 h 30"/>
                    <a:gd name="T62" fmla="*/ 2147483647 w 106"/>
                    <a:gd name="T63" fmla="*/ 2147483647 h 30"/>
                    <a:gd name="T64" fmla="*/ 2147483647 w 106"/>
                    <a:gd name="T65" fmla="*/ 2147483647 h 30"/>
                    <a:gd name="T66" fmla="*/ 2147483647 w 106"/>
                    <a:gd name="T67" fmla="*/ 2147483647 h 30"/>
                    <a:gd name="T68" fmla="*/ 2147483647 w 106"/>
                    <a:gd name="T69" fmla="*/ 2147483647 h 30"/>
                    <a:gd name="T70" fmla="*/ 2147483647 w 106"/>
                    <a:gd name="T71" fmla="*/ 2147483647 h 3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06"/>
                    <a:gd name="T109" fmla="*/ 0 h 30"/>
                    <a:gd name="T110" fmla="*/ 106 w 106"/>
                    <a:gd name="T111" fmla="*/ 30 h 30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06" h="30">
                      <a:moveTo>
                        <a:pt x="106" y="26"/>
                      </a:moveTo>
                      <a:lnTo>
                        <a:pt x="98" y="28"/>
                      </a:lnTo>
                      <a:lnTo>
                        <a:pt x="92" y="28"/>
                      </a:lnTo>
                      <a:lnTo>
                        <a:pt x="82" y="26"/>
                      </a:lnTo>
                      <a:lnTo>
                        <a:pt x="80" y="28"/>
                      </a:lnTo>
                      <a:lnTo>
                        <a:pt x="78" y="30"/>
                      </a:lnTo>
                      <a:lnTo>
                        <a:pt x="64" y="28"/>
                      </a:lnTo>
                      <a:lnTo>
                        <a:pt x="50" y="24"/>
                      </a:lnTo>
                      <a:lnTo>
                        <a:pt x="44" y="22"/>
                      </a:lnTo>
                      <a:lnTo>
                        <a:pt x="38" y="18"/>
                      </a:lnTo>
                      <a:lnTo>
                        <a:pt x="36" y="14"/>
                      </a:lnTo>
                      <a:lnTo>
                        <a:pt x="36" y="10"/>
                      </a:lnTo>
                      <a:lnTo>
                        <a:pt x="20" y="10"/>
                      </a:lnTo>
                      <a:lnTo>
                        <a:pt x="10" y="10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2"/>
                      </a:lnTo>
                      <a:lnTo>
                        <a:pt x="12" y="0"/>
                      </a:lnTo>
                      <a:lnTo>
                        <a:pt x="24" y="0"/>
                      </a:lnTo>
                      <a:lnTo>
                        <a:pt x="34" y="0"/>
                      </a:lnTo>
                      <a:lnTo>
                        <a:pt x="44" y="2"/>
                      </a:lnTo>
                      <a:lnTo>
                        <a:pt x="52" y="4"/>
                      </a:lnTo>
                      <a:lnTo>
                        <a:pt x="54" y="8"/>
                      </a:lnTo>
                      <a:lnTo>
                        <a:pt x="54" y="10"/>
                      </a:lnTo>
                      <a:lnTo>
                        <a:pt x="48" y="10"/>
                      </a:lnTo>
                      <a:lnTo>
                        <a:pt x="60" y="12"/>
                      </a:lnTo>
                      <a:lnTo>
                        <a:pt x="66" y="14"/>
                      </a:lnTo>
                      <a:lnTo>
                        <a:pt x="70" y="14"/>
                      </a:lnTo>
                      <a:lnTo>
                        <a:pt x="74" y="14"/>
                      </a:lnTo>
                      <a:lnTo>
                        <a:pt x="78" y="12"/>
                      </a:lnTo>
                      <a:lnTo>
                        <a:pt x="86" y="14"/>
                      </a:lnTo>
                      <a:lnTo>
                        <a:pt x="92" y="16"/>
                      </a:lnTo>
                      <a:lnTo>
                        <a:pt x="102" y="26"/>
                      </a:lnTo>
                      <a:lnTo>
                        <a:pt x="106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3" name="îṥliďè">
                  <a:extLst>
                    <a:ext uri="{FF2B5EF4-FFF2-40B4-BE49-F238E27FC236}">
                      <a16:creationId xmlns:a16="http://schemas.microsoft.com/office/drawing/2014/main" id="{A6D37EFA-944B-40F6-9104-C11F4D0CD95A}"/>
                    </a:ext>
                  </a:extLst>
                </p:cNvPr>
                <p:cNvSpPr/>
                <p:nvPr/>
              </p:nvSpPr>
              <p:spPr bwMode="auto">
                <a:xfrm>
                  <a:off x="6132734" y="1554526"/>
                  <a:ext cx="92273" cy="36427"/>
                </a:xfrm>
                <a:custGeom>
                  <a:avLst/>
                  <a:gdLst>
                    <a:gd name="T0" fmla="*/ 2147483647 w 52"/>
                    <a:gd name="T1" fmla="*/ 2147483647 h 22"/>
                    <a:gd name="T2" fmla="*/ 2147483647 w 52"/>
                    <a:gd name="T3" fmla="*/ 2147483647 h 22"/>
                    <a:gd name="T4" fmla="*/ 2147483647 w 52"/>
                    <a:gd name="T5" fmla="*/ 2147483647 h 22"/>
                    <a:gd name="T6" fmla="*/ 0 w 52"/>
                    <a:gd name="T7" fmla="*/ 2147483647 h 22"/>
                    <a:gd name="T8" fmla="*/ 0 w 52"/>
                    <a:gd name="T9" fmla="*/ 2147483647 h 22"/>
                    <a:gd name="T10" fmla="*/ 2147483647 w 52"/>
                    <a:gd name="T11" fmla="*/ 2147483647 h 22"/>
                    <a:gd name="T12" fmla="*/ 2147483647 w 52"/>
                    <a:gd name="T13" fmla="*/ 0 h 22"/>
                    <a:gd name="T14" fmla="*/ 2147483647 w 52"/>
                    <a:gd name="T15" fmla="*/ 0 h 22"/>
                    <a:gd name="T16" fmla="*/ 2147483647 w 52"/>
                    <a:gd name="T17" fmla="*/ 2147483647 h 22"/>
                    <a:gd name="T18" fmla="*/ 2147483647 w 52"/>
                    <a:gd name="T19" fmla="*/ 2147483647 h 22"/>
                    <a:gd name="T20" fmla="*/ 2147483647 w 52"/>
                    <a:gd name="T21" fmla="*/ 2147483647 h 22"/>
                    <a:gd name="T22" fmla="*/ 2147483647 w 52"/>
                    <a:gd name="T23" fmla="*/ 2147483647 h 22"/>
                    <a:gd name="T24" fmla="*/ 2147483647 w 52"/>
                    <a:gd name="T25" fmla="*/ 2147483647 h 22"/>
                    <a:gd name="T26" fmla="*/ 2147483647 w 52"/>
                    <a:gd name="T27" fmla="*/ 2147483647 h 22"/>
                    <a:gd name="T28" fmla="*/ 2147483647 w 52"/>
                    <a:gd name="T29" fmla="*/ 2147483647 h 22"/>
                    <a:gd name="T30" fmla="*/ 2147483647 w 52"/>
                    <a:gd name="T31" fmla="*/ 2147483647 h 22"/>
                    <a:gd name="T32" fmla="*/ 2147483647 w 52"/>
                    <a:gd name="T33" fmla="*/ 2147483647 h 22"/>
                    <a:gd name="T34" fmla="*/ 2147483647 w 52"/>
                    <a:gd name="T35" fmla="*/ 2147483647 h 2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"/>
                    <a:gd name="T55" fmla="*/ 0 h 22"/>
                    <a:gd name="T56" fmla="*/ 52 w 52"/>
                    <a:gd name="T57" fmla="*/ 22 h 2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" h="22">
                      <a:moveTo>
                        <a:pt x="6" y="22"/>
                      </a:move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0" y="18"/>
                      </a:ln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4" y="0"/>
                      </a:lnTo>
                      <a:lnTo>
                        <a:pt x="20" y="4"/>
                      </a:lnTo>
                      <a:lnTo>
                        <a:pt x="32" y="6"/>
                      </a:lnTo>
                      <a:lnTo>
                        <a:pt x="52" y="10"/>
                      </a:lnTo>
                      <a:lnTo>
                        <a:pt x="50" y="14"/>
                      </a:lnTo>
                      <a:lnTo>
                        <a:pt x="46" y="16"/>
                      </a:lnTo>
                      <a:lnTo>
                        <a:pt x="40" y="18"/>
                      </a:lnTo>
                      <a:lnTo>
                        <a:pt x="28" y="18"/>
                      </a:lnTo>
                      <a:lnTo>
                        <a:pt x="20" y="20"/>
                      </a:lnTo>
                      <a:lnTo>
                        <a:pt x="14" y="22"/>
                      </a:lnTo>
                      <a:lnTo>
                        <a:pt x="6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4" name="ïS1ïḑé">
                  <a:extLst>
                    <a:ext uri="{FF2B5EF4-FFF2-40B4-BE49-F238E27FC236}">
                      <a16:creationId xmlns:a16="http://schemas.microsoft.com/office/drawing/2014/main" id="{6C2A593D-0525-4A2C-855A-5BA0BB45FE33}"/>
                    </a:ext>
                  </a:extLst>
                </p:cNvPr>
                <p:cNvSpPr/>
                <p:nvPr/>
              </p:nvSpPr>
              <p:spPr bwMode="auto">
                <a:xfrm>
                  <a:off x="6908108" y="1624580"/>
                  <a:ext cx="162512" cy="28021"/>
                </a:xfrm>
                <a:custGeom>
                  <a:avLst/>
                  <a:gdLst>
                    <a:gd name="T0" fmla="*/ 2147483647 w 92"/>
                    <a:gd name="T1" fmla="*/ 2147483647 h 18"/>
                    <a:gd name="T2" fmla="*/ 2147483647 w 92"/>
                    <a:gd name="T3" fmla="*/ 2147483647 h 18"/>
                    <a:gd name="T4" fmla="*/ 2147483647 w 92"/>
                    <a:gd name="T5" fmla="*/ 2147483647 h 18"/>
                    <a:gd name="T6" fmla="*/ 2147483647 w 92"/>
                    <a:gd name="T7" fmla="*/ 2147483647 h 18"/>
                    <a:gd name="T8" fmla="*/ 2147483647 w 92"/>
                    <a:gd name="T9" fmla="*/ 2147483647 h 18"/>
                    <a:gd name="T10" fmla="*/ 2147483647 w 92"/>
                    <a:gd name="T11" fmla="*/ 2147483647 h 18"/>
                    <a:gd name="T12" fmla="*/ 2147483647 w 92"/>
                    <a:gd name="T13" fmla="*/ 2147483647 h 18"/>
                    <a:gd name="T14" fmla="*/ 0 w 92"/>
                    <a:gd name="T15" fmla="*/ 2147483647 h 18"/>
                    <a:gd name="T16" fmla="*/ 0 w 92"/>
                    <a:gd name="T17" fmla="*/ 2147483647 h 18"/>
                    <a:gd name="T18" fmla="*/ 0 w 92"/>
                    <a:gd name="T19" fmla="*/ 2147483647 h 18"/>
                    <a:gd name="T20" fmla="*/ 2147483647 w 92"/>
                    <a:gd name="T21" fmla="*/ 2147483647 h 18"/>
                    <a:gd name="T22" fmla="*/ 2147483647 w 92"/>
                    <a:gd name="T23" fmla="*/ 0 h 18"/>
                    <a:gd name="T24" fmla="*/ 2147483647 w 92"/>
                    <a:gd name="T25" fmla="*/ 0 h 18"/>
                    <a:gd name="T26" fmla="*/ 2147483647 w 92"/>
                    <a:gd name="T27" fmla="*/ 2147483647 h 18"/>
                    <a:gd name="T28" fmla="*/ 2147483647 w 92"/>
                    <a:gd name="T29" fmla="*/ 2147483647 h 18"/>
                    <a:gd name="T30" fmla="*/ 2147483647 w 92"/>
                    <a:gd name="T31" fmla="*/ 2147483647 h 18"/>
                    <a:gd name="T32" fmla="*/ 2147483647 w 92"/>
                    <a:gd name="T33" fmla="*/ 2147483647 h 18"/>
                    <a:gd name="T34" fmla="*/ 2147483647 w 92"/>
                    <a:gd name="T35" fmla="*/ 2147483647 h 18"/>
                    <a:gd name="T36" fmla="*/ 2147483647 w 92"/>
                    <a:gd name="T37" fmla="*/ 2147483647 h 18"/>
                    <a:gd name="T38" fmla="*/ 2147483647 w 92"/>
                    <a:gd name="T39" fmla="*/ 2147483647 h 18"/>
                    <a:gd name="T40" fmla="*/ 2147483647 w 92"/>
                    <a:gd name="T41" fmla="*/ 2147483647 h 18"/>
                    <a:gd name="T42" fmla="*/ 2147483647 w 92"/>
                    <a:gd name="T43" fmla="*/ 2147483647 h 18"/>
                    <a:gd name="T44" fmla="*/ 2147483647 w 92"/>
                    <a:gd name="T45" fmla="*/ 2147483647 h 18"/>
                    <a:gd name="T46" fmla="*/ 2147483647 w 92"/>
                    <a:gd name="T47" fmla="*/ 2147483647 h 18"/>
                    <a:gd name="T48" fmla="*/ 2147483647 w 92"/>
                    <a:gd name="T49" fmla="*/ 2147483647 h 18"/>
                    <a:gd name="T50" fmla="*/ 2147483647 w 92"/>
                    <a:gd name="T51" fmla="*/ 2147483647 h 18"/>
                    <a:gd name="T52" fmla="*/ 2147483647 w 92"/>
                    <a:gd name="T53" fmla="*/ 2147483647 h 18"/>
                    <a:gd name="T54" fmla="*/ 2147483647 w 92"/>
                    <a:gd name="T55" fmla="*/ 2147483647 h 18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92"/>
                    <a:gd name="T85" fmla="*/ 0 h 18"/>
                    <a:gd name="T86" fmla="*/ 92 w 92"/>
                    <a:gd name="T87" fmla="*/ 18 h 18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92" h="18">
                      <a:moveTo>
                        <a:pt x="72" y="12"/>
                      </a:moveTo>
                      <a:lnTo>
                        <a:pt x="72" y="18"/>
                      </a:lnTo>
                      <a:lnTo>
                        <a:pt x="38" y="18"/>
                      </a:lnTo>
                      <a:lnTo>
                        <a:pt x="28" y="18"/>
                      </a:lnTo>
                      <a:lnTo>
                        <a:pt x="14" y="18"/>
                      </a:lnTo>
                      <a:lnTo>
                        <a:pt x="10" y="16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4" y="2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20" y="4"/>
                      </a:lnTo>
                      <a:lnTo>
                        <a:pt x="26" y="6"/>
                      </a:lnTo>
                      <a:lnTo>
                        <a:pt x="32" y="6"/>
                      </a:lnTo>
                      <a:lnTo>
                        <a:pt x="36" y="6"/>
                      </a:lnTo>
                      <a:lnTo>
                        <a:pt x="36" y="4"/>
                      </a:lnTo>
                      <a:lnTo>
                        <a:pt x="38" y="2"/>
                      </a:lnTo>
                      <a:lnTo>
                        <a:pt x="40" y="2"/>
                      </a:lnTo>
                      <a:lnTo>
                        <a:pt x="54" y="2"/>
                      </a:lnTo>
                      <a:lnTo>
                        <a:pt x="68" y="4"/>
                      </a:lnTo>
                      <a:lnTo>
                        <a:pt x="84" y="6"/>
                      </a:lnTo>
                      <a:lnTo>
                        <a:pt x="90" y="8"/>
                      </a:lnTo>
                      <a:lnTo>
                        <a:pt x="92" y="12"/>
                      </a:lnTo>
                      <a:lnTo>
                        <a:pt x="82" y="16"/>
                      </a:lnTo>
                      <a:lnTo>
                        <a:pt x="76" y="16"/>
                      </a:lnTo>
                      <a:lnTo>
                        <a:pt x="72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5" name="išlîḑê">
                  <a:extLst>
                    <a:ext uri="{FF2B5EF4-FFF2-40B4-BE49-F238E27FC236}">
                      <a16:creationId xmlns:a16="http://schemas.microsoft.com/office/drawing/2014/main" id="{A38C109A-F9DB-4A59-A293-01DDC161A570}"/>
                    </a:ext>
                  </a:extLst>
                </p:cNvPr>
                <p:cNvSpPr/>
                <p:nvPr/>
              </p:nvSpPr>
              <p:spPr bwMode="auto">
                <a:xfrm>
                  <a:off x="7095408" y="1635788"/>
                  <a:ext cx="90897" cy="25219"/>
                </a:xfrm>
                <a:custGeom>
                  <a:avLst/>
                  <a:gdLst>
                    <a:gd name="T0" fmla="*/ 2147483647 w 52"/>
                    <a:gd name="T1" fmla="*/ 2147483647 h 16"/>
                    <a:gd name="T2" fmla="*/ 2147483647 w 52"/>
                    <a:gd name="T3" fmla="*/ 2147483647 h 16"/>
                    <a:gd name="T4" fmla="*/ 2147483647 w 52"/>
                    <a:gd name="T5" fmla="*/ 2147483647 h 16"/>
                    <a:gd name="T6" fmla="*/ 2147483647 w 52"/>
                    <a:gd name="T7" fmla="*/ 2147483647 h 16"/>
                    <a:gd name="T8" fmla="*/ 2147483647 w 52"/>
                    <a:gd name="T9" fmla="*/ 2147483647 h 16"/>
                    <a:gd name="T10" fmla="*/ 0 w 52"/>
                    <a:gd name="T11" fmla="*/ 0 h 16"/>
                    <a:gd name="T12" fmla="*/ 2147483647 w 52"/>
                    <a:gd name="T13" fmla="*/ 0 h 16"/>
                    <a:gd name="T14" fmla="*/ 2147483647 w 52"/>
                    <a:gd name="T15" fmla="*/ 2147483647 h 16"/>
                    <a:gd name="T16" fmla="*/ 2147483647 w 52"/>
                    <a:gd name="T17" fmla="*/ 2147483647 h 16"/>
                    <a:gd name="T18" fmla="*/ 2147483647 w 52"/>
                    <a:gd name="T19" fmla="*/ 2147483647 h 16"/>
                    <a:gd name="T20" fmla="*/ 2147483647 w 52"/>
                    <a:gd name="T21" fmla="*/ 2147483647 h 16"/>
                    <a:gd name="T22" fmla="*/ 2147483647 w 52"/>
                    <a:gd name="T23" fmla="*/ 2147483647 h 16"/>
                    <a:gd name="T24" fmla="*/ 2147483647 w 52"/>
                    <a:gd name="T25" fmla="*/ 2147483647 h 16"/>
                    <a:gd name="T26" fmla="*/ 2147483647 w 52"/>
                    <a:gd name="T27" fmla="*/ 2147483647 h 1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2"/>
                    <a:gd name="T43" fmla="*/ 0 h 16"/>
                    <a:gd name="T44" fmla="*/ 52 w 52"/>
                    <a:gd name="T45" fmla="*/ 16 h 1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2" h="16">
                      <a:moveTo>
                        <a:pt x="42" y="16"/>
                      </a:moveTo>
                      <a:lnTo>
                        <a:pt x="32" y="16"/>
                      </a:lnTo>
                      <a:lnTo>
                        <a:pt x="18" y="12"/>
                      </a:lnTo>
                      <a:lnTo>
                        <a:pt x="6" y="8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8" y="4"/>
                      </a:lnTo>
                      <a:lnTo>
                        <a:pt x="30" y="4"/>
                      </a:lnTo>
                      <a:lnTo>
                        <a:pt x="42" y="6"/>
                      </a:lnTo>
                      <a:lnTo>
                        <a:pt x="46" y="6"/>
                      </a:lnTo>
                      <a:lnTo>
                        <a:pt x="52" y="8"/>
                      </a:lnTo>
                      <a:lnTo>
                        <a:pt x="48" y="14"/>
                      </a:lnTo>
                      <a:lnTo>
                        <a:pt x="42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6" name="íŝḷidè">
                  <a:extLst>
                    <a:ext uri="{FF2B5EF4-FFF2-40B4-BE49-F238E27FC236}">
                      <a16:creationId xmlns:a16="http://schemas.microsoft.com/office/drawing/2014/main" id="{6985EE28-666E-415C-8920-724F03F0D6B2}"/>
                    </a:ext>
                  </a:extLst>
                </p:cNvPr>
                <p:cNvSpPr/>
                <p:nvPr/>
              </p:nvSpPr>
              <p:spPr bwMode="auto">
                <a:xfrm>
                  <a:off x="7903833" y="1732460"/>
                  <a:ext cx="66106" cy="25219"/>
                </a:xfrm>
                <a:custGeom>
                  <a:avLst/>
                  <a:gdLst>
                    <a:gd name="T0" fmla="*/ 2147483647 w 38"/>
                    <a:gd name="T1" fmla="*/ 2147483647 h 14"/>
                    <a:gd name="T2" fmla="*/ 2147483647 w 38"/>
                    <a:gd name="T3" fmla="*/ 2147483647 h 14"/>
                    <a:gd name="T4" fmla="*/ 2147483647 w 38"/>
                    <a:gd name="T5" fmla="*/ 2147483647 h 14"/>
                    <a:gd name="T6" fmla="*/ 2147483647 w 38"/>
                    <a:gd name="T7" fmla="*/ 2147483647 h 14"/>
                    <a:gd name="T8" fmla="*/ 2147483647 w 38"/>
                    <a:gd name="T9" fmla="*/ 2147483647 h 14"/>
                    <a:gd name="T10" fmla="*/ 0 w 38"/>
                    <a:gd name="T11" fmla="*/ 2147483647 h 14"/>
                    <a:gd name="T12" fmla="*/ 2147483647 w 38"/>
                    <a:gd name="T13" fmla="*/ 2147483647 h 14"/>
                    <a:gd name="T14" fmla="*/ 2147483647 w 38"/>
                    <a:gd name="T15" fmla="*/ 2147483647 h 14"/>
                    <a:gd name="T16" fmla="*/ 2147483647 w 38"/>
                    <a:gd name="T17" fmla="*/ 0 h 14"/>
                    <a:gd name="T18" fmla="*/ 2147483647 w 38"/>
                    <a:gd name="T19" fmla="*/ 0 h 14"/>
                    <a:gd name="T20" fmla="*/ 2147483647 w 38"/>
                    <a:gd name="T21" fmla="*/ 2147483647 h 14"/>
                    <a:gd name="T22" fmla="*/ 2147483647 w 38"/>
                    <a:gd name="T23" fmla="*/ 2147483647 h 14"/>
                    <a:gd name="T24" fmla="*/ 2147483647 w 38"/>
                    <a:gd name="T25" fmla="*/ 2147483647 h 14"/>
                    <a:gd name="T26" fmla="*/ 2147483647 w 38"/>
                    <a:gd name="T27" fmla="*/ 2147483647 h 1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8"/>
                    <a:gd name="T43" fmla="*/ 0 h 14"/>
                    <a:gd name="T44" fmla="*/ 38 w 38"/>
                    <a:gd name="T45" fmla="*/ 14 h 1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8" h="14">
                      <a:moveTo>
                        <a:pt x="18" y="10"/>
                      </a:moveTo>
                      <a:lnTo>
                        <a:pt x="14" y="12"/>
                      </a:lnTo>
                      <a:lnTo>
                        <a:pt x="10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22" y="0"/>
                      </a:lnTo>
                      <a:lnTo>
                        <a:pt x="28" y="4"/>
                      </a:lnTo>
                      <a:lnTo>
                        <a:pt x="38" y="10"/>
                      </a:lnTo>
                      <a:lnTo>
                        <a:pt x="28" y="12"/>
                      </a:lnTo>
                      <a:lnTo>
                        <a:pt x="18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7" name="ísľíḓè">
                  <a:extLst>
                    <a:ext uri="{FF2B5EF4-FFF2-40B4-BE49-F238E27FC236}">
                      <a16:creationId xmlns:a16="http://schemas.microsoft.com/office/drawing/2014/main" id="{19C44706-689C-47C8-9459-9A7D518463CB}"/>
                    </a:ext>
                  </a:extLst>
                </p:cNvPr>
                <p:cNvSpPr/>
                <p:nvPr/>
              </p:nvSpPr>
              <p:spPr bwMode="auto">
                <a:xfrm>
                  <a:off x="7719287" y="2214425"/>
                  <a:ext cx="209336" cy="245185"/>
                </a:xfrm>
                <a:custGeom>
                  <a:avLst/>
                  <a:gdLst>
                    <a:gd name="T0" fmla="*/ 0 w 120"/>
                    <a:gd name="T1" fmla="*/ 0 h 146"/>
                    <a:gd name="T2" fmla="*/ 2147483647 w 120"/>
                    <a:gd name="T3" fmla="*/ 2147483647 h 146"/>
                    <a:gd name="T4" fmla="*/ 2147483647 w 120"/>
                    <a:gd name="T5" fmla="*/ 2147483647 h 146"/>
                    <a:gd name="T6" fmla="*/ 2147483647 w 120"/>
                    <a:gd name="T7" fmla="*/ 2147483647 h 146"/>
                    <a:gd name="T8" fmla="*/ 2147483647 w 120"/>
                    <a:gd name="T9" fmla="*/ 2147483647 h 146"/>
                    <a:gd name="T10" fmla="*/ 2147483647 w 120"/>
                    <a:gd name="T11" fmla="*/ 2147483647 h 146"/>
                    <a:gd name="T12" fmla="*/ 2147483647 w 120"/>
                    <a:gd name="T13" fmla="*/ 2147483647 h 146"/>
                    <a:gd name="T14" fmla="*/ 2147483647 w 120"/>
                    <a:gd name="T15" fmla="*/ 2147483647 h 146"/>
                    <a:gd name="T16" fmla="*/ 2147483647 w 120"/>
                    <a:gd name="T17" fmla="*/ 2147483647 h 146"/>
                    <a:gd name="T18" fmla="*/ 2147483647 w 120"/>
                    <a:gd name="T19" fmla="*/ 2147483647 h 146"/>
                    <a:gd name="T20" fmla="*/ 2147483647 w 120"/>
                    <a:gd name="T21" fmla="*/ 2147483647 h 146"/>
                    <a:gd name="T22" fmla="*/ 2147483647 w 120"/>
                    <a:gd name="T23" fmla="*/ 2147483647 h 146"/>
                    <a:gd name="T24" fmla="*/ 2147483647 w 120"/>
                    <a:gd name="T25" fmla="*/ 2147483647 h 146"/>
                    <a:gd name="T26" fmla="*/ 2147483647 w 120"/>
                    <a:gd name="T27" fmla="*/ 2147483647 h 146"/>
                    <a:gd name="T28" fmla="*/ 2147483647 w 120"/>
                    <a:gd name="T29" fmla="*/ 2147483647 h 146"/>
                    <a:gd name="T30" fmla="*/ 2147483647 w 120"/>
                    <a:gd name="T31" fmla="*/ 2147483647 h 146"/>
                    <a:gd name="T32" fmla="*/ 2147483647 w 120"/>
                    <a:gd name="T33" fmla="*/ 2147483647 h 146"/>
                    <a:gd name="T34" fmla="*/ 2147483647 w 120"/>
                    <a:gd name="T35" fmla="*/ 2147483647 h 146"/>
                    <a:gd name="T36" fmla="*/ 2147483647 w 120"/>
                    <a:gd name="T37" fmla="*/ 2147483647 h 146"/>
                    <a:gd name="T38" fmla="*/ 2147483647 w 120"/>
                    <a:gd name="T39" fmla="*/ 2147483647 h 146"/>
                    <a:gd name="T40" fmla="*/ 2147483647 w 120"/>
                    <a:gd name="T41" fmla="*/ 2147483647 h 146"/>
                    <a:gd name="T42" fmla="*/ 2147483647 w 120"/>
                    <a:gd name="T43" fmla="*/ 2147483647 h 146"/>
                    <a:gd name="T44" fmla="*/ 2147483647 w 120"/>
                    <a:gd name="T45" fmla="*/ 2147483647 h 146"/>
                    <a:gd name="T46" fmla="*/ 2147483647 w 120"/>
                    <a:gd name="T47" fmla="*/ 2147483647 h 146"/>
                    <a:gd name="T48" fmla="*/ 2147483647 w 120"/>
                    <a:gd name="T49" fmla="*/ 2147483647 h 146"/>
                    <a:gd name="T50" fmla="*/ 2147483647 w 120"/>
                    <a:gd name="T51" fmla="*/ 2147483647 h 146"/>
                    <a:gd name="T52" fmla="*/ 2147483647 w 120"/>
                    <a:gd name="T53" fmla="*/ 2147483647 h 146"/>
                    <a:gd name="T54" fmla="*/ 2147483647 w 120"/>
                    <a:gd name="T55" fmla="*/ 2147483647 h 146"/>
                    <a:gd name="T56" fmla="*/ 2147483647 w 120"/>
                    <a:gd name="T57" fmla="*/ 2147483647 h 146"/>
                    <a:gd name="T58" fmla="*/ 2147483647 w 120"/>
                    <a:gd name="T59" fmla="*/ 2147483647 h 146"/>
                    <a:gd name="T60" fmla="*/ 2147483647 w 120"/>
                    <a:gd name="T61" fmla="*/ 2147483647 h 146"/>
                    <a:gd name="T62" fmla="*/ 0 w 120"/>
                    <a:gd name="T63" fmla="*/ 0 h 14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20"/>
                    <a:gd name="T97" fmla="*/ 0 h 146"/>
                    <a:gd name="T98" fmla="*/ 120 w 120"/>
                    <a:gd name="T99" fmla="*/ 146 h 14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20" h="146">
                      <a:moveTo>
                        <a:pt x="0" y="0"/>
                      </a:moveTo>
                      <a:lnTo>
                        <a:pt x="98" y="90"/>
                      </a:lnTo>
                      <a:lnTo>
                        <a:pt x="94" y="90"/>
                      </a:lnTo>
                      <a:lnTo>
                        <a:pt x="92" y="90"/>
                      </a:lnTo>
                      <a:lnTo>
                        <a:pt x="88" y="88"/>
                      </a:lnTo>
                      <a:lnTo>
                        <a:pt x="82" y="86"/>
                      </a:lnTo>
                      <a:lnTo>
                        <a:pt x="78" y="88"/>
                      </a:lnTo>
                      <a:lnTo>
                        <a:pt x="76" y="90"/>
                      </a:lnTo>
                      <a:lnTo>
                        <a:pt x="78" y="98"/>
                      </a:lnTo>
                      <a:lnTo>
                        <a:pt x="82" y="106"/>
                      </a:lnTo>
                      <a:lnTo>
                        <a:pt x="88" y="114"/>
                      </a:lnTo>
                      <a:lnTo>
                        <a:pt x="92" y="118"/>
                      </a:lnTo>
                      <a:lnTo>
                        <a:pt x="108" y="130"/>
                      </a:lnTo>
                      <a:lnTo>
                        <a:pt x="120" y="138"/>
                      </a:lnTo>
                      <a:lnTo>
                        <a:pt x="112" y="138"/>
                      </a:lnTo>
                      <a:lnTo>
                        <a:pt x="108" y="136"/>
                      </a:lnTo>
                      <a:lnTo>
                        <a:pt x="102" y="134"/>
                      </a:lnTo>
                      <a:lnTo>
                        <a:pt x="102" y="146"/>
                      </a:lnTo>
                      <a:lnTo>
                        <a:pt x="94" y="140"/>
                      </a:lnTo>
                      <a:lnTo>
                        <a:pt x="88" y="130"/>
                      </a:lnTo>
                      <a:lnTo>
                        <a:pt x="76" y="114"/>
                      </a:lnTo>
                      <a:lnTo>
                        <a:pt x="66" y="94"/>
                      </a:lnTo>
                      <a:lnTo>
                        <a:pt x="54" y="76"/>
                      </a:lnTo>
                      <a:lnTo>
                        <a:pt x="44" y="62"/>
                      </a:lnTo>
                      <a:lnTo>
                        <a:pt x="34" y="50"/>
                      </a:lnTo>
                      <a:lnTo>
                        <a:pt x="24" y="42"/>
                      </a:lnTo>
                      <a:lnTo>
                        <a:pt x="12" y="36"/>
                      </a:lnTo>
                      <a:lnTo>
                        <a:pt x="10" y="32"/>
                      </a:lnTo>
                      <a:lnTo>
                        <a:pt x="6" y="28"/>
                      </a:lnTo>
                      <a:lnTo>
                        <a:pt x="4" y="22"/>
                      </a:lnTo>
                      <a:lnTo>
                        <a:pt x="2" y="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8" name="ïṧḻíḋé">
                  <a:extLst>
                    <a:ext uri="{FF2B5EF4-FFF2-40B4-BE49-F238E27FC236}">
                      <a16:creationId xmlns:a16="http://schemas.microsoft.com/office/drawing/2014/main" id="{60A5A259-AC29-4712-9592-C1F36B6A8261}"/>
                    </a:ext>
                  </a:extLst>
                </p:cNvPr>
                <p:cNvSpPr/>
                <p:nvPr/>
              </p:nvSpPr>
              <p:spPr bwMode="auto">
                <a:xfrm>
                  <a:off x="5697534" y="2561886"/>
                  <a:ext cx="402147" cy="215763"/>
                </a:xfrm>
                <a:custGeom>
                  <a:avLst/>
                  <a:gdLst>
                    <a:gd name="T0" fmla="*/ 2147483647 w 230"/>
                    <a:gd name="T1" fmla="*/ 2147483647 h 130"/>
                    <a:gd name="T2" fmla="*/ 2147483647 w 230"/>
                    <a:gd name="T3" fmla="*/ 2147483647 h 130"/>
                    <a:gd name="T4" fmla="*/ 2147483647 w 230"/>
                    <a:gd name="T5" fmla="*/ 2147483647 h 130"/>
                    <a:gd name="T6" fmla="*/ 2147483647 w 230"/>
                    <a:gd name="T7" fmla="*/ 2147483647 h 130"/>
                    <a:gd name="T8" fmla="*/ 2147483647 w 230"/>
                    <a:gd name="T9" fmla="*/ 2147483647 h 130"/>
                    <a:gd name="T10" fmla="*/ 2147483647 w 230"/>
                    <a:gd name="T11" fmla="*/ 2147483647 h 130"/>
                    <a:gd name="T12" fmla="*/ 2147483647 w 230"/>
                    <a:gd name="T13" fmla="*/ 2147483647 h 130"/>
                    <a:gd name="T14" fmla="*/ 2147483647 w 230"/>
                    <a:gd name="T15" fmla="*/ 2147483647 h 130"/>
                    <a:gd name="T16" fmla="*/ 2147483647 w 230"/>
                    <a:gd name="T17" fmla="*/ 2147483647 h 130"/>
                    <a:gd name="T18" fmla="*/ 2147483647 w 230"/>
                    <a:gd name="T19" fmla="*/ 2147483647 h 130"/>
                    <a:gd name="T20" fmla="*/ 2147483647 w 230"/>
                    <a:gd name="T21" fmla="*/ 2147483647 h 130"/>
                    <a:gd name="T22" fmla="*/ 2147483647 w 230"/>
                    <a:gd name="T23" fmla="*/ 2147483647 h 130"/>
                    <a:gd name="T24" fmla="*/ 2147483647 w 230"/>
                    <a:gd name="T25" fmla="*/ 2147483647 h 130"/>
                    <a:gd name="T26" fmla="*/ 2147483647 w 230"/>
                    <a:gd name="T27" fmla="*/ 2147483647 h 130"/>
                    <a:gd name="T28" fmla="*/ 2147483647 w 230"/>
                    <a:gd name="T29" fmla="*/ 2147483647 h 130"/>
                    <a:gd name="T30" fmla="*/ 2147483647 w 230"/>
                    <a:gd name="T31" fmla="*/ 2147483647 h 130"/>
                    <a:gd name="T32" fmla="*/ 2147483647 w 230"/>
                    <a:gd name="T33" fmla="*/ 2147483647 h 130"/>
                    <a:gd name="T34" fmla="*/ 2147483647 w 230"/>
                    <a:gd name="T35" fmla="*/ 2147483647 h 130"/>
                    <a:gd name="T36" fmla="*/ 2147483647 w 230"/>
                    <a:gd name="T37" fmla="*/ 2147483647 h 130"/>
                    <a:gd name="T38" fmla="*/ 2147483647 w 230"/>
                    <a:gd name="T39" fmla="*/ 2147483647 h 130"/>
                    <a:gd name="T40" fmla="*/ 2147483647 w 230"/>
                    <a:gd name="T41" fmla="*/ 2147483647 h 130"/>
                    <a:gd name="T42" fmla="*/ 2147483647 w 230"/>
                    <a:gd name="T43" fmla="*/ 2147483647 h 130"/>
                    <a:gd name="T44" fmla="*/ 2147483647 w 230"/>
                    <a:gd name="T45" fmla="*/ 2147483647 h 130"/>
                    <a:gd name="T46" fmla="*/ 2147483647 w 230"/>
                    <a:gd name="T47" fmla="*/ 2147483647 h 130"/>
                    <a:gd name="T48" fmla="*/ 2147483647 w 230"/>
                    <a:gd name="T49" fmla="*/ 2147483647 h 130"/>
                    <a:gd name="T50" fmla="*/ 2147483647 w 230"/>
                    <a:gd name="T51" fmla="*/ 2147483647 h 130"/>
                    <a:gd name="T52" fmla="*/ 2147483647 w 230"/>
                    <a:gd name="T53" fmla="*/ 2147483647 h 130"/>
                    <a:gd name="T54" fmla="*/ 0 w 230"/>
                    <a:gd name="T55" fmla="*/ 2147483647 h 130"/>
                    <a:gd name="T56" fmla="*/ 2147483647 w 230"/>
                    <a:gd name="T57" fmla="*/ 2147483647 h 130"/>
                    <a:gd name="T58" fmla="*/ 2147483647 w 230"/>
                    <a:gd name="T59" fmla="*/ 2147483647 h 130"/>
                    <a:gd name="T60" fmla="*/ 2147483647 w 230"/>
                    <a:gd name="T61" fmla="*/ 2147483647 h 130"/>
                    <a:gd name="T62" fmla="*/ 2147483647 w 230"/>
                    <a:gd name="T63" fmla="*/ 2147483647 h 130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30"/>
                    <a:gd name="T97" fmla="*/ 0 h 130"/>
                    <a:gd name="T98" fmla="*/ 230 w 230"/>
                    <a:gd name="T99" fmla="*/ 130 h 130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30" h="130">
                      <a:moveTo>
                        <a:pt x="6" y="6"/>
                      </a:moveTo>
                      <a:lnTo>
                        <a:pt x="18" y="6"/>
                      </a:lnTo>
                      <a:lnTo>
                        <a:pt x="28" y="10"/>
                      </a:lnTo>
                      <a:lnTo>
                        <a:pt x="42" y="22"/>
                      </a:lnTo>
                      <a:lnTo>
                        <a:pt x="50" y="22"/>
                      </a:lnTo>
                      <a:lnTo>
                        <a:pt x="66" y="24"/>
                      </a:lnTo>
                      <a:lnTo>
                        <a:pt x="66" y="14"/>
                      </a:lnTo>
                      <a:lnTo>
                        <a:pt x="78" y="4"/>
                      </a:lnTo>
                      <a:lnTo>
                        <a:pt x="88" y="0"/>
                      </a:lnTo>
                      <a:lnTo>
                        <a:pt x="104" y="6"/>
                      </a:lnTo>
                      <a:lnTo>
                        <a:pt x="110" y="12"/>
                      </a:lnTo>
                      <a:lnTo>
                        <a:pt x="112" y="18"/>
                      </a:lnTo>
                      <a:lnTo>
                        <a:pt x="114" y="22"/>
                      </a:lnTo>
                      <a:lnTo>
                        <a:pt x="114" y="26"/>
                      </a:lnTo>
                      <a:lnTo>
                        <a:pt x="120" y="28"/>
                      </a:lnTo>
                      <a:lnTo>
                        <a:pt x="130" y="28"/>
                      </a:lnTo>
                      <a:lnTo>
                        <a:pt x="140" y="28"/>
                      </a:lnTo>
                      <a:lnTo>
                        <a:pt x="146" y="38"/>
                      </a:lnTo>
                      <a:lnTo>
                        <a:pt x="158" y="52"/>
                      </a:lnTo>
                      <a:lnTo>
                        <a:pt x="170" y="60"/>
                      </a:lnTo>
                      <a:lnTo>
                        <a:pt x="180" y="68"/>
                      </a:lnTo>
                      <a:lnTo>
                        <a:pt x="192" y="70"/>
                      </a:lnTo>
                      <a:lnTo>
                        <a:pt x="204" y="80"/>
                      </a:lnTo>
                      <a:lnTo>
                        <a:pt x="216" y="84"/>
                      </a:lnTo>
                      <a:lnTo>
                        <a:pt x="222" y="86"/>
                      </a:lnTo>
                      <a:lnTo>
                        <a:pt x="226" y="86"/>
                      </a:lnTo>
                      <a:lnTo>
                        <a:pt x="228" y="88"/>
                      </a:lnTo>
                      <a:lnTo>
                        <a:pt x="230" y="96"/>
                      </a:lnTo>
                      <a:lnTo>
                        <a:pt x="230" y="100"/>
                      </a:lnTo>
                      <a:lnTo>
                        <a:pt x="220" y="100"/>
                      </a:lnTo>
                      <a:lnTo>
                        <a:pt x="212" y="96"/>
                      </a:lnTo>
                      <a:lnTo>
                        <a:pt x="206" y="92"/>
                      </a:lnTo>
                      <a:lnTo>
                        <a:pt x="196" y="108"/>
                      </a:lnTo>
                      <a:lnTo>
                        <a:pt x="186" y="122"/>
                      </a:lnTo>
                      <a:lnTo>
                        <a:pt x="178" y="128"/>
                      </a:lnTo>
                      <a:lnTo>
                        <a:pt x="170" y="130"/>
                      </a:lnTo>
                      <a:lnTo>
                        <a:pt x="160" y="128"/>
                      </a:lnTo>
                      <a:lnTo>
                        <a:pt x="150" y="128"/>
                      </a:lnTo>
                      <a:lnTo>
                        <a:pt x="150" y="120"/>
                      </a:lnTo>
                      <a:lnTo>
                        <a:pt x="148" y="112"/>
                      </a:lnTo>
                      <a:lnTo>
                        <a:pt x="140" y="108"/>
                      </a:lnTo>
                      <a:lnTo>
                        <a:pt x="132" y="106"/>
                      </a:lnTo>
                      <a:lnTo>
                        <a:pt x="122" y="100"/>
                      </a:lnTo>
                      <a:lnTo>
                        <a:pt x="108" y="92"/>
                      </a:lnTo>
                      <a:lnTo>
                        <a:pt x="92" y="80"/>
                      </a:lnTo>
                      <a:lnTo>
                        <a:pt x="78" y="74"/>
                      </a:lnTo>
                      <a:lnTo>
                        <a:pt x="66" y="76"/>
                      </a:lnTo>
                      <a:lnTo>
                        <a:pt x="54" y="76"/>
                      </a:lnTo>
                      <a:lnTo>
                        <a:pt x="46" y="82"/>
                      </a:lnTo>
                      <a:lnTo>
                        <a:pt x="30" y="92"/>
                      </a:lnTo>
                      <a:lnTo>
                        <a:pt x="28" y="80"/>
                      </a:lnTo>
                      <a:lnTo>
                        <a:pt x="24" y="68"/>
                      </a:lnTo>
                      <a:lnTo>
                        <a:pt x="18" y="62"/>
                      </a:lnTo>
                      <a:lnTo>
                        <a:pt x="8" y="52"/>
                      </a:lnTo>
                      <a:lnTo>
                        <a:pt x="0" y="42"/>
                      </a:lnTo>
                      <a:lnTo>
                        <a:pt x="0" y="36"/>
                      </a:lnTo>
                      <a:lnTo>
                        <a:pt x="2" y="28"/>
                      </a:lnTo>
                      <a:lnTo>
                        <a:pt x="8" y="30"/>
                      </a:lnTo>
                      <a:lnTo>
                        <a:pt x="12" y="36"/>
                      </a:lnTo>
                      <a:lnTo>
                        <a:pt x="22" y="36"/>
                      </a:lnTo>
                      <a:lnTo>
                        <a:pt x="24" y="32"/>
                      </a:lnTo>
                      <a:lnTo>
                        <a:pt x="22" y="22"/>
                      </a:lnTo>
                      <a:lnTo>
                        <a:pt x="18" y="16"/>
                      </a:lnTo>
                      <a:lnTo>
                        <a:pt x="10" y="1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9" name="î$lïḑe">
                  <a:extLst>
                    <a:ext uri="{FF2B5EF4-FFF2-40B4-BE49-F238E27FC236}">
                      <a16:creationId xmlns:a16="http://schemas.microsoft.com/office/drawing/2014/main" id="{C33D47D5-4286-4887-975E-849B9F1EEB71}"/>
                    </a:ext>
                  </a:extLst>
                </p:cNvPr>
                <p:cNvSpPr/>
                <p:nvPr/>
              </p:nvSpPr>
              <p:spPr bwMode="auto">
                <a:xfrm>
                  <a:off x="6164410" y="2545074"/>
                  <a:ext cx="221732" cy="120491"/>
                </a:xfrm>
                <a:custGeom>
                  <a:avLst/>
                  <a:gdLst>
                    <a:gd name="T0" fmla="*/ 2147483647 w 126"/>
                    <a:gd name="T1" fmla="*/ 2147483647 h 72"/>
                    <a:gd name="T2" fmla="*/ 2147483647 w 126"/>
                    <a:gd name="T3" fmla="*/ 2147483647 h 72"/>
                    <a:gd name="T4" fmla="*/ 2147483647 w 126"/>
                    <a:gd name="T5" fmla="*/ 2147483647 h 72"/>
                    <a:gd name="T6" fmla="*/ 2147483647 w 126"/>
                    <a:gd name="T7" fmla="*/ 2147483647 h 72"/>
                    <a:gd name="T8" fmla="*/ 2147483647 w 126"/>
                    <a:gd name="T9" fmla="*/ 2147483647 h 72"/>
                    <a:gd name="T10" fmla="*/ 2147483647 w 126"/>
                    <a:gd name="T11" fmla="*/ 2147483647 h 72"/>
                    <a:gd name="T12" fmla="*/ 2147483647 w 126"/>
                    <a:gd name="T13" fmla="*/ 2147483647 h 72"/>
                    <a:gd name="T14" fmla="*/ 2147483647 w 126"/>
                    <a:gd name="T15" fmla="*/ 2147483647 h 72"/>
                    <a:gd name="T16" fmla="*/ 2147483647 w 126"/>
                    <a:gd name="T17" fmla="*/ 2147483647 h 72"/>
                    <a:gd name="T18" fmla="*/ 0 w 126"/>
                    <a:gd name="T19" fmla="*/ 2147483647 h 72"/>
                    <a:gd name="T20" fmla="*/ 2147483647 w 126"/>
                    <a:gd name="T21" fmla="*/ 2147483647 h 72"/>
                    <a:gd name="T22" fmla="*/ 2147483647 w 126"/>
                    <a:gd name="T23" fmla="*/ 2147483647 h 72"/>
                    <a:gd name="T24" fmla="*/ 2147483647 w 126"/>
                    <a:gd name="T25" fmla="*/ 2147483647 h 72"/>
                    <a:gd name="T26" fmla="*/ 2147483647 w 126"/>
                    <a:gd name="T27" fmla="*/ 2147483647 h 72"/>
                    <a:gd name="T28" fmla="*/ 2147483647 w 126"/>
                    <a:gd name="T29" fmla="*/ 2147483647 h 72"/>
                    <a:gd name="T30" fmla="*/ 2147483647 w 126"/>
                    <a:gd name="T31" fmla="*/ 2147483647 h 72"/>
                    <a:gd name="T32" fmla="*/ 2147483647 w 126"/>
                    <a:gd name="T33" fmla="*/ 2147483647 h 72"/>
                    <a:gd name="T34" fmla="*/ 2147483647 w 126"/>
                    <a:gd name="T35" fmla="*/ 2147483647 h 72"/>
                    <a:gd name="T36" fmla="*/ 2147483647 w 126"/>
                    <a:gd name="T37" fmla="*/ 0 h 72"/>
                    <a:gd name="T38" fmla="*/ 2147483647 w 126"/>
                    <a:gd name="T39" fmla="*/ 2147483647 h 72"/>
                    <a:gd name="T40" fmla="*/ 2147483647 w 126"/>
                    <a:gd name="T41" fmla="*/ 2147483647 h 72"/>
                    <a:gd name="T42" fmla="*/ 2147483647 w 126"/>
                    <a:gd name="T43" fmla="*/ 2147483647 h 72"/>
                    <a:gd name="T44" fmla="*/ 2147483647 w 126"/>
                    <a:gd name="T45" fmla="*/ 2147483647 h 72"/>
                    <a:gd name="T46" fmla="*/ 2147483647 w 126"/>
                    <a:gd name="T47" fmla="*/ 2147483647 h 72"/>
                    <a:gd name="T48" fmla="*/ 2147483647 w 126"/>
                    <a:gd name="T49" fmla="*/ 2147483647 h 72"/>
                    <a:gd name="T50" fmla="*/ 2147483647 w 126"/>
                    <a:gd name="T51" fmla="*/ 2147483647 h 72"/>
                    <a:gd name="T52" fmla="*/ 2147483647 w 126"/>
                    <a:gd name="T53" fmla="*/ 2147483647 h 72"/>
                    <a:gd name="T54" fmla="*/ 2147483647 w 126"/>
                    <a:gd name="T55" fmla="*/ 2147483647 h 72"/>
                    <a:gd name="T56" fmla="*/ 2147483647 w 126"/>
                    <a:gd name="T57" fmla="*/ 2147483647 h 72"/>
                    <a:gd name="T58" fmla="*/ 2147483647 w 126"/>
                    <a:gd name="T59" fmla="*/ 2147483647 h 72"/>
                    <a:gd name="T60" fmla="*/ 2147483647 w 126"/>
                    <a:gd name="T61" fmla="*/ 2147483647 h 72"/>
                    <a:gd name="T62" fmla="*/ 2147483647 w 126"/>
                    <a:gd name="T63" fmla="*/ 2147483647 h 72"/>
                    <a:gd name="T64" fmla="*/ 2147483647 w 126"/>
                    <a:gd name="T65" fmla="*/ 2147483647 h 72"/>
                    <a:gd name="T66" fmla="*/ 2147483647 w 126"/>
                    <a:gd name="T67" fmla="*/ 2147483647 h 72"/>
                    <a:gd name="T68" fmla="*/ 2147483647 w 126"/>
                    <a:gd name="T69" fmla="*/ 2147483647 h 72"/>
                    <a:gd name="T70" fmla="*/ 2147483647 w 126"/>
                    <a:gd name="T71" fmla="*/ 2147483647 h 72"/>
                    <a:gd name="T72" fmla="*/ 2147483647 w 126"/>
                    <a:gd name="T73" fmla="*/ 2147483647 h 72"/>
                    <a:gd name="T74" fmla="*/ 2147483647 w 126"/>
                    <a:gd name="T75" fmla="*/ 2147483647 h 72"/>
                    <a:gd name="T76" fmla="*/ 2147483647 w 126"/>
                    <a:gd name="T77" fmla="*/ 2147483647 h 72"/>
                    <a:gd name="T78" fmla="*/ 2147483647 w 126"/>
                    <a:gd name="T79" fmla="*/ 2147483647 h 72"/>
                    <a:gd name="T80" fmla="*/ 2147483647 w 126"/>
                    <a:gd name="T81" fmla="*/ 2147483647 h 72"/>
                    <a:gd name="T82" fmla="*/ 2147483647 w 126"/>
                    <a:gd name="T83" fmla="*/ 2147483647 h 72"/>
                    <a:gd name="T84" fmla="*/ 2147483647 w 126"/>
                    <a:gd name="T85" fmla="*/ 2147483647 h 72"/>
                    <a:gd name="T86" fmla="*/ 2147483647 w 126"/>
                    <a:gd name="T87" fmla="*/ 2147483647 h 72"/>
                    <a:gd name="T88" fmla="*/ 2147483647 w 126"/>
                    <a:gd name="T89" fmla="*/ 2147483647 h 7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26"/>
                    <a:gd name="T136" fmla="*/ 0 h 72"/>
                    <a:gd name="T137" fmla="*/ 126 w 126"/>
                    <a:gd name="T138" fmla="*/ 72 h 72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26" h="72">
                      <a:moveTo>
                        <a:pt x="12" y="60"/>
                      </a:moveTo>
                      <a:lnTo>
                        <a:pt x="20" y="58"/>
                      </a:lnTo>
                      <a:lnTo>
                        <a:pt x="28" y="56"/>
                      </a:lnTo>
                      <a:lnTo>
                        <a:pt x="36" y="52"/>
                      </a:lnTo>
                      <a:lnTo>
                        <a:pt x="42" y="44"/>
                      </a:lnTo>
                      <a:lnTo>
                        <a:pt x="32" y="40"/>
                      </a:lnTo>
                      <a:lnTo>
                        <a:pt x="20" y="32"/>
                      </a:lnTo>
                      <a:lnTo>
                        <a:pt x="16" y="36"/>
                      </a:lnTo>
                      <a:lnTo>
                        <a:pt x="6" y="34"/>
                      </a:lnTo>
                      <a:lnTo>
                        <a:pt x="0" y="32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6" y="8"/>
                      </a:lnTo>
                      <a:lnTo>
                        <a:pt x="18" y="6"/>
                      </a:lnTo>
                      <a:lnTo>
                        <a:pt x="24" y="8"/>
                      </a:lnTo>
                      <a:lnTo>
                        <a:pt x="30" y="10"/>
                      </a:lnTo>
                      <a:lnTo>
                        <a:pt x="38" y="12"/>
                      </a:lnTo>
                      <a:lnTo>
                        <a:pt x="38" y="4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6"/>
                      </a:lnTo>
                      <a:lnTo>
                        <a:pt x="86" y="6"/>
                      </a:lnTo>
                      <a:lnTo>
                        <a:pt x="100" y="6"/>
                      </a:lnTo>
                      <a:lnTo>
                        <a:pt x="112" y="6"/>
                      </a:lnTo>
                      <a:lnTo>
                        <a:pt x="126" y="12"/>
                      </a:lnTo>
                      <a:lnTo>
                        <a:pt x="122" y="18"/>
                      </a:lnTo>
                      <a:lnTo>
                        <a:pt x="118" y="24"/>
                      </a:lnTo>
                      <a:lnTo>
                        <a:pt x="114" y="30"/>
                      </a:lnTo>
                      <a:lnTo>
                        <a:pt x="106" y="36"/>
                      </a:lnTo>
                      <a:lnTo>
                        <a:pt x="100" y="42"/>
                      </a:lnTo>
                      <a:lnTo>
                        <a:pt x="88" y="50"/>
                      </a:lnTo>
                      <a:lnTo>
                        <a:pt x="76" y="52"/>
                      </a:lnTo>
                      <a:lnTo>
                        <a:pt x="68" y="52"/>
                      </a:lnTo>
                      <a:lnTo>
                        <a:pt x="60" y="56"/>
                      </a:lnTo>
                      <a:lnTo>
                        <a:pt x="56" y="58"/>
                      </a:lnTo>
                      <a:lnTo>
                        <a:pt x="50" y="64"/>
                      </a:lnTo>
                      <a:lnTo>
                        <a:pt x="50" y="68"/>
                      </a:lnTo>
                      <a:lnTo>
                        <a:pt x="44" y="72"/>
                      </a:lnTo>
                      <a:lnTo>
                        <a:pt x="38" y="72"/>
                      </a:lnTo>
                      <a:lnTo>
                        <a:pt x="30" y="72"/>
                      </a:lnTo>
                      <a:lnTo>
                        <a:pt x="24" y="70"/>
                      </a:lnTo>
                      <a:lnTo>
                        <a:pt x="18" y="70"/>
                      </a:lnTo>
                      <a:lnTo>
                        <a:pt x="10" y="70"/>
                      </a:lnTo>
                      <a:lnTo>
                        <a:pt x="12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0" name="íŝļiḑè">
                  <a:extLst>
                    <a:ext uri="{FF2B5EF4-FFF2-40B4-BE49-F238E27FC236}">
                      <a16:creationId xmlns:a16="http://schemas.microsoft.com/office/drawing/2014/main" id="{EBB6EFC6-E657-44A8-BED7-024E1A38B6E3}"/>
                    </a:ext>
                  </a:extLst>
                </p:cNvPr>
                <p:cNvSpPr/>
                <p:nvPr/>
              </p:nvSpPr>
              <p:spPr bwMode="auto">
                <a:xfrm>
                  <a:off x="5766394" y="2472219"/>
                  <a:ext cx="471007" cy="257794"/>
                </a:xfrm>
                <a:custGeom>
                  <a:avLst/>
                  <a:gdLst>
                    <a:gd name="T0" fmla="*/ 0 w 270"/>
                    <a:gd name="T1" fmla="*/ 2147483647 h 154"/>
                    <a:gd name="T2" fmla="*/ 2147483647 w 270"/>
                    <a:gd name="T3" fmla="*/ 2147483647 h 154"/>
                    <a:gd name="T4" fmla="*/ 2147483647 w 270"/>
                    <a:gd name="T5" fmla="*/ 2147483647 h 154"/>
                    <a:gd name="T6" fmla="*/ 2147483647 w 270"/>
                    <a:gd name="T7" fmla="*/ 2147483647 h 154"/>
                    <a:gd name="T8" fmla="*/ 2147483647 w 270"/>
                    <a:gd name="T9" fmla="*/ 2147483647 h 154"/>
                    <a:gd name="T10" fmla="*/ 2147483647 w 270"/>
                    <a:gd name="T11" fmla="*/ 2147483647 h 154"/>
                    <a:gd name="T12" fmla="*/ 2147483647 w 270"/>
                    <a:gd name="T13" fmla="*/ 2147483647 h 154"/>
                    <a:gd name="T14" fmla="*/ 2147483647 w 270"/>
                    <a:gd name="T15" fmla="*/ 2147483647 h 154"/>
                    <a:gd name="T16" fmla="*/ 2147483647 w 270"/>
                    <a:gd name="T17" fmla="*/ 2147483647 h 154"/>
                    <a:gd name="T18" fmla="*/ 2147483647 w 270"/>
                    <a:gd name="T19" fmla="*/ 2147483647 h 154"/>
                    <a:gd name="T20" fmla="*/ 2147483647 w 270"/>
                    <a:gd name="T21" fmla="*/ 2147483647 h 154"/>
                    <a:gd name="T22" fmla="*/ 2147483647 w 270"/>
                    <a:gd name="T23" fmla="*/ 2147483647 h 154"/>
                    <a:gd name="T24" fmla="*/ 2147483647 w 270"/>
                    <a:gd name="T25" fmla="*/ 2147483647 h 154"/>
                    <a:gd name="T26" fmla="*/ 2147483647 w 270"/>
                    <a:gd name="T27" fmla="*/ 2147483647 h 154"/>
                    <a:gd name="T28" fmla="*/ 2147483647 w 270"/>
                    <a:gd name="T29" fmla="*/ 2147483647 h 154"/>
                    <a:gd name="T30" fmla="*/ 2147483647 w 270"/>
                    <a:gd name="T31" fmla="*/ 2147483647 h 154"/>
                    <a:gd name="T32" fmla="*/ 2147483647 w 270"/>
                    <a:gd name="T33" fmla="*/ 2147483647 h 154"/>
                    <a:gd name="T34" fmla="*/ 2147483647 w 270"/>
                    <a:gd name="T35" fmla="*/ 2147483647 h 154"/>
                    <a:gd name="T36" fmla="*/ 2147483647 w 270"/>
                    <a:gd name="T37" fmla="*/ 2147483647 h 154"/>
                    <a:gd name="T38" fmla="*/ 2147483647 w 270"/>
                    <a:gd name="T39" fmla="*/ 2147483647 h 154"/>
                    <a:gd name="T40" fmla="*/ 2147483647 w 270"/>
                    <a:gd name="T41" fmla="*/ 2147483647 h 154"/>
                    <a:gd name="T42" fmla="*/ 2147483647 w 270"/>
                    <a:gd name="T43" fmla="*/ 2147483647 h 154"/>
                    <a:gd name="T44" fmla="*/ 2147483647 w 270"/>
                    <a:gd name="T45" fmla="*/ 2147483647 h 154"/>
                    <a:gd name="T46" fmla="*/ 2147483647 w 270"/>
                    <a:gd name="T47" fmla="*/ 2147483647 h 154"/>
                    <a:gd name="T48" fmla="*/ 2147483647 w 270"/>
                    <a:gd name="T49" fmla="*/ 2147483647 h 154"/>
                    <a:gd name="T50" fmla="*/ 2147483647 w 270"/>
                    <a:gd name="T51" fmla="*/ 2147483647 h 154"/>
                    <a:gd name="T52" fmla="*/ 2147483647 w 270"/>
                    <a:gd name="T53" fmla="*/ 2147483647 h 154"/>
                    <a:gd name="T54" fmla="*/ 2147483647 w 270"/>
                    <a:gd name="T55" fmla="*/ 2147483647 h 154"/>
                    <a:gd name="T56" fmla="*/ 2147483647 w 270"/>
                    <a:gd name="T57" fmla="*/ 2147483647 h 154"/>
                    <a:gd name="T58" fmla="*/ 2147483647 w 270"/>
                    <a:gd name="T59" fmla="*/ 2147483647 h 154"/>
                    <a:gd name="T60" fmla="*/ 2147483647 w 270"/>
                    <a:gd name="T61" fmla="*/ 2147483647 h 154"/>
                    <a:gd name="T62" fmla="*/ 2147483647 w 270"/>
                    <a:gd name="T63" fmla="*/ 2147483647 h 154"/>
                    <a:gd name="T64" fmla="*/ 2147483647 w 270"/>
                    <a:gd name="T65" fmla="*/ 2147483647 h 154"/>
                    <a:gd name="T66" fmla="*/ 2147483647 w 270"/>
                    <a:gd name="T67" fmla="*/ 2147483647 h 154"/>
                    <a:gd name="T68" fmla="*/ 2147483647 w 270"/>
                    <a:gd name="T69" fmla="*/ 2147483647 h 154"/>
                    <a:gd name="T70" fmla="*/ 2147483647 w 270"/>
                    <a:gd name="T71" fmla="*/ 2147483647 h 154"/>
                    <a:gd name="T72" fmla="*/ 2147483647 w 270"/>
                    <a:gd name="T73" fmla="*/ 2147483647 h 154"/>
                    <a:gd name="T74" fmla="*/ 2147483647 w 270"/>
                    <a:gd name="T75" fmla="*/ 2147483647 h 15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70"/>
                    <a:gd name="T115" fmla="*/ 0 h 154"/>
                    <a:gd name="T116" fmla="*/ 270 w 270"/>
                    <a:gd name="T117" fmla="*/ 154 h 154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70" h="154">
                      <a:moveTo>
                        <a:pt x="10" y="76"/>
                      </a:moveTo>
                      <a:lnTo>
                        <a:pt x="0" y="10"/>
                      </a:lnTo>
                      <a:lnTo>
                        <a:pt x="34" y="0"/>
                      </a:lnTo>
                      <a:lnTo>
                        <a:pt x="74" y="18"/>
                      </a:lnTo>
                      <a:lnTo>
                        <a:pt x="92" y="40"/>
                      </a:lnTo>
                      <a:lnTo>
                        <a:pt x="110" y="38"/>
                      </a:lnTo>
                      <a:lnTo>
                        <a:pt x="124" y="36"/>
                      </a:lnTo>
                      <a:lnTo>
                        <a:pt x="136" y="36"/>
                      </a:lnTo>
                      <a:lnTo>
                        <a:pt x="146" y="44"/>
                      </a:lnTo>
                      <a:lnTo>
                        <a:pt x="152" y="50"/>
                      </a:lnTo>
                      <a:lnTo>
                        <a:pt x="158" y="56"/>
                      </a:lnTo>
                      <a:lnTo>
                        <a:pt x="160" y="62"/>
                      </a:lnTo>
                      <a:lnTo>
                        <a:pt x="162" y="66"/>
                      </a:lnTo>
                      <a:lnTo>
                        <a:pt x="170" y="68"/>
                      </a:lnTo>
                      <a:lnTo>
                        <a:pt x="174" y="82"/>
                      </a:lnTo>
                      <a:lnTo>
                        <a:pt x="194" y="82"/>
                      </a:lnTo>
                      <a:lnTo>
                        <a:pt x="196" y="90"/>
                      </a:lnTo>
                      <a:lnTo>
                        <a:pt x="202" y="92"/>
                      </a:lnTo>
                      <a:lnTo>
                        <a:pt x="208" y="82"/>
                      </a:lnTo>
                      <a:lnTo>
                        <a:pt x="214" y="74"/>
                      </a:lnTo>
                      <a:lnTo>
                        <a:pt x="218" y="72"/>
                      </a:lnTo>
                      <a:lnTo>
                        <a:pt x="228" y="64"/>
                      </a:lnTo>
                      <a:lnTo>
                        <a:pt x="234" y="64"/>
                      </a:lnTo>
                      <a:lnTo>
                        <a:pt x="230" y="72"/>
                      </a:lnTo>
                      <a:lnTo>
                        <a:pt x="228" y="76"/>
                      </a:lnTo>
                      <a:lnTo>
                        <a:pt x="232" y="78"/>
                      </a:lnTo>
                      <a:lnTo>
                        <a:pt x="234" y="78"/>
                      </a:lnTo>
                      <a:lnTo>
                        <a:pt x="244" y="80"/>
                      </a:lnTo>
                      <a:lnTo>
                        <a:pt x="248" y="76"/>
                      </a:lnTo>
                      <a:lnTo>
                        <a:pt x="260" y="84"/>
                      </a:lnTo>
                      <a:lnTo>
                        <a:pt x="270" y="88"/>
                      </a:lnTo>
                      <a:lnTo>
                        <a:pt x="264" y="96"/>
                      </a:lnTo>
                      <a:lnTo>
                        <a:pt x="254" y="100"/>
                      </a:lnTo>
                      <a:lnTo>
                        <a:pt x="240" y="104"/>
                      </a:lnTo>
                      <a:lnTo>
                        <a:pt x="234" y="102"/>
                      </a:lnTo>
                      <a:lnTo>
                        <a:pt x="226" y="102"/>
                      </a:lnTo>
                      <a:lnTo>
                        <a:pt x="238" y="96"/>
                      </a:lnTo>
                      <a:lnTo>
                        <a:pt x="238" y="92"/>
                      </a:lnTo>
                      <a:lnTo>
                        <a:pt x="230" y="86"/>
                      </a:lnTo>
                      <a:lnTo>
                        <a:pt x="226" y="92"/>
                      </a:lnTo>
                      <a:lnTo>
                        <a:pt x="216" y="90"/>
                      </a:lnTo>
                      <a:lnTo>
                        <a:pt x="216" y="100"/>
                      </a:lnTo>
                      <a:lnTo>
                        <a:pt x="210" y="102"/>
                      </a:lnTo>
                      <a:lnTo>
                        <a:pt x="208" y="112"/>
                      </a:lnTo>
                      <a:lnTo>
                        <a:pt x="194" y="112"/>
                      </a:lnTo>
                      <a:lnTo>
                        <a:pt x="194" y="118"/>
                      </a:lnTo>
                      <a:lnTo>
                        <a:pt x="196" y="120"/>
                      </a:lnTo>
                      <a:lnTo>
                        <a:pt x="200" y="124"/>
                      </a:lnTo>
                      <a:lnTo>
                        <a:pt x="206" y="128"/>
                      </a:lnTo>
                      <a:lnTo>
                        <a:pt x="210" y="132"/>
                      </a:lnTo>
                      <a:lnTo>
                        <a:pt x="210" y="142"/>
                      </a:lnTo>
                      <a:lnTo>
                        <a:pt x="206" y="152"/>
                      </a:lnTo>
                      <a:lnTo>
                        <a:pt x="200" y="154"/>
                      </a:lnTo>
                      <a:lnTo>
                        <a:pt x="190" y="152"/>
                      </a:lnTo>
                      <a:lnTo>
                        <a:pt x="188" y="142"/>
                      </a:lnTo>
                      <a:lnTo>
                        <a:pt x="182" y="138"/>
                      </a:lnTo>
                      <a:lnTo>
                        <a:pt x="176" y="138"/>
                      </a:lnTo>
                      <a:lnTo>
                        <a:pt x="164" y="134"/>
                      </a:lnTo>
                      <a:lnTo>
                        <a:pt x="152" y="124"/>
                      </a:lnTo>
                      <a:lnTo>
                        <a:pt x="140" y="122"/>
                      </a:lnTo>
                      <a:lnTo>
                        <a:pt x="130" y="114"/>
                      </a:lnTo>
                      <a:lnTo>
                        <a:pt x="118" y="106"/>
                      </a:lnTo>
                      <a:lnTo>
                        <a:pt x="110" y="96"/>
                      </a:lnTo>
                      <a:lnTo>
                        <a:pt x="104" y="88"/>
                      </a:lnTo>
                      <a:lnTo>
                        <a:pt x="100" y="82"/>
                      </a:lnTo>
                      <a:lnTo>
                        <a:pt x="80" y="82"/>
                      </a:lnTo>
                      <a:lnTo>
                        <a:pt x="74" y="80"/>
                      </a:lnTo>
                      <a:lnTo>
                        <a:pt x="72" y="72"/>
                      </a:lnTo>
                      <a:lnTo>
                        <a:pt x="70" y="66"/>
                      </a:lnTo>
                      <a:lnTo>
                        <a:pt x="64" y="60"/>
                      </a:lnTo>
                      <a:lnTo>
                        <a:pt x="48" y="54"/>
                      </a:lnTo>
                      <a:lnTo>
                        <a:pt x="38" y="58"/>
                      </a:lnTo>
                      <a:lnTo>
                        <a:pt x="26" y="68"/>
                      </a:lnTo>
                      <a:lnTo>
                        <a:pt x="26" y="74"/>
                      </a:lnTo>
                      <a:lnTo>
                        <a:pt x="26" y="78"/>
                      </a:lnTo>
                      <a:lnTo>
                        <a:pt x="10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1" name="iś1îḍê">
                  <a:extLst>
                    <a:ext uri="{FF2B5EF4-FFF2-40B4-BE49-F238E27FC236}">
                      <a16:creationId xmlns:a16="http://schemas.microsoft.com/office/drawing/2014/main" id="{C1F8AA2B-C14F-4647-8A72-B887576B20A4}"/>
                    </a:ext>
                  </a:extLst>
                </p:cNvPr>
                <p:cNvSpPr/>
                <p:nvPr/>
              </p:nvSpPr>
              <p:spPr bwMode="auto">
                <a:xfrm>
                  <a:off x="5500592" y="2175195"/>
                  <a:ext cx="997104" cy="449739"/>
                </a:xfrm>
                <a:custGeom>
                  <a:avLst/>
                  <a:gdLst>
                    <a:gd name="T0" fmla="*/ 2147483647 w 570"/>
                    <a:gd name="T1" fmla="*/ 2147483647 h 270"/>
                    <a:gd name="T2" fmla="*/ 2147483647 w 570"/>
                    <a:gd name="T3" fmla="*/ 2147483647 h 270"/>
                    <a:gd name="T4" fmla="*/ 2147483647 w 570"/>
                    <a:gd name="T5" fmla="*/ 2147483647 h 270"/>
                    <a:gd name="T6" fmla="*/ 2147483647 w 570"/>
                    <a:gd name="T7" fmla="*/ 2147483647 h 270"/>
                    <a:gd name="T8" fmla="*/ 2147483647 w 570"/>
                    <a:gd name="T9" fmla="*/ 2147483647 h 270"/>
                    <a:gd name="T10" fmla="*/ 2147483647 w 570"/>
                    <a:gd name="T11" fmla="*/ 2147483647 h 270"/>
                    <a:gd name="T12" fmla="*/ 2147483647 w 570"/>
                    <a:gd name="T13" fmla="*/ 2147483647 h 270"/>
                    <a:gd name="T14" fmla="*/ 2147483647 w 570"/>
                    <a:gd name="T15" fmla="*/ 2147483647 h 270"/>
                    <a:gd name="T16" fmla="*/ 2147483647 w 570"/>
                    <a:gd name="T17" fmla="*/ 2147483647 h 270"/>
                    <a:gd name="T18" fmla="*/ 2147483647 w 570"/>
                    <a:gd name="T19" fmla="*/ 2147483647 h 270"/>
                    <a:gd name="T20" fmla="*/ 0 w 570"/>
                    <a:gd name="T21" fmla="*/ 2147483647 h 270"/>
                    <a:gd name="T22" fmla="*/ 2147483647 w 570"/>
                    <a:gd name="T23" fmla="*/ 2147483647 h 270"/>
                    <a:gd name="T24" fmla="*/ 2147483647 w 570"/>
                    <a:gd name="T25" fmla="*/ 2147483647 h 270"/>
                    <a:gd name="T26" fmla="*/ 2147483647 w 570"/>
                    <a:gd name="T27" fmla="*/ 2147483647 h 270"/>
                    <a:gd name="T28" fmla="*/ 2147483647 w 570"/>
                    <a:gd name="T29" fmla="*/ 2147483647 h 270"/>
                    <a:gd name="T30" fmla="*/ 2147483647 w 570"/>
                    <a:gd name="T31" fmla="*/ 2147483647 h 270"/>
                    <a:gd name="T32" fmla="*/ 2147483647 w 570"/>
                    <a:gd name="T33" fmla="*/ 2147483647 h 270"/>
                    <a:gd name="T34" fmla="*/ 2147483647 w 570"/>
                    <a:gd name="T35" fmla="*/ 2147483647 h 270"/>
                    <a:gd name="T36" fmla="*/ 2147483647 w 570"/>
                    <a:gd name="T37" fmla="*/ 2147483647 h 270"/>
                    <a:gd name="T38" fmla="*/ 2147483647 w 570"/>
                    <a:gd name="T39" fmla="*/ 2147483647 h 270"/>
                    <a:gd name="T40" fmla="*/ 2147483647 w 570"/>
                    <a:gd name="T41" fmla="*/ 2147483647 h 270"/>
                    <a:gd name="T42" fmla="*/ 2147483647 w 570"/>
                    <a:gd name="T43" fmla="*/ 2147483647 h 270"/>
                    <a:gd name="T44" fmla="*/ 2147483647 w 570"/>
                    <a:gd name="T45" fmla="*/ 2147483647 h 270"/>
                    <a:gd name="T46" fmla="*/ 2147483647 w 570"/>
                    <a:gd name="T47" fmla="*/ 2147483647 h 270"/>
                    <a:gd name="T48" fmla="*/ 2147483647 w 570"/>
                    <a:gd name="T49" fmla="*/ 2147483647 h 270"/>
                    <a:gd name="T50" fmla="*/ 2147483647 w 570"/>
                    <a:gd name="T51" fmla="*/ 2147483647 h 270"/>
                    <a:gd name="T52" fmla="*/ 2147483647 w 570"/>
                    <a:gd name="T53" fmla="*/ 2147483647 h 270"/>
                    <a:gd name="T54" fmla="*/ 2147483647 w 570"/>
                    <a:gd name="T55" fmla="*/ 2147483647 h 270"/>
                    <a:gd name="T56" fmla="*/ 2147483647 w 570"/>
                    <a:gd name="T57" fmla="*/ 2147483647 h 270"/>
                    <a:gd name="T58" fmla="*/ 2147483647 w 570"/>
                    <a:gd name="T59" fmla="*/ 2147483647 h 270"/>
                    <a:gd name="T60" fmla="*/ 2147483647 w 570"/>
                    <a:gd name="T61" fmla="*/ 2147483647 h 270"/>
                    <a:gd name="T62" fmla="*/ 2147483647 w 570"/>
                    <a:gd name="T63" fmla="*/ 2147483647 h 270"/>
                    <a:gd name="T64" fmla="*/ 2147483647 w 570"/>
                    <a:gd name="T65" fmla="*/ 2147483647 h 270"/>
                    <a:gd name="T66" fmla="*/ 2147483647 w 570"/>
                    <a:gd name="T67" fmla="*/ 2147483647 h 270"/>
                    <a:gd name="T68" fmla="*/ 2147483647 w 570"/>
                    <a:gd name="T69" fmla="*/ 2147483647 h 270"/>
                    <a:gd name="T70" fmla="*/ 2147483647 w 570"/>
                    <a:gd name="T71" fmla="*/ 2147483647 h 270"/>
                    <a:gd name="T72" fmla="*/ 2147483647 w 570"/>
                    <a:gd name="T73" fmla="*/ 2147483647 h 270"/>
                    <a:gd name="T74" fmla="*/ 2147483647 w 570"/>
                    <a:gd name="T75" fmla="*/ 2147483647 h 270"/>
                    <a:gd name="T76" fmla="*/ 2147483647 w 570"/>
                    <a:gd name="T77" fmla="*/ 2147483647 h 270"/>
                    <a:gd name="T78" fmla="*/ 2147483647 w 570"/>
                    <a:gd name="T79" fmla="*/ 2147483647 h 270"/>
                    <a:gd name="T80" fmla="*/ 2147483647 w 570"/>
                    <a:gd name="T81" fmla="*/ 2147483647 h 270"/>
                    <a:gd name="T82" fmla="*/ 2147483647 w 570"/>
                    <a:gd name="T83" fmla="*/ 2147483647 h 27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570"/>
                    <a:gd name="T127" fmla="*/ 0 h 270"/>
                    <a:gd name="T128" fmla="*/ 570 w 570"/>
                    <a:gd name="T129" fmla="*/ 270 h 270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570" h="270">
                      <a:moveTo>
                        <a:pt x="118" y="238"/>
                      </a:moveTo>
                      <a:lnTo>
                        <a:pt x="110" y="240"/>
                      </a:lnTo>
                      <a:lnTo>
                        <a:pt x="108" y="248"/>
                      </a:lnTo>
                      <a:lnTo>
                        <a:pt x="108" y="252"/>
                      </a:lnTo>
                      <a:lnTo>
                        <a:pt x="104" y="248"/>
                      </a:lnTo>
                      <a:lnTo>
                        <a:pt x="102" y="236"/>
                      </a:lnTo>
                      <a:lnTo>
                        <a:pt x="102" y="230"/>
                      </a:lnTo>
                      <a:lnTo>
                        <a:pt x="92" y="224"/>
                      </a:lnTo>
                      <a:lnTo>
                        <a:pt x="84" y="222"/>
                      </a:lnTo>
                      <a:lnTo>
                        <a:pt x="72" y="210"/>
                      </a:lnTo>
                      <a:lnTo>
                        <a:pt x="62" y="200"/>
                      </a:lnTo>
                      <a:lnTo>
                        <a:pt x="58" y="194"/>
                      </a:lnTo>
                      <a:lnTo>
                        <a:pt x="64" y="194"/>
                      </a:lnTo>
                      <a:lnTo>
                        <a:pt x="76" y="196"/>
                      </a:lnTo>
                      <a:lnTo>
                        <a:pt x="70" y="184"/>
                      </a:lnTo>
                      <a:lnTo>
                        <a:pt x="82" y="182"/>
                      </a:lnTo>
                      <a:lnTo>
                        <a:pt x="94" y="182"/>
                      </a:lnTo>
                      <a:lnTo>
                        <a:pt x="92" y="168"/>
                      </a:lnTo>
                      <a:lnTo>
                        <a:pt x="92" y="158"/>
                      </a:lnTo>
                      <a:lnTo>
                        <a:pt x="88" y="152"/>
                      </a:lnTo>
                      <a:lnTo>
                        <a:pt x="80" y="152"/>
                      </a:lnTo>
                      <a:lnTo>
                        <a:pt x="74" y="156"/>
                      </a:lnTo>
                      <a:lnTo>
                        <a:pt x="70" y="154"/>
                      </a:lnTo>
                      <a:lnTo>
                        <a:pt x="64" y="152"/>
                      </a:lnTo>
                      <a:lnTo>
                        <a:pt x="52" y="152"/>
                      </a:lnTo>
                      <a:lnTo>
                        <a:pt x="42" y="162"/>
                      </a:lnTo>
                      <a:lnTo>
                        <a:pt x="36" y="152"/>
                      </a:lnTo>
                      <a:lnTo>
                        <a:pt x="24" y="136"/>
                      </a:lnTo>
                      <a:lnTo>
                        <a:pt x="10" y="136"/>
                      </a:lnTo>
                      <a:lnTo>
                        <a:pt x="10" y="126"/>
                      </a:lnTo>
                      <a:lnTo>
                        <a:pt x="4" y="128"/>
                      </a:lnTo>
                      <a:lnTo>
                        <a:pt x="0" y="128"/>
                      </a:lnTo>
                      <a:lnTo>
                        <a:pt x="0" y="126"/>
                      </a:lnTo>
                      <a:lnTo>
                        <a:pt x="0" y="110"/>
                      </a:lnTo>
                      <a:lnTo>
                        <a:pt x="0" y="96"/>
                      </a:lnTo>
                      <a:lnTo>
                        <a:pt x="10" y="88"/>
                      </a:lnTo>
                      <a:lnTo>
                        <a:pt x="18" y="98"/>
                      </a:lnTo>
                      <a:lnTo>
                        <a:pt x="26" y="94"/>
                      </a:lnTo>
                      <a:lnTo>
                        <a:pt x="24" y="82"/>
                      </a:lnTo>
                      <a:lnTo>
                        <a:pt x="48" y="62"/>
                      </a:lnTo>
                      <a:lnTo>
                        <a:pt x="68" y="66"/>
                      </a:lnTo>
                      <a:lnTo>
                        <a:pt x="86" y="72"/>
                      </a:lnTo>
                      <a:lnTo>
                        <a:pt x="102" y="84"/>
                      </a:lnTo>
                      <a:lnTo>
                        <a:pt x="110" y="82"/>
                      </a:lnTo>
                      <a:lnTo>
                        <a:pt x="122" y="86"/>
                      </a:lnTo>
                      <a:lnTo>
                        <a:pt x="128" y="78"/>
                      </a:lnTo>
                      <a:lnTo>
                        <a:pt x="160" y="78"/>
                      </a:lnTo>
                      <a:lnTo>
                        <a:pt x="170" y="86"/>
                      </a:lnTo>
                      <a:lnTo>
                        <a:pt x="176" y="86"/>
                      </a:lnTo>
                      <a:lnTo>
                        <a:pt x="186" y="84"/>
                      </a:lnTo>
                      <a:lnTo>
                        <a:pt x="202" y="84"/>
                      </a:lnTo>
                      <a:lnTo>
                        <a:pt x="204" y="70"/>
                      </a:lnTo>
                      <a:lnTo>
                        <a:pt x="180" y="62"/>
                      </a:lnTo>
                      <a:lnTo>
                        <a:pt x="184" y="56"/>
                      </a:lnTo>
                      <a:lnTo>
                        <a:pt x="186" y="44"/>
                      </a:lnTo>
                      <a:lnTo>
                        <a:pt x="200" y="42"/>
                      </a:lnTo>
                      <a:lnTo>
                        <a:pt x="188" y="36"/>
                      </a:lnTo>
                      <a:lnTo>
                        <a:pt x="182" y="26"/>
                      </a:lnTo>
                      <a:lnTo>
                        <a:pt x="204" y="24"/>
                      </a:lnTo>
                      <a:lnTo>
                        <a:pt x="270" y="10"/>
                      </a:lnTo>
                      <a:lnTo>
                        <a:pt x="280" y="0"/>
                      </a:lnTo>
                      <a:lnTo>
                        <a:pt x="308" y="4"/>
                      </a:lnTo>
                      <a:lnTo>
                        <a:pt x="320" y="22"/>
                      </a:lnTo>
                      <a:lnTo>
                        <a:pt x="354" y="26"/>
                      </a:lnTo>
                      <a:lnTo>
                        <a:pt x="352" y="32"/>
                      </a:lnTo>
                      <a:lnTo>
                        <a:pt x="370" y="32"/>
                      </a:lnTo>
                      <a:lnTo>
                        <a:pt x="388" y="18"/>
                      </a:lnTo>
                      <a:lnTo>
                        <a:pt x="396" y="18"/>
                      </a:lnTo>
                      <a:lnTo>
                        <a:pt x="396" y="28"/>
                      </a:lnTo>
                      <a:lnTo>
                        <a:pt x="412" y="34"/>
                      </a:lnTo>
                      <a:lnTo>
                        <a:pt x="464" y="82"/>
                      </a:lnTo>
                      <a:lnTo>
                        <a:pt x="472" y="84"/>
                      </a:lnTo>
                      <a:lnTo>
                        <a:pt x="472" y="74"/>
                      </a:lnTo>
                      <a:lnTo>
                        <a:pt x="484" y="76"/>
                      </a:lnTo>
                      <a:lnTo>
                        <a:pt x="486" y="84"/>
                      </a:lnTo>
                      <a:lnTo>
                        <a:pt x="506" y="86"/>
                      </a:lnTo>
                      <a:lnTo>
                        <a:pt x="510" y="78"/>
                      </a:lnTo>
                      <a:lnTo>
                        <a:pt x="534" y="94"/>
                      </a:lnTo>
                      <a:lnTo>
                        <a:pt x="550" y="104"/>
                      </a:lnTo>
                      <a:lnTo>
                        <a:pt x="570" y="108"/>
                      </a:lnTo>
                      <a:lnTo>
                        <a:pt x="564" y="112"/>
                      </a:lnTo>
                      <a:lnTo>
                        <a:pt x="562" y="116"/>
                      </a:lnTo>
                      <a:lnTo>
                        <a:pt x="558" y="120"/>
                      </a:lnTo>
                      <a:lnTo>
                        <a:pt x="544" y="130"/>
                      </a:lnTo>
                      <a:lnTo>
                        <a:pt x="556" y="144"/>
                      </a:lnTo>
                      <a:lnTo>
                        <a:pt x="548" y="152"/>
                      </a:lnTo>
                      <a:lnTo>
                        <a:pt x="540" y="154"/>
                      </a:lnTo>
                      <a:lnTo>
                        <a:pt x="532" y="152"/>
                      </a:lnTo>
                      <a:lnTo>
                        <a:pt x="518" y="148"/>
                      </a:lnTo>
                      <a:lnTo>
                        <a:pt x="522" y="160"/>
                      </a:lnTo>
                      <a:lnTo>
                        <a:pt x="522" y="176"/>
                      </a:lnTo>
                      <a:lnTo>
                        <a:pt x="520" y="184"/>
                      </a:lnTo>
                      <a:lnTo>
                        <a:pt x="510" y="186"/>
                      </a:lnTo>
                      <a:lnTo>
                        <a:pt x="498" y="182"/>
                      </a:lnTo>
                      <a:lnTo>
                        <a:pt x="500" y="190"/>
                      </a:lnTo>
                      <a:lnTo>
                        <a:pt x="510" y="210"/>
                      </a:lnTo>
                      <a:lnTo>
                        <a:pt x="512" y="224"/>
                      </a:lnTo>
                      <a:lnTo>
                        <a:pt x="506" y="234"/>
                      </a:lnTo>
                      <a:lnTo>
                        <a:pt x="492" y="228"/>
                      </a:lnTo>
                      <a:lnTo>
                        <a:pt x="480" y="228"/>
                      </a:lnTo>
                      <a:lnTo>
                        <a:pt x="460" y="228"/>
                      </a:lnTo>
                      <a:lnTo>
                        <a:pt x="448" y="228"/>
                      </a:lnTo>
                      <a:lnTo>
                        <a:pt x="428" y="222"/>
                      </a:lnTo>
                      <a:lnTo>
                        <a:pt x="418" y="226"/>
                      </a:lnTo>
                      <a:lnTo>
                        <a:pt x="418" y="234"/>
                      </a:lnTo>
                      <a:lnTo>
                        <a:pt x="398" y="228"/>
                      </a:lnTo>
                      <a:lnTo>
                        <a:pt x="386" y="230"/>
                      </a:lnTo>
                      <a:lnTo>
                        <a:pt x="386" y="242"/>
                      </a:lnTo>
                      <a:lnTo>
                        <a:pt x="380" y="242"/>
                      </a:lnTo>
                      <a:lnTo>
                        <a:pt x="360" y="260"/>
                      </a:lnTo>
                      <a:lnTo>
                        <a:pt x="358" y="264"/>
                      </a:lnTo>
                      <a:lnTo>
                        <a:pt x="354" y="270"/>
                      </a:lnTo>
                      <a:lnTo>
                        <a:pt x="348" y="268"/>
                      </a:lnTo>
                      <a:lnTo>
                        <a:pt x="346" y="260"/>
                      </a:lnTo>
                      <a:lnTo>
                        <a:pt x="326" y="260"/>
                      </a:lnTo>
                      <a:lnTo>
                        <a:pt x="322" y="246"/>
                      </a:lnTo>
                      <a:lnTo>
                        <a:pt x="314" y="244"/>
                      </a:lnTo>
                      <a:lnTo>
                        <a:pt x="310" y="234"/>
                      </a:lnTo>
                      <a:lnTo>
                        <a:pt x="288" y="214"/>
                      </a:lnTo>
                      <a:lnTo>
                        <a:pt x="244" y="218"/>
                      </a:lnTo>
                      <a:lnTo>
                        <a:pt x="226" y="196"/>
                      </a:lnTo>
                      <a:lnTo>
                        <a:pt x="186" y="178"/>
                      </a:lnTo>
                      <a:lnTo>
                        <a:pt x="152" y="188"/>
                      </a:lnTo>
                      <a:lnTo>
                        <a:pt x="162" y="254"/>
                      </a:lnTo>
                      <a:lnTo>
                        <a:pt x="154" y="254"/>
                      </a:lnTo>
                      <a:lnTo>
                        <a:pt x="140" y="242"/>
                      </a:lnTo>
                      <a:lnTo>
                        <a:pt x="130" y="238"/>
                      </a:lnTo>
                      <a:lnTo>
                        <a:pt x="118" y="2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2" name="íṥļîḑé">
                  <a:extLst>
                    <a:ext uri="{FF2B5EF4-FFF2-40B4-BE49-F238E27FC236}">
                      <a16:creationId xmlns:a16="http://schemas.microsoft.com/office/drawing/2014/main" id="{32F283C7-45F8-4DED-8672-0B8C6E3B2E62}"/>
                    </a:ext>
                  </a:extLst>
                </p:cNvPr>
                <p:cNvSpPr/>
                <p:nvPr/>
              </p:nvSpPr>
              <p:spPr bwMode="auto">
                <a:xfrm>
                  <a:off x="5500592" y="2652955"/>
                  <a:ext cx="41317" cy="22417"/>
                </a:xfrm>
                <a:custGeom>
                  <a:avLst/>
                  <a:gdLst>
                    <a:gd name="T0" fmla="*/ 0 w 24"/>
                    <a:gd name="T1" fmla="*/ 2147483647 h 14"/>
                    <a:gd name="T2" fmla="*/ 2147483647 w 24"/>
                    <a:gd name="T3" fmla="*/ 0 h 14"/>
                    <a:gd name="T4" fmla="*/ 2147483647 w 24"/>
                    <a:gd name="T5" fmla="*/ 2147483647 h 14"/>
                    <a:gd name="T6" fmla="*/ 2147483647 w 24"/>
                    <a:gd name="T7" fmla="*/ 2147483647 h 14"/>
                    <a:gd name="T8" fmla="*/ 2147483647 w 24"/>
                    <a:gd name="T9" fmla="*/ 2147483647 h 14"/>
                    <a:gd name="T10" fmla="*/ 2147483647 w 24"/>
                    <a:gd name="T11" fmla="*/ 2147483647 h 14"/>
                    <a:gd name="T12" fmla="*/ 2147483647 w 24"/>
                    <a:gd name="T13" fmla="*/ 2147483647 h 14"/>
                    <a:gd name="T14" fmla="*/ 0 w 24"/>
                    <a:gd name="T15" fmla="*/ 2147483647 h 1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4"/>
                    <a:gd name="T25" fmla="*/ 0 h 14"/>
                    <a:gd name="T26" fmla="*/ 24 w 24"/>
                    <a:gd name="T27" fmla="*/ 14 h 1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4" h="14">
                      <a:moveTo>
                        <a:pt x="0" y="2"/>
                      </a:moveTo>
                      <a:lnTo>
                        <a:pt x="8" y="0"/>
                      </a:lnTo>
                      <a:lnTo>
                        <a:pt x="18" y="8"/>
                      </a:lnTo>
                      <a:lnTo>
                        <a:pt x="24" y="12"/>
                      </a:lnTo>
                      <a:lnTo>
                        <a:pt x="16" y="14"/>
                      </a:lnTo>
                      <a:lnTo>
                        <a:pt x="12" y="14"/>
                      </a:lnTo>
                      <a:lnTo>
                        <a:pt x="6" y="1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3" name="ïṣľîďê">
                  <a:extLst>
                    <a:ext uri="{FF2B5EF4-FFF2-40B4-BE49-F238E27FC236}">
                      <a16:creationId xmlns:a16="http://schemas.microsoft.com/office/drawing/2014/main" id="{883936D2-BAAC-49CF-9A34-C6C3007559C8}"/>
                    </a:ext>
                  </a:extLst>
                </p:cNvPr>
                <p:cNvSpPr/>
                <p:nvPr/>
              </p:nvSpPr>
              <p:spPr bwMode="auto">
                <a:xfrm>
                  <a:off x="4920784" y="1590953"/>
                  <a:ext cx="3437531" cy="1008761"/>
                </a:xfrm>
                <a:custGeom>
                  <a:avLst/>
                  <a:gdLst>
                    <a:gd name="T0" fmla="*/ 2147483647 w 1968"/>
                    <a:gd name="T1" fmla="*/ 2147483647 h 606"/>
                    <a:gd name="T2" fmla="*/ 2147483647 w 1968"/>
                    <a:gd name="T3" fmla="*/ 2147483647 h 606"/>
                    <a:gd name="T4" fmla="*/ 2147483647 w 1968"/>
                    <a:gd name="T5" fmla="*/ 2147483647 h 606"/>
                    <a:gd name="T6" fmla="*/ 2147483647 w 1968"/>
                    <a:gd name="T7" fmla="*/ 2147483647 h 606"/>
                    <a:gd name="T8" fmla="*/ 2147483647 w 1968"/>
                    <a:gd name="T9" fmla="*/ 2147483647 h 606"/>
                    <a:gd name="T10" fmla="*/ 2147483647 w 1968"/>
                    <a:gd name="T11" fmla="*/ 2147483647 h 606"/>
                    <a:gd name="T12" fmla="*/ 2147483647 w 1968"/>
                    <a:gd name="T13" fmla="*/ 2147483647 h 606"/>
                    <a:gd name="T14" fmla="*/ 2147483647 w 1968"/>
                    <a:gd name="T15" fmla="*/ 2147483647 h 606"/>
                    <a:gd name="T16" fmla="*/ 2147483647 w 1968"/>
                    <a:gd name="T17" fmla="*/ 2147483647 h 606"/>
                    <a:gd name="T18" fmla="*/ 2147483647 w 1968"/>
                    <a:gd name="T19" fmla="*/ 2147483647 h 606"/>
                    <a:gd name="T20" fmla="*/ 2147483647 w 1968"/>
                    <a:gd name="T21" fmla="*/ 2147483647 h 606"/>
                    <a:gd name="T22" fmla="*/ 2147483647 w 1968"/>
                    <a:gd name="T23" fmla="*/ 2147483647 h 606"/>
                    <a:gd name="T24" fmla="*/ 2147483647 w 1968"/>
                    <a:gd name="T25" fmla="*/ 2147483647 h 606"/>
                    <a:gd name="T26" fmla="*/ 2147483647 w 1968"/>
                    <a:gd name="T27" fmla="*/ 2147483647 h 606"/>
                    <a:gd name="T28" fmla="*/ 2147483647 w 1968"/>
                    <a:gd name="T29" fmla="*/ 2147483647 h 606"/>
                    <a:gd name="T30" fmla="*/ 2147483647 w 1968"/>
                    <a:gd name="T31" fmla="*/ 2147483647 h 606"/>
                    <a:gd name="T32" fmla="*/ 2147483647 w 1968"/>
                    <a:gd name="T33" fmla="*/ 2147483647 h 606"/>
                    <a:gd name="T34" fmla="*/ 2147483647 w 1968"/>
                    <a:gd name="T35" fmla="*/ 2147483647 h 606"/>
                    <a:gd name="T36" fmla="*/ 2147483647 w 1968"/>
                    <a:gd name="T37" fmla="*/ 2147483647 h 606"/>
                    <a:gd name="T38" fmla="*/ 2147483647 w 1968"/>
                    <a:gd name="T39" fmla="*/ 2147483647 h 606"/>
                    <a:gd name="T40" fmla="*/ 2147483647 w 1968"/>
                    <a:gd name="T41" fmla="*/ 2147483647 h 606"/>
                    <a:gd name="T42" fmla="*/ 2147483647 w 1968"/>
                    <a:gd name="T43" fmla="*/ 2147483647 h 606"/>
                    <a:gd name="T44" fmla="*/ 2147483647 w 1968"/>
                    <a:gd name="T45" fmla="*/ 2147483647 h 606"/>
                    <a:gd name="T46" fmla="*/ 2147483647 w 1968"/>
                    <a:gd name="T47" fmla="*/ 2147483647 h 606"/>
                    <a:gd name="T48" fmla="*/ 2147483647 w 1968"/>
                    <a:gd name="T49" fmla="*/ 2147483647 h 606"/>
                    <a:gd name="T50" fmla="*/ 2147483647 w 1968"/>
                    <a:gd name="T51" fmla="*/ 2147483647 h 606"/>
                    <a:gd name="T52" fmla="*/ 2147483647 w 1968"/>
                    <a:gd name="T53" fmla="*/ 2147483647 h 606"/>
                    <a:gd name="T54" fmla="*/ 2147483647 w 1968"/>
                    <a:gd name="T55" fmla="*/ 2147483647 h 606"/>
                    <a:gd name="T56" fmla="*/ 2147483647 w 1968"/>
                    <a:gd name="T57" fmla="*/ 2147483647 h 606"/>
                    <a:gd name="T58" fmla="*/ 2147483647 w 1968"/>
                    <a:gd name="T59" fmla="*/ 2147483647 h 606"/>
                    <a:gd name="T60" fmla="*/ 2147483647 w 1968"/>
                    <a:gd name="T61" fmla="*/ 0 h 606"/>
                    <a:gd name="T62" fmla="*/ 2147483647 w 1968"/>
                    <a:gd name="T63" fmla="*/ 2147483647 h 606"/>
                    <a:gd name="T64" fmla="*/ 2147483647 w 1968"/>
                    <a:gd name="T65" fmla="*/ 2147483647 h 606"/>
                    <a:gd name="T66" fmla="*/ 2147483647 w 1968"/>
                    <a:gd name="T67" fmla="*/ 2147483647 h 606"/>
                    <a:gd name="T68" fmla="*/ 2147483647 w 1968"/>
                    <a:gd name="T69" fmla="*/ 2147483647 h 606"/>
                    <a:gd name="T70" fmla="*/ 2147483647 w 1968"/>
                    <a:gd name="T71" fmla="*/ 2147483647 h 606"/>
                    <a:gd name="T72" fmla="*/ 2147483647 w 1968"/>
                    <a:gd name="T73" fmla="*/ 2147483647 h 606"/>
                    <a:gd name="T74" fmla="*/ 2147483647 w 1968"/>
                    <a:gd name="T75" fmla="*/ 2147483647 h 606"/>
                    <a:gd name="T76" fmla="*/ 2147483647 w 1968"/>
                    <a:gd name="T77" fmla="*/ 2147483647 h 606"/>
                    <a:gd name="T78" fmla="*/ 2147483647 w 1968"/>
                    <a:gd name="T79" fmla="*/ 2147483647 h 606"/>
                    <a:gd name="T80" fmla="*/ 2147483647 w 1968"/>
                    <a:gd name="T81" fmla="*/ 2147483647 h 606"/>
                    <a:gd name="T82" fmla="*/ 2147483647 w 1968"/>
                    <a:gd name="T83" fmla="*/ 2147483647 h 606"/>
                    <a:gd name="T84" fmla="*/ 2147483647 w 1968"/>
                    <a:gd name="T85" fmla="*/ 2147483647 h 606"/>
                    <a:gd name="T86" fmla="*/ 2147483647 w 1968"/>
                    <a:gd name="T87" fmla="*/ 2147483647 h 606"/>
                    <a:gd name="T88" fmla="*/ 2147483647 w 1968"/>
                    <a:gd name="T89" fmla="*/ 2147483647 h 606"/>
                    <a:gd name="T90" fmla="*/ 2147483647 w 1968"/>
                    <a:gd name="T91" fmla="*/ 2147483647 h 606"/>
                    <a:gd name="T92" fmla="*/ 2147483647 w 1968"/>
                    <a:gd name="T93" fmla="*/ 2147483647 h 606"/>
                    <a:gd name="T94" fmla="*/ 2147483647 w 1968"/>
                    <a:gd name="T95" fmla="*/ 2147483647 h 606"/>
                    <a:gd name="T96" fmla="*/ 2147483647 w 1968"/>
                    <a:gd name="T97" fmla="*/ 2147483647 h 606"/>
                    <a:gd name="T98" fmla="*/ 2147483647 w 1968"/>
                    <a:gd name="T99" fmla="*/ 2147483647 h 606"/>
                    <a:gd name="T100" fmla="*/ 2147483647 w 1968"/>
                    <a:gd name="T101" fmla="*/ 2147483647 h 606"/>
                    <a:gd name="T102" fmla="*/ 2147483647 w 1968"/>
                    <a:gd name="T103" fmla="*/ 2147483647 h 606"/>
                    <a:gd name="T104" fmla="*/ 2147483647 w 1968"/>
                    <a:gd name="T105" fmla="*/ 2147483647 h 606"/>
                    <a:gd name="T106" fmla="*/ 2147483647 w 1968"/>
                    <a:gd name="T107" fmla="*/ 2147483647 h 606"/>
                    <a:gd name="T108" fmla="*/ 2147483647 w 1968"/>
                    <a:gd name="T109" fmla="*/ 2147483647 h 606"/>
                    <a:gd name="T110" fmla="*/ 2147483647 w 1968"/>
                    <a:gd name="T111" fmla="*/ 2147483647 h 606"/>
                    <a:gd name="T112" fmla="*/ 2147483647 w 1968"/>
                    <a:gd name="T113" fmla="*/ 2147483647 h 606"/>
                    <a:gd name="T114" fmla="*/ 2147483647 w 1968"/>
                    <a:gd name="T115" fmla="*/ 2147483647 h 606"/>
                    <a:gd name="T116" fmla="*/ 2147483647 w 1968"/>
                    <a:gd name="T117" fmla="*/ 2147483647 h 606"/>
                    <a:gd name="T118" fmla="*/ 2147483647 w 1968"/>
                    <a:gd name="T119" fmla="*/ 2147483647 h 60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968"/>
                    <a:gd name="T181" fmla="*/ 0 h 606"/>
                    <a:gd name="T182" fmla="*/ 1968 w 1968"/>
                    <a:gd name="T183" fmla="*/ 606 h 60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968" h="606">
                      <a:moveTo>
                        <a:pt x="902" y="458"/>
                      </a:moveTo>
                      <a:lnTo>
                        <a:pt x="912" y="448"/>
                      </a:lnTo>
                      <a:lnTo>
                        <a:pt x="924" y="440"/>
                      </a:lnTo>
                      <a:lnTo>
                        <a:pt x="936" y="436"/>
                      </a:lnTo>
                      <a:lnTo>
                        <a:pt x="950" y="434"/>
                      </a:lnTo>
                      <a:lnTo>
                        <a:pt x="958" y="436"/>
                      </a:lnTo>
                      <a:lnTo>
                        <a:pt x="964" y="436"/>
                      </a:lnTo>
                      <a:lnTo>
                        <a:pt x="982" y="442"/>
                      </a:lnTo>
                      <a:lnTo>
                        <a:pt x="1000" y="448"/>
                      </a:lnTo>
                      <a:lnTo>
                        <a:pt x="1010" y="450"/>
                      </a:lnTo>
                      <a:lnTo>
                        <a:pt x="1020" y="450"/>
                      </a:lnTo>
                      <a:lnTo>
                        <a:pt x="1026" y="450"/>
                      </a:lnTo>
                      <a:lnTo>
                        <a:pt x="1030" y="448"/>
                      </a:lnTo>
                      <a:lnTo>
                        <a:pt x="1034" y="446"/>
                      </a:lnTo>
                      <a:lnTo>
                        <a:pt x="1036" y="442"/>
                      </a:lnTo>
                      <a:lnTo>
                        <a:pt x="1036" y="438"/>
                      </a:lnTo>
                      <a:lnTo>
                        <a:pt x="1034" y="436"/>
                      </a:lnTo>
                      <a:lnTo>
                        <a:pt x="1028" y="430"/>
                      </a:lnTo>
                      <a:lnTo>
                        <a:pt x="1024" y="424"/>
                      </a:lnTo>
                      <a:lnTo>
                        <a:pt x="1022" y="420"/>
                      </a:lnTo>
                      <a:lnTo>
                        <a:pt x="1020" y="416"/>
                      </a:lnTo>
                      <a:lnTo>
                        <a:pt x="1022" y="414"/>
                      </a:lnTo>
                      <a:lnTo>
                        <a:pt x="1024" y="414"/>
                      </a:lnTo>
                      <a:lnTo>
                        <a:pt x="1030" y="412"/>
                      </a:lnTo>
                      <a:lnTo>
                        <a:pt x="1048" y="412"/>
                      </a:lnTo>
                      <a:lnTo>
                        <a:pt x="1066" y="416"/>
                      </a:lnTo>
                      <a:lnTo>
                        <a:pt x="1076" y="420"/>
                      </a:lnTo>
                      <a:lnTo>
                        <a:pt x="1082" y="426"/>
                      </a:lnTo>
                      <a:lnTo>
                        <a:pt x="1088" y="434"/>
                      </a:lnTo>
                      <a:lnTo>
                        <a:pt x="1092" y="436"/>
                      </a:lnTo>
                      <a:lnTo>
                        <a:pt x="1094" y="438"/>
                      </a:lnTo>
                      <a:lnTo>
                        <a:pt x="1100" y="440"/>
                      </a:lnTo>
                      <a:lnTo>
                        <a:pt x="1108" y="438"/>
                      </a:lnTo>
                      <a:lnTo>
                        <a:pt x="1122" y="436"/>
                      </a:lnTo>
                      <a:lnTo>
                        <a:pt x="1136" y="438"/>
                      </a:lnTo>
                      <a:lnTo>
                        <a:pt x="1148" y="440"/>
                      </a:lnTo>
                      <a:lnTo>
                        <a:pt x="1160" y="446"/>
                      </a:lnTo>
                      <a:lnTo>
                        <a:pt x="1186" y="458"/>
                      </a:lnTo>
                      <a:lnTo>
                        <a:pt x="1200" y="460"/>
                      </a:lnTo>
                      <a:lnTo>
                        <a:pt x="1214" y="462"/>
                      </a:lnTo>
                      <a:lnTo>
                        <a:pt x="1222" y="462"/>
                      </a:lnTo>
                      <a:lnTo>
                        <a:pt x="1230" y="460"/>
                      </a:lnTo>
                      <a:lnTo>
                        <a:pt x="1240" y="452"/>
                      </a:lnTo>
                      <a:lnTo>
                        <a:pt x="1252" y="444"/>
                      </a:lnTo>
                      <a:lnTo>
                        <a:pt x="1258" y="442"/>
                      </a:lnTo>
                      <a:lnTo>
                        <a:pt x="1264" y="442"/>
                      </a:lnTo>
                      <a:lnTo>
                        <a:pt x="1272" y="442"/>
                      </a:lnTo>
                      <a:lnTo>
                        <a:pt x="1284" y="446"/>
                      </a:lnTo>
                      <a:lnTo>
                        <a:pt x="1306" y="454"/>
                      </a:lnTo>
                      <a:lnTo>
                        <a:pt x="1314" y="454"/>
                      </a:lnTo>
                      <a:lnTo>
                        <a:pt x="1324" y="452"/>
                      </a:lnTo>
                      <a:lnTo>
                        <a:pt x="1326" y="450"/>
                      </a:lnTo>
                      <a:lnTo>
                        <a:pt x="1328" y="446"/>
                      </a:lnTo>
                      <a:lnTo>
                        <a:pt x="1328" y="442"/>
                      </a:lnTo>
                      <a:lnTo>
                        <a:pt x="1328" y="436"/>
                      </a:lnTo>
                      <a:lnTo>
                        <a:pt x="1326" y="426"/>
                      </a:lnTo>
                      <a:lnTo>
                        <a:pt x="1324" y="416"/>
                      </a:lnTo>
                      <a:lnTo>
                        <a:pt x="1318" y="410"/>
                      </a:lnTo>
                      <a:lnTo>
                        <a:pt x="1314" y="406"/>
                      </a:lnTo>
                      <a:lnTo>
                        <a:pt x="1312" y="404"/>
                      </a:lnTo>
                      <a:lnTo>
                        <a:pt x="1312" y="398"/>
                      </a:lnTo>
                      <a:lnTo>
                        <a:pt x="1314" y="394"/>
                      </a:lnTo>
                      <a:lnTo>
                        <a:pt x="1318" y="390"/>
                      </a:lnTo>
                      <a:lnTo>
                        <a:pt x="1324" y="388"/>
                      </a:lnTo>
                      <a:lnTo>
                        <a:pt x="1334" y="386"/>
                      </a:lnTo>
                      <a:lnTo>
                        <a:pt x="1346" y="386"/>
                      </a:lnTo>
                      <a:lnTo>
                        <a:pt x="1368" y="388"/>
                      </a:lnTo>
                      <a:lnTo>
                        <a:pt x="1384" y="394"/>
                      </a:lnTo>
                      <a:lnTo>
                        <a:pt x="1396" y="402"/>
                      </a:lnTo>
                      <a:lnTo>
                        <a:pt x="1408" y="410"/>
                      </a:lnTo>
                      <a:lnTo>
                        <a:pt x="1430" y="432"/>
                      </a:lnTo>
                      <a:lnTo>
                        <a:pt x="1442" y="440"/>
                      </a:lnTo>
                      <a:lnTo>
                        <a:pt x="1452" y="448"/>
                      </a:lnTo>
                      <a:lnTo>
                        <a:pt x="1466" y="454"/>
                      </a:lnTo>
                      <a:lnTo>
                        <a:pt x="1480" y="458"/>
                      </a:lnTo>
                      <a:lnTo>
                        <a:pt x="1494" y="462"/>
                      </a:lnTo>
                      <a:lnTo>
                        <a:pt x="1506" y="466"/>
                      </a:lnTo>
                      <a:lnTo>
                        <a:pt x="1512" y="474"/>
                      </a:lnTo>
                      <a:lnTo>
                        <a:pt x="1518" y="482"/>
                      </a:lnTo>
                      <a:lnTo>
                        <a:pt x="1526" y="488"/>
                      </a:lnTo>
                      <a:lnTo>
                        <a:pt x="1532" y="490"/>
                      </a:lnTo>
                      <a:lnTo>
                        <a:pt x="1536" y="490"/>
                      </a:lnTo>
                      <a:lnTo>
                        <a:pt x="1548" y="488"/>
                      </a:lnTo>
                      <a:lnTo>
                        <a:pt x="1554" y="484"/>
                      </a:lnTo>
                      <a:lnTo>
                        <a:pt x="1560" y="478"/>
                      </a:lnTo>
                      <a:lnTo>
                        <a:pt x="1568" y="472"/>
                      </a:lnTo>
                      <a:lnTo>
                        <a:pt x="1576" y="486"/>
                      </a:lnTo>
                      <a:lnTo>
                        <a:pt x="1580" y="496"/>
                      </a:lnTo>
                      <a:lnTo>
                        <a:pt x="1582" y="510"/>
                      </a:lnTo>
                      <a:lnTo>
                        <a:pt x="1582" y="522"/>
                      </a:lnTo>
                      <a:lnTo>
                        <a:pt x="1582" y="528"/>
                      </a:lnTo>
                      <a:lnTo>
                        <a:pt x="1582" y="538"/>
                      </a:lnTo>
                      <a:lnTo>
                        <a:pt x="1574" y="532"/>
                      </a:lnTo>
                      <a:lnTo>
                        <a:pt x="1562" y="528"/>
                      </a:lnTo>
                      <a:lnTo>
                        <a:pt x="1562" y="544"/>
                      </a:lnTo>
                      <a:lnTo>
                        <a:pt x="1570" y="550"/>
                      </a:lnTo>
                      <a:lnTo>
                        <a:pt x="1576" y="558"/>
                      </a:lnTo>
                      <a:lnTo>
                        <a:pt x="1584" y="580"/>
                      </a:lnTo>
                      <a:lnTo>
                        <a:pt x="1590" y="576"/>
                      </a:lnTo>
                      <a:lnTo>
                        <a:pt x="1600" y="574"/>
                      </a:lnTo>
                      <a:lnTo>
                        <a:pt x="1612" y="576"/>
                      </a:lnTo>
                      <a:lnTo>
                        <a:pt x="1618" y="576"/>
                      </a:lnTo>
                      <a:lnTo>
                        <a:pt x="1624" y="574"/>
                      </a:lnTo>
                      <a:lnTo>
                        <a:pt x="1630" y="574"/>
                      </a:lnTo>
                      <a:lnTo>
                        <a:pt x="1634" y="570"/>
                      </a:lnTo>
                      <a:lnTo>
                        <a:pt x="1640" y="558"/>
                      </a:lnTo>
                      <a:lnTo>
                        <a:pt x="1640" y="546"/>
                      </a:lnTo>
                      <a:lnTo>
                        <a:pt x="1642" y="532"/>
                      </a:lnTo>
                      <a:lnTo>
                        <a:pt x="1642" y="518"/>
                      </a:lnTo>
                      <a:lnTo>
                        <a:pt x="1642" y="494"/>
                      </a:lnTo>
                      <a:lnTo>
                        <a:pt x="1640" y="476"/>
                      </a:lnTo>
                      <a:lnTo>
                        <a:pt x="1636" y="458"/>
                      </a:lnTo>
                      <a:lnTo>
                        <a:pt x="1628" y="436"/>
                      </a:lnTo>
                      <a:lnTo>
                        <a:pt x="1616" y="418"/>
                      </a:lnTo>
                      <a:lnTo>
                        <a:pt x="1604" y="402"/>
                      </a:lnTo>
                      <a:lnTo>
                        <a:pt x="1588" y="386"/>
                      </a:lnTo>
                      <a:lnTo>
                        <a:pt x="1580" y="382"/>
                      </a:lnTo>
                      <a:lnTo>
                        <a:pt x="1572" y="380"/>
                      </a:lnTo>
                      <a:lnTo>
                        <a:pt x="1562" y="376"/>
                      </a:lnTo>
                      <a:lnTo>
                        <a:pt x="1554" y="376"/>
                      </a:lnTo>
                      <a:lnTo>
                        <a:pt x="1550" y="376"/>
                      </a:lnTo>
                      <a:lnTo>
                        <a:pt x="1548" y="376"/>
                      </a:lnTo>
                      <a:lnTo>
                        <a:pt x="1544" y="382"/>
                      </a:lnTo>
                      <a:lnTo>
                        <a:pt x="1534" y="378"/>
                      </a:lnTo>
                      <a:lnTo>
                        <a:pt x="1530" y="370"/>
                      </a:lnTo>
                      <a:lnTo>
                        <a:pt x="1524" y="362"/>
                      </a:lnTo>
                      <a:lnTo>
                        <a:pt x="1516" y="354"/>
                      </a:lnTo>
                      <a:lnTo>
                        <a:pt x="1510" y="358"/>
                      </a:lnTo>
                      <a:lnTo>
                        <a:pt x="1502" y="362"/>
                      </a:lnTo>
                      <a:lnTo>
                        <a:pt x="1492" y="366"/>
                      </a:lnTo>
                      <a:lnTo>
                        <a:pt x="1492" y="354"/>
                      </a:lnTo>
                      <a:lnTo>
                        <a:pt x="1494" y="354"/>
                      </a:lnTo>
                      <a:lnTo>
                        <a:pt x="1496" y="350"/>
                      </a:lnTo>
                      <a:lnTo>
                        <a:pt x="1502" y="344"/>
                      </a:lnTo>
                      <a:lnTo>
                        <a:pt x="1504" y="340"/>
                      </a:lnTo>
                      <a:lnTo>
                        <a:pt x="1504" y="334"/>
                      </a:lnTo>
                      <a:lnTo>
                        <a:pt x="1504" y="324"/>
                      </a:lnTo>
                      <a:lnTo>
                        <a:pt x="1506" y="312"/>
                      </a:lnTo>
                      <a:lnTo>
                        <a:pt x="1506" y="308"/>
                      </a:lnTo>
                      <a:lnTo>
                        <a:pt x="1508" y="302"/>
                      </a:lnTo>
                      <a:lnTo>
                        <a:pt x="1516" y="296"/>
                      </a:lnTo>
                      <a:lnTo>
                        <a:pt x="1524" y="290"/>
                      </a:lnTo>
                      <a:lnTo>
                        <a:pt x="1534" y="286"/>
                      </a:lnTo>
                      <a:lnTo>
                        <a:pt x="1546" y="284"/>
                      </a:lnTo>
                      <a:lnTo>
                        <a:pt x="1570" y="286"/>
                      </a:lnTo>
                      <a:lnTo>
                        <a:pt x="1592" y="286"/>
                      </a:lnTo>
                      <a:lnTo>
                        <a:pt x="1610" y="288"/>
                      </a:lnTo>
                      <a:lnTo>
                        <a:pt x="1624" y="292"/>
                      </a:lnTo>
                      <a:lnTo>
                        <a:pt x="1636" y="296"/>
                      </a:lnTo>
                      <a:lnTo>
                        <a:pt x="1648" y="298"/>
                      </a:lnTo>
                      <a:lnTo>
                        <a:pt x="1656" y="296"/>
                      </a:lnTo>
                      <a:lnTo>
                        <a:pt x="1662" y="294"/>
                      </a:lnTo>
                      <a:lnTo>
                        <a:pt x="1668" y="290"/>
                      </a:lnTo>
                      <a:lnTo>
                        <a:pt x="1670" y="286"/>
                      </a:lnTo>
                      <a:lnTo>
                        <a:pt x="1666" y="284"/>
                      </a:lnTo>
                      <a:lnTo>
                        <a:pt x="1660" y="278"/>
                      </a:lnTo>
                      <a:lnTo>
                        <a:pt x="1656" y="272"/>
                      </a:lnTo>
                      <a:lnTo>
                        <a:pt x="1654" y="262"/>
                      </a:lnTo>
                      <a:lnTo>
                        <a:pt x="1654" y="254"/>
                      </a:lnTo>
                      <a:lnTo>
                        <a:pt x="1656" y="252"/>
                      </a:lnTo>
                      <a:lnTo>
                        <a:pt x="1658" y="248"/>
                      </a:lnTo>
                      <a:lnTo>
                        <a:pt x="1662" y="246"/>
                      </a:lnTo>
                      <a:lnTo>
                        <a:pt x="1668" y="246"/>
                      </a:lnTo>
                      <a:lnTo>
                        <a:pt x="1682" y="246"/>
                      </a:lnTo>
                      <a:lnTo>
                        <a:pt x="1694" y="250"/>
                      </a:lnTo>
                      <a:lnTo>
                        <a:pt x="1704" y="256"/>
                      </a:lnTo>
                      <a:lnTo>
                        <a:pt x="1714" y="262"/>
                      </a:lnTo>
                      <a:lnTo>
                        <a:pt x="1722" y="264"/>
                      </a:lnTo>
                      <a:lnTo>
                        <a:pt x="1722" y="256"/>
                      </a:lnTo>
                      <a:lnTo>
                        <a:pt x="1722" y="250"/>
                      </a:lnTo>
                      <a:lnTo>
                        <a:pt x="1724" y="244"/>
                      </a:lnTo>
                      <a:lnTo>
                        <a:pt x="1722" y="230"/>
                      </a:lnTo>
                      <a:lnTo>
                        <a:pt x="1738" y="230"/>
                      </a:lnTo>
                      <a:lnTo>
                        <a:pt x="1740" y="240"/>
                      </a:lnTo>
                      <a:lnTo>
                        <a:pt x="1744" y="246"/>
                      </a:lnTo>
                      <a:lnTo>
                        <a:pt x="1750" y="254"/>
                      </a:lnTo>
                      <a:lnTo>
                        <a:pt x="1754" y="260"/>
                      </a:lnTo>
                      <a:lnTo>
                        <a:pt x="1748" y="270"/>
                      </a:lnTo>
                      <a:lnTo>
                        <a:pt x="1740" y="284"/>
                      </a:lnTo>
                      <a:lnTo>
                        <a:pt x="1734" y="300"/>
                      </a:lnTo>
                      <a:lnTo>
                        <a:pt x="1732" y="314"/>
                      </a:lnTo>
                      <a:lnTo>
                        <a:pt x="1732" y="322"/>
                      </a:lnTo>
                      <a:lnTo>
                        <a:pt x="1736" y="330"/>
                      </a:lnTo>
                      <a:lnTo>
                        <a:pt x="1740" y="338"/>
                      </a:lnTo>
                      <a:lnTo>
                        <a:pt x="1746" y="346"/>
                      </a:lnTo>
                      <a:lnTo>
                        <a:pt x="1760" y="362"/>
                      </a:lnTo>
                      <a:lnTo>
                        <a:pt x="1776" y="378"/>
                      </a:lnTo>
                      <a:lnTo>
                        <a:pt x="1814" y="406"/>
                      </a:lnTo>
                      <a:lnTo>
                        <a:pt x="1830" y="420"/>
                      </a:lnTo>
                      <a:lnTo>
                        <a:pt x="1840" y="434"/>
                      </a:lnTo>
                      <a:lnTo>
                        <a:pt x="1846" y="424"/>
                      </a:lnTo>
                      <a:lnTo>
                        <a:pt x="1848" y="416"/>
                      </a:lnTo>
                      <a:lnTo>
                        <a:pt x="1846" y="410"/>
                      </a:lnTo>
                      <a:lnTo>
                        <a:pt x="1840" y="404"/>
                      </a:lnTo>
                      <a:lnTo>
                        <a:pt x="1838" y="400"/>
                      </a:lnTo>
                      <a:lnTo>
                        <a:pt x="1840" y="398"/>
                      </a:lnTo>
                      <a:lnTo>
                        <a:pt x="1844" y="394"/>
                      </a:lnTo>
                      <a:lnTo>
                        <a:pt x="1850" y="390"/>
                      </a:lnTo>
                      <a:lnTo>
                        <a:pt x="1842" y="384"/>
                      </a:lnTo>
                      <a:lnTo>
                        <a:pt x="1838" y="382"/>
                      </a:lnTo>
                      <a:lnTo>
                        <a:pt x="1838" y="376"/>
                      </a:lnTo>
                      <a:lnTo>
                        <a:pt x="1838" y="372"/>
                      </a:lnTo>
                      <a:lnTo>
                        <a:pt x="1840" y="368"/>
                      </a:lnTo>
                      <a:lnTo>
                        <a:pt x="1850" y="366"/>
                      </a:lnTo>
                      <a:lnTo>
                        <a:pt x="1850" y="364"/>
                      </a:lnTo>
                      <a:lnTo>
                        <a:pt x="1852" y="362"/>
                      </a:lnTo>
                      <a:lnTo>
                        <a:pt x="1852" y="358"/>
                      </a:lnTo>
                      <a:lnTo>
                        <a:pt x="1850" y="356"/>
                      </a:lnTo>
                      <a:lnTo>
                        <a:pt x="1846" y="354"/>
                      </a:lnTo>
                      <a:lnTo>
                        <a:pt x="1838" y="354"/>
                      </a:lnTo>
                      <a:lnTo>
                        <a:pt x="1828" y="354"/>
                      </a:lnTo>
                      <a:lnTo>
                        <a:pt x="1840" y="338"/>
                      </a:lnTo>
                      <a:lnTo>
                        <a:pt x="1828" y="328"/>
                      </a:lnTo>
                      <a:lnTo>
                        <a:pt x="1806" y="316"/>
                      </a:lnTo>
                      <a:lnTo>
                        <a:pt x="1798" y="308"/>
                      </a:lnTo>
                      <a:lnTo>
                        <a:pt x="1790" y="302"/>
                      </a:lnTo>
                      <a:lnTo>
                        <a:pt x="1784" y="296"/>
                      </a:lnTo>
                      <a:lnTo>
                        <a:pt x="1782" y="290"/>
                      </a:lnTo>
                      <a:lnTo>
                        <a:pt x="1784" y="282"/>
                      </a:lnTo>
                      <a:lnTo>
                        <a:pt x="1786" y="274"/>
                      </a:lnTo>
                      <a:lnTo>
                        <a:pt x="1792" y="270"/>
                      </a:lnTo>
                      <a:lnTo>
                        <a:pt x="1796" y="268"/>
                      </a:lnTo>
                      <a:lnTo>
                        <a:pt x="1828" y="268"/>
                      </a:lnTo>
                      <a:lnTo>
                        <a:pt x="1838" y="266"/>
                      </a:lnTo>
                      <a:lnTo>
                        <a:pt x="1850" y="262"/>
                      </a:lnTo>
                      <a:lnTo>
                        <a:pt x="1858" y="258"/>
                      </a:lnTo>
                      <a:lnTo>
                        <a:pt x="1868" y="252"/>
                      </a:lnTo>
                      <a:lnTo>
                        <a:pt x="1888" y="240"/>
                      </a:lnTo>
                      <a:lnTo>
                        <a:pt x="1898" y="234"/>
                      </a:lnTo>
                      <a:lnTo>
                        <a:pt x="1912" y="228"/>
                      </a:lnTo>
                      <a:lnTo>
                        <a:pt x="1906" y="218"/>
                      </a:lnTo>
                      <a:lnTo>
                        <a:pt x="1900" y="214"/>
                      </a:lnTo>
                      <a:lnTo>
                        <a:pt x="1892" y="210"/>
                      </a:lnTo>
                      <a:lnTo>
                        <a:pt x="1884" y="208"/>
                      </a:lnTo>
                      <a:lnTo>
                        <a:pt x="1864" y="206"/>
                      </a:lnTo>
                      <a:lnTo>
                        <a:pt x="1856" y="204"/>
                      </a:lnTo>
                      <a:lnTo>
                        <a:pt x="1846" y="198"/>
                      </a:lnTo>
                      <a:lnTo>
                        <a:pt x="1858" y="194"/>
                      </a:lnTo>
                      <a:lnTo>
                        <a:pt x="1868" y="190"/>
                      </a:lnTo>
                      <a:lnTo>
                        <a:pt x="1862" y="184"/>
                      </a:lnTo>
                      <a:lnTo>
                        <a:pt x="1858" y="178"/>
                      </a:lnTo>
                      <a:lnTo>
                        <a:pt x="1868" y="176"/>
                      </a:lnTo>
                      <a:lnTo>
                        <a:pt x="1882" y="180"/>
                      </a:lnTo>
                      <a:lnTo>
                        <a:pt x="1912" y="188"/>
                      </a:lnTo>
                      <a:lnTo>
                        <a:pt x="1940" y="194"/>
                      </a:lnTo>
                      <a:lnTo>
                        <a:pt x="1950" y="198"/>
                      </a:lnTo>
                      <a:lnTo>
                        <a:pt x="1962" y="198"/>
                      </a:lnTo>
                      <a:lnTo>
                        <a:pt x="1966" y="198"/>
                      </a:lnTo>
                      <a:lnTo>
                        <a:pt x="1968" y="196"/>
                      </a:lnTo>
                      <a:lnTo>
                        <a:pt x="1968" y="194"/>
                      </a:lnTo>
                      <a:lnTo>
                        <a:pt x="1968" y="190"/>
                      </a:lnTo>
                      <a:lnTo>
                        <a:pt x="1968" y="188"/>
                      </a:lnTo>
                      <a:lnTo>
                        <a:pt x="1962" y="182"/>
                      </a:lnTo>
                      <a:lnTo>
                        <a:pt x="1960" y="178"/>
                      </a:lnTo>
                      <a:lnTo>
                        <a:pt x="1956" y="174"/>
                      </a:lnTo>
                      <a:lnTo>
                        <a:pt x="1940" y="166"/>
                      </a:lnTo>
                      <a:lnTo>
                        <a:pt x="1924" y="164"/>
                      </a:lnTo>
                      <a:lnTo>
                        <a:pt x="1906" y="162"/>
                      </a:lnTo>
                      <a:lnTo>
                        <a:pt x="1896" y="162"/>
                      </a:lnTo>
                      <a:lnTo>
                        <a:pt x="1892" y="162"/>
                      </a:lnTo>
                      <a:lnTo>
                        <a:pt x="1888" y="164"/>
                      </a:lnTo>
                      <a:lnTo>
                        <a:pt x="1868" y="152"/>
                      </a:lnTo>
                      <a:lnTo>
                        <a:pt x="1844" y="142"/>
                      </a:lnTo>
                      <a:lnTo>
                        <a:pt x="1818" y="134"/>
                      </a:lnTo>
                      <a:lnTo>
                        <a:pt x="1788" y="126"/>
                      </a:lnTo>
                      <a:lnTo>
                        <a:pt x="1760" y="122"/>
                      </a:lnTo>
                      <a:lnTo>
                        <a:pt x="1730" y="118"/>
                      </a:lnTo>
                      <a:lnTo>
                        <a:pt x="1700" y="114"/>
                      </a:lnTo>
                      <a:lnTo>
                        <a:pt x="1674" y="114"/>
                      </a:lnTo>
                      <a:lnTo>
                        <a:pt x="1668" y="112"/>
                      </a:lnTo>
                      <a:lnTo>
                        <a:pt x="1656" y="110"/>
                      </a:lnTo>
                      <a:lnTo>
                        <a:pt x="1652" y="110"/>
                      </a:lnTo>
                      <a:lnTo>
                        <a:pt x="1650" y="114"/>
                      </a:lnTo>
                      <a:lnTo>
                        <a:pt x="1652" y="120"/>
                      </a:lnTo>
                      <a:lnTo>
                        <a:pt x="1660" y="130"/>
                      </a:lnTo>
                      <a:lnTo>
                        <a:pt x="1644" y="130"/>
                      </a:lnTo>
                      <a:lnTo>
                        <a:pt x="1636" y="124"/>
                      </a:lnTo>
                      <a:lnTo>
                        <a:pt x="1622" y="120"/>
                      </a:lnTo>
                      <a:lnTo>
                        <a:pt x="1610" y="118"/>
                      </a:lnTo>
                      <a:lnTo>
                        <a:pt x="1594" y="118"/>
                      </a:lnTo>
                      <a:lnTo>
                        <a:pt x="1562" y="120"/>
                      </a:lnTo>
                      <a:lnTo>
                        <a:pt x="1548" y="120"/>
                      </a:lnTo>
                      <a:lnTo>
                        <a:pt x="1534" y="118"/>
                      </a:lnTo>
                      <a:lnTo>
                        <a:pt x="1526" y="116"/>
                      </a:lnTo>
                      <a:lnTo>
                        <a:pt x="1520" y="112"/>
                      </a:lnTo>
                      <a:lnTo>
                        <a:pt x="1514" y="108"/>
                      </a:lnTo>
                      <a:lnTo>
                        <a:pt x="1508" y="102"/>
                      </a:lnTo>
                      <a:lnTo>
                        <a:pt x="1500" y="98"/>
                      </a:lnTo>
                      <a:lnTo>
                        <a:pt x="1480" y="96"/>
                      </a:lnTo>
                      <a:lnTo>
                        <a:pt x="1454" y="96"/>
                      </a:lnTo>
                      <a:lnTo>
                        <a:pt x="1418" y="100"/>
                      </a:lnTo>
                      <a:lnTo>
                        <a:pt x="1406" y="100"/>
                      </a:lnTo>
                      <a:lnTo>
                        <a:pt x="1394" y="96"/>
                      </a:lnTo>
                      <a:lnTo>
                        <a:pt x="1388" y="90"/>
                      </a:lnTo>
                      <a:lnTo>
                        <a:pt x="1378" y="84"/>
                      </a:lnTo>
                      <a:lnTo>
                        <a:pt x="1364" y="72"/>
                      </a:lnTo>
                      <a:lnTo>
                        <a:pt x="1354" y="68"/>
                      </a:lnTo>
                      <a:lnTo>
                        <a:pt x="1344" y="66"/>
                      </a:lnTo>
                      <a:lnTo>
                        <a:pt x="1340" y="68"/>
                      </a:lnTo>
                      <a:lnTo>
                        <a:pt x="1336" y="70"/>
                      </a:lnTo>
                      <a:lnTo>
                        <a:pt x="1334" y="78"/>
                      </a:lnTo>
                      <a:lnTo>
                        <a:pt x="1328" y="78"/>
                      </a:lnTo>
                      <a:lnTo>
                        <a:pt x="1312" y="80"/>
                      </a:lnTo>
                      <a:lnTo>
                        <a:pt x="1304" y="78"/>
                      </a:lnTo>
                      <a:lnTo>
                        <a:pt x="1292" y="76"/>
                      </a:lnTo>
                      <a:lnTo>
                        <a:pt x="1280" y="72"/>
                      </a:lnTo>
                      <a:lnTo>
                        <a:pt x="1266" y="66"/>
                      </a:lnTo>
                      <a:lnTo>
                        <a:pt x="1260" y="64"/>
                      </a:lnTo>
                      <a:lnTo>
                        <a:pt x="1256" y="64"/>
                      </a:lnTo>
                      <a:lnTo>
                        <a:pt x="1250" y="68"/>
                      </a:lnTo>
                      <a:lnTo>
                        <a:pt x="1246" y="74"/>
                      </a:lnTo>
                      <a:lnTo>
                        <a:pt x="1240" y="82"/>
                      </a:lnTo>
                      <a:lnTo>
                        <a:pt x="1236" y="88"/>
                      </a:lnTo>
                      <a:lnTo>
                        <a:pt x="1232" y="90"/>
                      </a:lnTo>
                      <a:lnTo>
                        <a:pt x="1224" y="94"/>
                      </a:lnTo>
                      <a:lnTo>
                        <a:pt x="1212" y="96"/>
                      </a:lnTo>
                      <a:lnTo>
                        <a:pt x="1190" y="98"/>
                      </a:lnTo>
                      <a:lnTo>
                        <a:pt x="1148" y="96"/>
                      </a:lnTo>
                      <a:lnTo>
                        <a:pt x="1136" y="94"/>
                      </a:lnTo>
                      <a:lnTo>
                        <a:pt x="1124" y="90"/>
                      </a:lnTo>
                      <a:lnTo>
                        <a:pt x="1114" y="84"/>
                      </a:lnTo>
                      <a:lnTo>
                        <a:pt x="1104" y="80"/>
                      </a:lnTo>
                      <a:lnTo>
                        <a:pt x="1094" y="72"/>
                      </a:lnTo>
                      <a:lnTo>
                        <a:pt x="1082" y="66"/>
                      </a:lnTo>
                      <a:lnTo>
                        <a:pt x="1066" y="62"/>
                      </a:lnTo>
                      <a:lnTo>
                        <a:pt x="1048" y="60"/>
                      </a:lnTo>
                      <a:lnTo>
                        <a:pt x="1038" y="58"/>
                      </a:lnTo>
                      <a:lnTo>
                        <a:pt x="1018" y="56"/>
                      </a:lnTo>
                      <a:lnTo>
                        <a:pt x="980" y="54"/>
                      </a:lnTo>
                      <a:lnTo>
                        <a:pt x="924" y="56"/>
                      </a:lnTo>
                      <a:lnTo>
                        <a:pt x="898" y="54"/>
                      </a:lnTo>
                      <a:lnTo>
                        <a:pt x="868" y="54"/>
                      </a:lnTo>
                      <a:lnTo>
                        <a:pt x="880" y="46"/>
                      </a:lnTo>
                      <a:lnTo>
                        <a:pt x="886" y="40"/>
                      </a:lnTo>
                      <a:lnTo>
                        <a:pt x="890" y="34"/>
                      </a:lnTo>
                      <a:lnTo>
                        <a:pt x="876" y="26"/>
                      </a:lnTo>
                      <a:lnTo>
                        <a:pt x="852" y="20"/>
                      </a:lnTo>
                      <a:lnTo>
                        <a:pt x="828" y="12"/>
                      </a:lnTo>
                      <a:lnTo>
                        <a:pt x="800" y="4"/>
                      </a:lnTo>
                      <a:lnTo>
                        <a:pt x="774" y="2"/>
                      </a:lnTo>
                      <a:lnTo>
                        <a:pt x="764" y="0"/>
                      </a:lnTo>
                      <a:lnTo>
                        <a:pt x="752" y="2"/>
                      </a:lnTo>
                      <a:lnTo>
                        <a:pt x="742" y="4"/>
                      </a:lnTo>
                      <a:lnTo>
                        <a:pt x="736" y="8"/>
                      </a:lnTo>
                      <a:lnTo>
                        <a:pt x="732" y="14"/>
                      </a:lnTo>
                      <a:lnTo>
                        <a:pt x="728" y="22"/>
                      </a:lnTo>
                      <a:lnTo>
                        <a:pt x="712" y="20"/>
                      </a:lnTo>
                      <a:lnTo>
                        <a:pt x="692" y="18"/>
                      </a:lnTo>
                      <a:lnTo>
                        <a:pt x="668" y="20"/>
                      </a:lnTo>
                      <a:lnTo>
                        <a:pt x="642" y="26"/>
                      </a:lnTo>
                      <a:lnTo>
                        <a:pt x="630" y="28"/>
                      </a:lnTo>
                      <a:lnTo>
                        <a:pt x="618" y="32"/>
                      </a:lnTo>
                      <a:lnTo>
                        <a:pt x="608" y="38"/>
                      </a:lnTo>
                      <a:lnTo>
                        <a:pt x="602" y="46"/>
                      </a:lnTo>
                      <a:lnTo>
                        <a:pt x="608" y="46"/>
                      </a:lnTo>
                      <a:lnTo>
                        <a:pt x="618" y="52"/>
                      </a:lnTo>
                      <a:lnTo>
                        <a:pt x="606" y="54"/>
                      </a:lnTo>
                      <a:lnTo>
                        <a:pt x="596" y="54"/>
                      </a:lnTo>
                      <a:lnTo>
                        <a:pt x="578" y="54"/>
                      </a:lnTo>
                      <a:lnTo>
                        <a:pt x="564" y="56"/>
                      </a:lnTo>
                      <a:lnTo>
                        <a:pt x="574" y="74"/>
                      </a:lnTo>
                      <a:lnTo>
                        <a:pt x="562" y="74"/>
                      </a:lnTo>
                      <a:lnTo>
                        <a:pt x="552" y="76"/>
                      </a:lnTo>
                      <a:lnTo>
                        <a:pt x="548" y="80"/>
                      </a:lnTo>
                      <a:lnTo>
                        <a:pt x="548" y="82"/>
                      </a:lnTo>
                      <a:lnTo>
                        <a:pt x="546" y="86"/>
                      </a:lnTo>
                      <a:lnTo>
                        <a:pt x="548" y="90"/>
                      </a:lnTo>
                      <a:lnTo>
                        <a:pt x="548" y="96"/>
                      </a:lnTo>
                      <a:lnTo>
                        <a:pt x="542" y="94"/>
                      </a:lnTo>
                      <a:lnTo>
                        <a:pt x="536" y="90"/>
                      </a:lnTo>
                      <a:lnTo>
                        <a:pt x="524" y="82"/>
                      </a:lnTo>
                      <a:lnTo>
                        <a:pt x="516" y="74"/>
                      </a:lnTo>
                      <a:lnTo>
                        <a:pt x="510" y="72"/>
                      </a:lnTo>
                      <a:lnTo>
                        <a:pt x="502" y="68"/>
                      </a:lnTo>
                      <a:lnTo>
                        <a:pt x="502" y="72"/>
                      </a:lnTo>
                      <a:lnTo>
                        <a:pt x="500" y="80"/>
                      </a:lnTo>
                      <a:lnTo>
                        <a:pt x="502" y="84"/>
                      </a:lnTo>
                      <a:lnTo>
                        <a:pt x="506" y="90"/>
                      </a:lnTo>
                      <a:lnTo>
                        <a:pt x="514" y="96"/>
                      </a:lnTo>
                      <a:lnTo>
                        <a:pt x="522" y="102"/>
                      </a:lnTo>
                      <a:lnTo>
                        <a:pt x="522" y="124"/>
                      </a:lnTo>
                      <a:lnTo>
                        <a:pt x="512" y="116"/>
                      </a:lnTo>
                      <a:lnTo>
                        <a:pt x="504" y="108"/>
                      </a:lnTo>
                      <a:lnTo>
                        <a:pt x="492" y="88"/>
                      </a:lnTo>
                      <a:lnTo>
                        <a:pt x="486" y="82"/>
                      </a:lnTo>
                      <a:lnTo>
                        <a:pt x="478" y="74"/>
                      </a:lnTo>
                      <a:lnTo>
                        <a:pt x="466" y="68"/>
                      </a:lnTo>
                      <a:lnTo>
                        <a:pt x="450" y="66"/>
                      </a:lnTo>
                      <a:lnTo>
                        <a:pt x="442" y="68"/>
                      </a:lnTo>
                      <a:lnTo>
                        <a:pt x="438" y="72"/>
                      </a:lnTo>
                      <a:lnTo>
                        <a:pt x="434" y="80"/>
                      </a:lnTo>
                      <a:lnTo>
                        <a:pt x="434" y="88"/>
                      </a:lnTo>
                      <a:lnTo>
                        <a:pt x="434" y="94"/>
                      </a:lnTo>
                      <a:lnTo>
                        <a:pt x="438" y="102"/>
                      </a:lnTo>
                      <a:lnTo>
                        <a:pt x="440" y="108"/>
                      </a:lnTo>
                      <a:lnTo>
                        <a:pt x="446" y="114"/>
                      </a:lnTo>
                      <a:lnTo>
                        <a:pt x="454" y="120"/>
                      </a:lnTo>
                      <a:lnTo>
                        <a:pt x="462" y="126"/>
                      </a:lnTo>
                      <a:lnTo>
                        <a:pt x="468" y="128"/>
                      </a:lnTo>
                      <a:lnTo>
                        <a:pt x="478" y="130"/>
                      </a:lnTo>
                      <a:lnTo>
                        <a:pt x="468" y="136"/>
                      </a:lnTo>
                      <a:lnTo>
                        <a:pt x="460" y="136"/>
                      </a:lnTo>
                      <a:lnTo>
                        <a:pt x="450" y="134"/>
                      </a:lnTo>
                      <a:lnTo>
                        <a:pt x="440" y="132"/>
                      </a:lnTo>
                      <a:lnTo>
                        <a:pt x="420" y="122"/>
                      </a:lnTo>
                      <a:lnTo>
                        <a:pt x="410" y="118"/>
                      </a:lnTo>
                      <a:lnTo>
                        <a:pt x="400" y="116"/>
                      </a:lnTo>
                      <a:lnTo>
                        <a:pt x="366" y="116"/>
                      </a:lnTo>
                      <a:lnTo>
                        <a:pt x="368" y="120"/>
                      </a:lnTo>
                      <a:lnTo>
                        <a:pt x="370" y="130"/>
                      </a:lnTo>
                      <a:lnTo>
                        <a:pt x="370" y="134"/>
                      </a:lnTo>
                      <a:lnTo>
                        <a:pt x="368" y="134"/>
                      </a:lnTo>
                      <a:lnTo>
                        <a:pt x="362" y="132"/>
                      </a:lnTo>
                      <a:lnTo>
                        <a:pt x="356" y="124"/>
                      </a:lnTo>
                      <a:lnTo>
                        <a:pt x="350" y="122"/>
                      </a:lnTo>
                      <a:lnTo>
                        <a:pt x="346" y="122"/>
                      </a:lnTo>
                      <a:lnTo>
                        <a:pt x="340" y="124"/>
                      </a:lnTo>
                      <a:lnTo>
                        <a:pt x="334" y="128"/>
                      </a:lnTo>
                      <a:lnTo>
                        <a:pt x="322" y="136"/>
                      </a:lnTo>
                      <a:lnTo>
                        <a:pt x="314" y="136"/>
                      </a:lnTo>
                      <a:lnTo>
                        <a:pt x="306" y="138"/>
                      </a:lnTo>
                      <a:lnTo>
                        <a:pt x="302" y="136"/>
                      </a:lnTo>
                      <a:lnTo>
                        <a:pt x="302" y="134"/>
                      </a:lnTo>
                      <a:lnTo>
                        <a:pt x="298" y="132"/>
                      </a:lnTo>
                      <a:lnTo>
                        <a:pt x="290" y="130"/>
                      </a:lnTo>
                      <a:lnTo>
                        <a:pt x="280" y="132"/>
                      </a:lnTo>
                      <a:lnTo>
                        <a:pt x="270" y="134"/>
                      </a:lnTo>
                      <a:lnTo>
                        <a:pt x="260" y="136"/>
                      </a:lnTo>
                      <a:lnTo>
                        <a:pt x="250" y="142"/>
                      </a:lnTo>
                      <a:lnTo>
                        <a:pt x="236" y="152"/>
                      </a:lnTo>
                      <a:lnTo>
                        <a:pt x="222" y="164"/>
                      </a:lnTo>
                      <a:lnTo>
                        <a:pt x="218" y="158"/>
                      </a:lnTo>
                      <a:lnTo>
                        <a:pt x="216" y="152"/>
                      </a:lnTo>
                      <a:lnTo>
                        <a:pt x="214" y="144"/>
                      </a:lnTo>
                      <a:lnTo>
                        <a:pt x="214" y="136"/>
                      </a:lnTo>
                      <a:lnTo>
                        <a:pt x="192" y="136"/>
                      </a:lnTo>
                      <a:lnTo>
                        <a:pt x="192" y="144"/>
                      </a:lnTo>
                      <a:lnTo>
                        <a:pt x="194" y="150"/>
                      </a:lnTo>
                      <a:lnTo>
                        <a:pt x="196" y="158"/>
                      </a:lnTo>
                      <a:lnTo>
                        <a:pt x="198" y="166"/>
                      </a:lnTo>
                      <a:lnTo>
                        <a:pt x="190" y="166"/>
                      </a:lnTo>
                      <a:lnTo>
                        <a:pt x="180" y="168"/>
                      </a:lnTo>
                      <a:lnTo>
                        <a:pt x="172" y="172"/>
                      </a:lnTo>
                      <a:lnTo>
                        <a:pt x="166" y="176"/>
                      </a:lnTo>
                      <a:lnTo>
                        <a:pt x="158" y="186"/>
                      </a:lnTo>
                      <a:lnTo>
                        <a:pt x="148" y="196"/>
                      </a:lnTo>
                      <a:lnTo>
                        <a:pt x="132" y="190"/>
                      </a:lnTo>
                      <a:lnTo>
                        <a:pt x="118" y="190"/>
                      </a:lnTo>
                      <a:lnTo>
                        <a:pt x="126" y="198"/>
                      </a:lnTo>
                      <a:lnTo>
                        <a:pt x="130" y="206"/>
                      </a:lnTo>
                      <a:lnTo>
                        <a:pt x="132" y="210"/>
                      </a:lnTo>
                      <a:lnTo>
                        <a:pt x="118" y="210"/>
                      </a:lnTo>
                      <a:lnTo>
                        <a:pt x="110" y="208"/>
                      </a:lnTo>
                      <a:lnTo>
                        <a:pt x="102" y="202"/>
                      </a:lnTo>
                      <a:lnTo>
                        <a:pt x="94" y="196"/>
                      </a:lnTo>
                      <a:lnTo>
                        <a:pt x="84" y="180"/>
                      </a:lnTo>
                      <a:lnTo>
                        <a:pt x="76" y="166"/>
                      </a:lnTo>
                      <a:lnTo>
                        <a:pt x="84" y="166"/>
                      </a:lnTo>
                      <a:lnTo>
                        <a:pt x="96" y="170"/>
                      </a:lnTo>
                      <a:lnTo>
                        <a:pt x="110" y="172"/>
                      </a:lnTo>
                      <a:lnTo>
                        <a:pt x="124" y="174"/>
                      </a:lnTo>
                      <a:lnTo>
                        <a:pt x="134" y="172"/>
                      </a:lnTo>
                      <a:lnTo>
                        <a:pt x="142" y="170"/>
                      </a:lnTo>
                      <a:lnTo>
                        <a:pt x="158" y="164"/>
                      </a:lnTo>
                      <a:lnTo>
                        <a:pt x="156" y="158"/>
                      </a:lnTo>
                      <a:lnTo>
                        <a:pt x="150" y="152"/>
                      </a:lnTo>
                      <a:lnTo>
                        <a:pt x="144" y="146"/>
                      </a:lnTo>
                      <a:lnTo>
                        <a:pt x="138" y="142"/>
                      </a:lnTo>
                      <a:lnTo>
                        <a:pt x="120" y="136"/>
                      </a:lnTo>
                      <a:lnTo>
                        <a:pt x="100" y="132"/>
                      </a:lnTo>
                      <a:lnTo>
                        <a:pt x="56" y="124"/>
                      </a:lnTo>
                      <a:lnTo>
                        <a:pt x="36" y="118"/>
                      </a:lnTo>
                      <a:lnTo>
                        <a:pt x="28" y="114"/>
                      </a:lnTo>
                      <a:lnTo>
                        <a:pt x="24" y="110"/>
                      </a:lnTo>
                      <a:lnTo>
                        <a:pt x="24" y="122"/>
                      </a:lnTo>
                      <a:lnTo>
                        <a:pt x="8" y="126"/>
                      </a:lnTo>
                      <a:lnTo>
                        <a:pt x="2" y="130"/>
                      </a:lnTo>
                      <a:lnTo>
                        <a:pt x="0" y="134"/>
                      </a:lnTo>
                      <a:lnTo>
                        <a:pt x="0" y="136"/>
                      </a:lnTo>
                      <a:lnTo>
                        <a:pt x="0" y="140"/>
                      </a:lnTo>
                      <a:lnTo>
                        <a:pt x="2" y="142"/>
                      </a:lnTo>
                      <a:lnTo>
                        <a:pt x="10" y="144"/>
                      </a:lnTo>
                      <a:lnTo>
                        <a:pt x="18" y="146"/>
                      </a:lnTo>
                      <a:lnTo>
                        <a:pt x="20" y="148"/>
                      </a:lnTo>
                      <a:lnTo>
                        <a:pt x="20" y="150"/>
                      </a:lnTo>
                      <a:lnTo>
                        <a:pt x="20" y="154"/>
                      </a:lnTo>
                      <a:lnTo>
                        <a:pt x="18" y="158"/>
                      </a:lnTo>
                      <a:lnTo>
                        <a:pt x="14" y="160"/>
                      </a:lnTo>
                      <a:lnTo>
                        <a:pt x="14" y="164"/>
                      </a:lnTo>
                      <a:lnTo>
                        <a:pt x="16" y="166"/>
                      </a:lnTo>
                      <a:lnTo>
                        <a:pt x="18" y="164"/>
                      </a:lnTo>
                      <a:lnTo>
                        <a:pt x="24" y="164"/>
                      </a:lnTo>
                      <a:lnTo>
                        <a:pt x="24" y="174"/>
                      </a:lnTo>
                      <a:lnTo>
                        <a:pt x="28" y="186"/>
                      </a:lnTo>
                      <a:lnTo>
                        <a:pt x="30" y="192"/>
                      </a:lnTo>
                      <a:lnTo>
                        <a:pt x="32" y="196"/>
                      </a:lnTo>
                      <a:lnTo>
                        <a:pt x="36" y="198"/>
                      </a:lnTo>
                      <a:lnTo>
                        <a:pt x="36" y="202"/>
                      </a:lnTo>
                      <a:lnTo>
                        <a:pt x="38" y="208"/>
                      </a:lnTo>
                      <a:lnTo>
                        <a:pt x="40" y="212"/>
                      </a:lnTo>
                      <a:lnTo>
                        <a:pt x="40" y="218"/>
                      </a:lnTo>
                      <a:lnTo>
                        <a:pt x="50" y="222"/>
                      </a:lnTo>
                      <a:lnTo>
                        <a:pt x="56" y="228"/>
                      </a:lnTo>
                      <a:lnTo>
                        <a:pt x="56" y="240"/>
                      </a:lnTo>
                      <a:lnTo>
                        <a:pt x="46" y="242"/>
                      </a:lnTo>
                      <a:lnTo>
                        <a:pt x="38" y="246"/>
                      </a:lnTo>
                      <a:lnTo>
                        <a:pt x="28" y="260"/>
                      </a:lnTo>
                      <a:lnTo>
                        <a:pt x="32" y="266"/>
                      </a:lnTo>
                      <a:lnTo>
                        <a:pt x="36" y="268"/>
                      </a:lnTo>
                      <a:lnTo>
                        <a:pt x="40" y="270"/>
                      </a:lnTo>
                      <a:lnTo>
                        <a:pt x="34" y="276"/>
                      </a:lnTo>
                      <a:lnTo>
                        <a:pt x="26" y="282"/>
                      </a:lnTo>
                      <a:lnTo>
                        <a:pt x="20" y="284"/>
                      </a:lnTo>
                      <a:lnTo>
                        <a:pt x="20" y="294"/>
                      </a:lnTo>
                      <a:lnTo>
                        <a:pt x="18" y="296"/>
                      </a:lnTo>
                      <a:lnTo>
                        <a:pt x="14" y="296"/>
                      </a:lnTo>
                      <a:lnTo>
                        <a:pt x="16" y="300"/>
                      </a:lnTo>
                      <a:lnTo>
                        <a:pt x="24" y="314"/>
                      </a:lnTo>
                      <a:lnTo>
                        <a:pt x="26" y="320"/>
                      </a:lnTo>
                      <a:lnTo>
                        <a:pt x="28" y="330"/>
                      </a:lnTo>
                      <a:lnTo>
                        <a:pt x="30" y="338"/>
                      </a:lnTo>
                      <a:lnTo>
                        <a:pt x="30" y="340"/>
                      </a:lnTo>
                      <a:lnTo>
                        <a:pt x="32" y="340"/>
                      </a:lnTo>
                      <a:lnTo>
                        <a:pt x="34" y="340"/>
                      </a:lnTo>
                      <a:lnTo>
                        <a:pt x="42" y="338"/>
                      </a:lnTo>
                      <a:lnTo>
                        <a:pt x="50" y="334"/>
                      </a:lnTo>
                      <a:lnTo>
                        <a:pt x="58" y="338"/>
                      </a:lnTo>
                      <a:lnTo>
                        <a:pt x="68" y="338"/>
                      </a:lnTo>
                      <a:lnTo>
                        <a:pt x="80" y="338"/>
                      </a:lnTo>
                      <a:lnTo>
                        <a:pt x="88" y="350"/>
                      </a:lnTo>
                      <a:lnTo>
                        <a:pt x="88" y="358"/>
                      </a:lnTo>
                      <a:lnTo>
                        <a:pt x="94" y="362"/>
                      </a:lnTo>
                      <a:lnTo>
                        <a:pt x="100" y="372"/>
                      </a:lnTo>
                      <a:lnTo>
                        <a:pt x="104" y="376"/>
                      </a:lnTo>
                      <a:lnTo>
                        <a:pt x="108" y="376"/>
                      </a:lnTo>
                      <a:lnTo>
                        <a:pt x="112" y="378"/>
                      </a:lnTo>
                      <a:lnTo>
                        <a:pt x="112" y="376"/>
                      </a:lnTo>
                      <a:lnTo>
                        <a:pt x="114" y="384"/>
                      </a:lnTo>
                      <a:lnTo>
                        <a:pt x="110" y="386"/>
                      </a:lnTo>
                      <a:lnTo>
                        <a:pt x="96" y="390"/>
                      </a:lnTo>
                      <a:lnTo>
                        <a:pt x="104" y="406"/>
                      </a:lnTo>
                      <a:lnTo>
                        <a:pt x="112" y="406"/>
                      </a:lnTo>
                      <a:lnTo>
                        <a:pt x="132" y="400"/>
                      </a:lnTo>
                      <a:lnTo>
                        <a:pt x="142" y="408"/>
                      </a:lnTo>
                      <a:lnTo>
                        <a:pt x="142" y="414"/>
                      </a:lnTo>
                      <a:lnTo>
                        <a:pt x="144" y="422"/>
                      </a:lnTo>
                      <a:lnTo>
                        <a:pt x="160" y="424"/>
                      </a:lnTo>
                      <a:lnTo>
                        <a:pt x="164" y="436"/>
                      </a:lnTo>
                      <a:lnTo>
                        <a:pt x="174" y="436"/>
                      </a:lnTo>
                      <a:lnTo>
                        <a:pt x="178" y="440"/>
                      </a:lnTo>
                      <a:lnTo>
                        <a:pt x="192" y="436"/>
                      </a:lnTo>
                      <a:lnTo>
                        <a:pt x="198" y="444"/>
                      </a:lnTo>
                      <a:lnTo>
                        <a:pt x="210" y="448"/>
                      </a:lnTo>
                      <a:lnTo>
                        <a:pt x="214" y="448"/>
                      </a:lnTo>
                      <a:lnTo>
                        <a:pt x="222" y="450"/>
                      </a:lnTo>
                      <a:lnTo>
                        <a:pt x="228" y="452"/>
                      </a:lnTo>
                      <a:lnTo>
                        <a:pt x="234" y="454"/>
                      </a:lnTo>
                      <a:lnTo>
                        <a:pt x="236" y="456"/>
                      </a:lnTo>
                      <a:lnTo>
                        <a:pt x="236" y="458"/>
                      </a:lnTo>
                      <a:lnTo>
                        <a:pt x="234" y="460"/>
                      </a:lnTo>
                      <a:lnTo>
                        <a:pt x="230" y="464"/>
                      </a:lnTo>
                      <a:lnTo>
                        <a:pt x="234" y="472"/>
                      </a:lnTo>
                      <a:lnTo>
                        <a:pt x="236" y="480"/>
                      </a:lnTo>
                      <a:lnTo>
                        <a:pt x="236" y="484"/>
                      </a:lnTo>
                      <a:lnTo>
                        <a:pt x="220" y="484"/>
                      </a:lnTo>
                      <a:lnTo>
                        <a:pt x="212" y="492"/>
                      </a:lnTo>
                      <a:lnTo>
                        <a:pt x="212" y="500"/>
                      </a:lnTo>
                      <a:lnTo>
                        <a:pt x="216" y="500"/>
                      </a:lnTo>
                      <a:lnTo>
                        <a:pt x="224" y="500"/>
                      </a:lnTo>
                      <a:lnTo>
                        <a:pt x="206" y="510"/>
                      </a:lnTo>
                      <a:lnTo>
                        <a:pt x="214" y="518"/>
                      </a:lnTo>
                      <a:lnTo>
                        <a:pt x="206" y="520"/>
                      </a:lnTo>
                      <a:lnTo>
                        <a:pt x="206" y="532"/>
                      </a:lnTo>
                      <a:lnTo>
                        <a:pt x="192" y="534"/>
                      </a:lnTo>
                      <a:lnTo>
                        <a:pt x="198" y="536"/>
                      </a:lnTo>
                      <a:lnTo>
                        <a:pt x="202" y="540"/>
                      </a:lnTo>
                      <a:lnTo>
                        <a:pt x="208" y="544"/>
                      </a:lnTo>
                      <a:lnTo>
                        <a:pt x="216" y="548"/>
                      </a:lnTo>
                      <a:lnTo>
                        <a:pt x="242" y="562"/>
                      </a:lnTo>
                      <a:lnTo>
                        <a:pt x="250" y="564"/>
                      </a:lnTo>
                      <a:lnTo>
                        <a:pt x="260" y="564"/>
                      </a:lnTo>
                      <a:lnTo>
                        <a:pt x="272" y="568"/>
                      </a:lnTo>
                      <a:lnTo>
                        <a:pt x="284" y="570"/>
                      </a:lnTo>
                      <a:lnTo>
                        <a:pt x="294" y="572"/>
                      </a:lnTo>
                      <a:lnTo>
                        <a:pt x="304" y="578"/>
                      </a:lnTo>
                      <a:lnTo>
                        <a:pt x="318" y="578"/>
                      </a:lnTo>
                      <a:lnTo>
                        <a:pt x="334" y="584"/>
                      </a:lnTo>
                      <a:lnTo>
                        <a:pt x="340" y="592"/>
                      </a:lnTo>
                      <a:lnTo>
                        <a:pt x="350" y="594"/>
                      </a:lnTo>
                      <a:lnTo>
                        <a:pt x="354" y="598"/>
                      </a:lnTo>
                      <a:lnTo>
                        <a:pt x="356" y="600"/>
                      </a:lnTo>
                      <a:lnTo>
                        <a:pt x="358" y="602"/>
                      </a:lnTo>
                      <a:lnTo>
                        <a:pt x="362" y="604"/>
                      </a:lnTo>
                      <a:lnTo>
                        <a:pt x="364" y="606"/>
                      </a:lnTo>
                      <a:lnTo>
                        <a:pt x="370" y="606"/>
                      </a:lnTo>
                      <a:lnTo>
                        <a:pt x="376" y="600"/>
                      </a:lnTo>
                      <a:lnTo>
                        <a:pt x="380" y="596"/>
                      </a:lnTo>
                      <a:lnTo>
                        <a:pt x="372" y="582"/>
                      </a:lnTo>
                      <a:lnTo>
                        <a:pt x="362" y="568"/>
                      </a:lnTo>
                      <a:lnTo>
                        <a:pt x="352" y="558"/>
                      </a:lnTo>
                      <a:lnTo>
                        <a:pt x="350" y="556"/>
                      </a:lnTo>
                      <a:lnTo>
                        <a:pt x="342" y="544"/>
                      </a:lnTo>
                      <a:lnTo>
                        <a:pt x="344" y="542"/>
                      </a:lnTo>
                      <a:lnTo>
                        <a:pt x="348" y="530"/>
                      </a:lnTo>
                      <a:lnTo>
                        <a:pt x="350" y="526"/>
                      </a:lnTo>
                      <a:lnTo>
                        <a:pt x="354" y="526"/>
                      </a:lnTo>
                      <a:lnTo>
                        <a:pt x="358" y="524"/>
                      </a:lnTo>
                      <a:lnTo>
                        <a:pt x="366" y="518"/>
                      </a:lnTo>
                      <a:lnTo>
                        <a:pt x="374" y="512"/>
                      </a:lnTo>
                      <a:lnTo>
                        <a:pt x="370" y="506"/>
                      </a:lnTo>
                      <a:lnTo>
                        <a:pt x="366" y="498"/>
                      </a:lnTo>
                      <a:lnTo>
                        <a:pt x="358" y="486"/>
                      </a:lnTo>
                      <a:lnTo>
                        <a:pt x="342" y="486"/>
                      </a:lnTo>
                      <a:lnTo>
                        <a:pt x="342" y="476"/>
                      </a:lnTo>
                      <a:lnTo>
                        <a:pt x="336" y="478"/>
                      </a:lnTo>
                      <a:lnTo>
                        <a:pt x="332" y="478"/>
                      </a:lnTo>
                      <a:lnTo>
                        <a:pt x="332" y="476"/>
                      </a:lnTo>
                      <a:lnTo>
                        <a:pt x="332" y="474"/>
                      </a:lnTo>
                      <a:lnTo>
                        <a:pt x="332" y="464"/>
                      </a:lnTo>
                      <a:lnTo>
                        <a:pt x="332" y="462"/>
                      </a:lnTo>
                      <a:lnTo>
                        <a:pt x="332" y="446"/>
                      </a:lnTo>
                      <a:lnTo>
                        <a:pt x="342" y="436"/>
                      </a:lnTo>
                      <a:lnTo>
                        <a:pt x="350" y="448"/>
                      </a:lnTo>
                      <a:lnTo>
                        <a:pt x="358" y="444"/>
                      </a:lnTo>
                      <a:lnTo>
                        <a:pt x="356" y="432"/>
                      </a:lnTo>
                      <a:lnTo>
                        <a:pt x="380" y="412"/>
                      </a:lnTo>
                      <a:lnTo>
                        <a:pt x="402" y="416"/>
                      </a:lnTo>
                      <a:lnTo>
                        <a:pt x="418" y="422"/>
                      </a:lnTo>
                      <a:lnTo>
                        <a:pt x="434" y="434"/>
                      </a:lnTo>
                      <a:lnTo>
                        <a:pt x="442" y="432"/>
                      </a:lnTo>
                      <a:lnTo>
                        <a:pt x="454" y="436"/>
                      </a:lnTo>
                      <a:lnTo>
                        <a:pt x="460" y="428"/>
                      </a:lnTo>
                      <a:lnTo>
                        <a:pt x="492" y="428"/>
                      </a:lnTo>
                      <a:lnTo>
                        <a:pt x="502" y="436"/>
                      </a:lnTo>
                      <a:lnTo>
                        <a:pt x="534" y="434"/>
                      </a:lnTo>
                      <a:lnTo>
                        <a:pt x="536" y="420"/>
                      </a:lnTo>
                      <a:lnTo>
                        <a:pt x="512" y="412"/>
                      </a:lnTo>
                      <a:lnTo>
                        <a:pt x="516" y="406"/>
                      </a:lnTo>
                      <a:lnTo>
                        <a:pt x="518" y="394"/>
                      </a:lnTo>
                      <a:lnTo>
                        <a:pt x="532" y="392"/>
                      </a:lnTo>
                      <a:lnTo>
                        <a:pt x="520" y="386"/>
                      </a:lnTo>
                      <a:lnTo>
                        <a:pt x="514" y="376"/>
                      </a:lnTo>
                      <a:lnTo>
                        <a:pt x="534" y="376"/>
                      </a:lnTo>
                      <a:lnTo>
                        <a:pt x="602" y="360"/>
                      </a:lnTo>
                      <a:lnTo>
                        <a:pt x="612" y="350"/>
                      </a:lnTo>
                      <a:lnTo>
                        <a:pt x="640" y="354"/>
                      </a:lnTo>
                      <a:lnTo>
                        <a:pt x="652" y="372"/>
                      </a:lnTo>
                      <a:lnTo>
                        <a:pt x="684" y="376"/>
                      </a:lnTo>
                      <a:lnTo>
                        <a:pt x="684" y="382"/>
                      </a:lnTo>
                      <a:lnTo>
                        <a:pt x="702" y="382"/>
                      </a:lnTo>
                      <a:lnTo>
                        <a:pt x="720" y="368"/>
                      </a:lnTo>
                      <a:lnTo>
                        <a:pt x="728" y="368"/>
                      </a:lnTo>
                      <a:lnTo>
                        <a:pt x="728" y="378"/>
                      </a:lnTo>
                      <a:lnTo>
                        <a:pt x="744" y="384"/>
                      </a:lnTo>
                      <a:lnTo>
                        <a:pt x="796" y="432"/>
                      </a:lnTo>
                      <a:lnTo>
                        <a:pt x="804" y="434"/>
                      </a:lnTo>
                      <a:lnTo>
                        <a:pt x="804" y="424"/>
                      </a:lnTo>
                      <a:lnTo>
                        <a:pt x="816" y="426"/>
                      </a:lnTo>
                      <a:lnTo>
                        <a:pt x="818" y="434"/>
                      </a:lnTo>
                      <a:lnTo>
                        <a:pt x="836" y="436"/>
                      </a:lnTo>
                      <a:lnTo>
                        <a:pt x="842" y="428"/>
                      </a:lnTo>
                      <a:lnTo>
                        <a:pt x="866" y="446"/>
                      </a:lnTo>
                      <a:lnTo>
                        <a:pt x="884" y="454"/>
                      </a:lnTo>
                      <a:lnTo>
                        <a:pt x="902" y="4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4" name="îŝļîďè">
                  <a:extLst>
                    <a:ext uri="{FF2B5EF4-FFF2-40B4-BE49-F238E27FC236}">
                      <a16:creationId xmlns:a16="http://schemas.microsoft.com/office/drawing/2014/main" id="{A81ABD81-AF81-4A40-9E44-8B83E95440A1}"/>
                    </a:ext>
                  </a:extLst>
                </p:cNvPr>
                <p:cNvSpPr/>
                <p:nvPr/>
              </p:nvSpPr>
              <p:spPr bwMode="auto">
                <a:xfrm>
                  <a:off x="6105190" y="2613726"/>
                  <a:ext cx="196942" cy="116288"/>
                </a:xfrm>
                <a:custGeom>
                  <a:avLst/>
                  <a:gdLst>
                    <a:gd name="T0" fmla="*/ 0 w 112"/>
                    <a:gd name="T1" fmla="*/ 2147483647 h 68"/>
                    <a:gd name="T2" fmla="*/ 2147483647 w 112"/>
                    <a:gd name="T3" fmla="*/ 2147483647 h 68"/>
                    <a:gd name="T4" fmla="*/ 2147483647 w 112"/>
                    <a:gd name="T5" fmla="*/ 2147483647 h 68"/>
                    <a:gd name="T6" fmla="*/ 2147483647 w 112"/>
                    <a:gd name="T7" fmla="*/ 2147483647 h 68"/>
                    <a:gd name="T8" fmla="*/ 2147483647 w 112"/>
                    <a:gd name="T9" fmla="*/ 2147483647 h 68"/>
                    <a:gd name="T10" fmla="*/ 2147483647 w 112"/>
                    <a:gd name="T11" fmla="*/ 2147483647 h 68"/>
                    <a:gd name="T12" fmla="*/ 2147483647 w 112"/>
                    <a:gd name="T13" fmla="*/ 0 h 68"/>
                    <a:gd name="T14" fmla="*/ 2147483647 w 112"/>
                    <a:gd name="T15" fmla="*/ 2147483647 h 68"/>
                    <a:gd name="T16" fmla="*/ 2147483647 w 112"/>
                    <a:gd name="T17" fmla="*/ 2147483647 h 68"/>
                    <a:gd name="T18" fmla="*/ 2147483647 w 112"/>
                    <a:gd name="T19" fmla="*/ 2147483647 h 68"/>
                    <a:gd name="T20" fmla="*/ 2147483647 w 112"/>
                    <a:gd name="T21" fmla="*/ 2147483647 h 68"/>
                    <a:gd name="T22" fmla="*/ 2147483647 w 112"/>
                    <a:gd name="T23" fmla="*/ 2147483647 h 68"/>
                    <a:gd name="T24" fmla="*/ 2147483647 w 112"/>
                    <a:gd name="T25" fmla="*/ 2147483647 h 68"/>
                    <a:gd name="T26" fmla="*/ 2147483647 w 112"/>
                    <a:gd name="T27" fmla="*/ 2147483647 h 68"/>
                    <a:gd name="T28" fmla="*/ 2147483647 w 112"/>
                    <a:gd name="T29" fmla="*/ 2147483647 h 68"/>
                    <a:gd name="T30" fmla="*/ 2147483647 w 112"/>
                    <a:gd name="T31" fmla="*/ 2147483647 h 68"/>
                    <a:gd name="T32" fmla="*/ 2147483647 w 112"/>
                    <a:gd name="T33" fmla="*/ 2147483647 h 68"/>
                    <a:gd name="T34" fmla="*/ 2147483647 w 112"/>
                    <a:gd name="T35" fmla="*/ 2147483647 h 68"/>
                    <a:gd name="T36" fmla="*/ 2147483647 w 112"/>
                    <a:gd name="T37" fmla="*/ 2147483647 h 68"/>
                    <a:gd name="T38" fmla="*/ 2147483647 w 112"/>
                    <a:gd name="T39" fmla="*/ 2147483647 h 68"/>
                    <a:gd name="T40" fmla="*/ 2147483647 w 112"/>
                    <a:gd name="T41" fmla="*/ 2147483647 h 68"/>
                    <a:gd name="T42" fmla="*/ 2147483647 w 112"/>
                    <a:gd name="T43" fmla="*/ 2147483647 h 68"/>
                    <a:gd name="T44" fmla="*/ 2147483647 w 112"/>
                    <a:gd name="T45" fmla="*/ 2147483647 h 68"/>
                    <a:gd name="T46" fmla="*/ 2147483647 w 112"/>
                    <a:gd name="T47" fmla="*/ 2147483647 h 68"/>
                    <a:gd name="T48" fmla="*/ 2147483647 w 112"/>
                    <a:gd name="T49" fmla="*/ 2147483647 h 68"/>
                    <a:gd name="T50" fmla="*/ 2147483647 w 112"/>
                    <a:gd name="T51" fmla="*/ 2147483647 h 68"/>
                    <a:gd name="T52" fmla="*/ 2147483647 w 112"/>
                    <a:gd name="T53" fmla="*/ 2147483647 h 68"/>
                    <a:gd name="T54" fmla="*/ 2147483647 w 112"/>
                    <a:gd name="T55" fmla="*/ 2147483647 h 68"/>
                    <a:gd name="T56" fmla="*/ 2147483647 w 112"/>
                    <a:gd name="T57" fmla="*/ 2147483647 h 68"/>
                    <a:gd name="T58" fmla="*/ 2147483647 w 112"/>
                    <a:gd name="T59" fmla="*/ 2147483647 h 68"/>
                    <a:gd name="T60" fmla="*/ 2147483647 w 112"/>
                    <a:gd name="T61" fmla="*/ 2147483647 h 68"/>
                    <a:gd name="T62" fmla="*/ 2147483647 w 112"/>
                    <a:gd name="T63" fmla="*/ 2147483647 h 68"/>
                    <a:gd name="T64" fmla="*/ 2147483647 w 112"/>
                    <a:gd name="T65" fmla="*/ 2147483647 h 68"/>
                    <a:gd name="T66" fmla="*/ 2147483647 w 112"/>
                    <a:gd name="T67" fmla="*/ 2147483647 h 68"/>
                    <a:gd name="T68" fmla="*/ 2147483647 w 112"/>
                    <a:gd name="T69" fmla="*/ 2147483647 h 68"/>
                    <a:gd name="T70" fmla="*/ 2147483647 w 112"/>
                    <a:gd name="T71" fmla="*/ 2147483647 h 68"/>
                    <a:gd name="T72" fmla="*/ 2147483647 w 112"/>
                    <a:gd name="T73" fmla="*/ 2147483647 h 68"/>
                    <a:gd name="T74" fmla="*/ 2147483647 w 112"/>
                    <a:gd name="T75" fmla="*/ 2147483647 h 68"/>
                    <a:gd name="T76" fmla="*/ 2147483647 w 112"/>
                    <a:gd name="T77" fmla="*/ 2147483647 h 68"/>
                    <a:gd name="T78" fmla="*/ 2147483647 w 112"/>
                    <a:gd name="T79" fmla="*/ 2147483647 h 68"/>
                    <a:gd name="T80" fmla="*/ 2147483647 w 112"/>
                    <a:gd name="T81" fmla="*/ 2147483647 h 68"/>
                    <a:gd name="T82" fmla="*/ 2147483647 w 112"/>
                    <a:gd name="T83" fmla="*/ 2147483647 h 68"/>
                    <a:gd name="T84" fmla="*/ 2147483647 w 112"/>
                    <a:gd name="T85" fmla="*/ 2147483647 h 68"/>
                    <a:gd name="T86" fmla="*/ 2147483647 w 112"/>
                    <a:gd name="T87" fmla="*/ 2147483647 h 68"/>
                    <a:gd name="T88" fmla="*/ 2147483647 w 112"/>
                    <a:gd name="T89" fmla="*/ 2147483647 h 68"/>
                    <a:gd name="T90" fmla="*/ 2147483647 w 112"/>
                    <a:gd name="T91" fmla="*/ 2147483647 h 68"/>
                    <a:gd name="T92" fmla="*/ 0 w 112"/>
                    <a:gd name="T93" fmla="*/ 2147483647 h 68"/>
                    <a:gd name="T94" fmla="*/ 0 w 112"/>
                    <a:gd name="T95" fmla="*/ 2147483647 h 6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12"/>
                    <a:gd name="T145" fmla="*/ 0 h 68"/>
                    <a:gd name="T146" fmla="*/ 112 w 112"/>
                    <a:gd name="T147" fmla="*/ 68 h 68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12" h="68">
                      <a:moveTo>
                        <a:pt x="0" y="26"/>
                      </a:moveTo>
                      <a:lnTo>
                        <a:pt x="14" y="26"/>
                      </a:lnTo>
                      <a:lnTo>
                        <a:pt x="16" y="16"/>
                      </a:lnTo>
                      <a:lnTo>
                        <a:pt x="22" y="14"/>
                      </a:lnTo>
                      <a:lnTo>
                        <a:pt x="22" y="4"/>
                      </a:lnTo>
                      <a:lnTo>
                        <a:pt x="32" y="6"/>
                      </a:lnTo>
                      <a:lnTo>
                        <a:pt x="36" y="0"/>
                      </a:lnTo>
                      <a:lnTo>
                        <a:pt x="44" y="6"/>
                      </a:lnTo>
                      <a:lnTo>
                        <a:pt x="44" y="10"/>
                      </a:lnTo>
                      <a:lnTo>
                        <a:pt x="36" y="14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46" y="18"/>
                      </a:lnTo>
                      <a:lnTo>
                        <a:pt x="44" y="28"/>
                      </a:lnTo>
                      <a:lnTo>
                        <a:pt x="58" y="28"/>
                      </a:lnTo>
                      <a:lnTo>
                        <a:pt x="64" y="30"/>
                      </a:lnTo>
                      <a:lnTo>
                        <a:pt x="78" y="30"/>
                      </a:lnTo>
                      <a:lnTo>
                        <a:pt x="84" y="26"/>
                      </a:lnTo>
                      <a:lnTo>
                        <a:pt x="84" y="30"/>
                      </a:lnTo>
                      <a:lnTo>
                        <a:pt x="88" y="32"/>
                      </a:lnTo>
                      <a:lnTo>
                        <a:pt x="98" y="38"/>
                      </a:lnTo>
                      <a:lnTo>
                        <a:pt x="102" y="44"/>
                      </a:lnTo>
                      <a:lnTo>
                        <a:pt x="108" y="48"/>
                      </a:lnTo>
                      <a:lnTo>
                        <a:pt x="112" y="58"/>
                      </a:lnTo>
                      <a:lnTo>
                        <a:pt x="106" y="60"/>
                      </a:lnTo>
                      <a:lnTo>
                        <a:pt x="98" y="62"/>
                      </a:lnTo>
                      <a:lnTo>
                        <a:pt x="90" y="64"/>
                      </a:lnTo>
                      <a:lnTo>
                        <a:pt x="82" y="66"/>
                      </a:lnTo>
                      <a:lnTo>
                        <a:pt x="76" y="68"/>
                      </a:lnTo>
                      <a:lnTo>
                        <a:pt x="74" y="68"/>
                      </a:lnTo>
                      <a:lnTo>
                        <a:pt x="70" y="68"/>
                      </a:lnTo>
                      <a:lnTo>
                        <a:pt x="66" y="64"/>
                      </a:lnTo>
                      <a:lnTo>
                        <a:pt x="60" y="58"/>
                      </a:lnTo>
                      <a:lnTo>
                        <a:pt x="58" y="50"/>
                      </a:lnTo>
                      <a:lnTo>
                        <a:pt x="54" y="40"/>
                      </a:lnTo>
                      <a:lnTo>
                        <a:pt x="48" y="40"/>
                      </a:lnTo>
                      <a:lnTo>
                        <a:pt x="44" y="46"/>
                      </a:lnTo>
                      <a:lnTo>
                        <a:pt x="40" y="50"/>
                      </a:lnTo>
                      <a:lnTo>
                        <a:pt x="34" y="56"/>
                      </a:lnTo>
                      <a:lnTo>
                        <a:pt x="30" y="60"/>
                      </a:lnTo>
                      <a:lnTo>
                        <a:pt x="20" y="66"/>
                      </a:lnTo>
                      <a:lnTo>
                        <a:pt x="12" y="66"/>
                      </a:lnTo>
                      <a:lnTo>
                        <a:pt x="16" y="56"/>
                      </a:lnTo>
                      <a:lnTo>
                        <a:pt x="16" y="46"/>
                      </a:lnTo>
                      <a:lnTo>
                        <a:pt x="12" y="42"/>
                      </a:lnTo>
                      <a:lnTo>
                        <a:pt x="6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5" name="îṥlîḓè">
                  <a:extLst>
                    <a:ext uri="{FF2B5EF4-FFF2-40B4-BE49-F238E27FC236}">
                      <a16:creationId xmlns:a16="http://schemas.microsoft.com/office/drawing/2014/main" id="{4C9A17D0-91B6-4F07-B5EA-A817C25577D4}"/>
                    </a:ext>
                  </a:extLst>
                </p:cNvPr>
                <p:cNvSpPr/>
                <p:nvPr/>
              </p:nvSpPr>
              <p:spPr bwMode="auto">
                <a:xfrm>
                  <a:off x="5343590" y="2528262"/>
                  <a:ext cx="192810" cy="77058"/>
                </a:xfrm>
                <a:custGeom>
                  <a:avLst/>
                  <a:gdLst>
                    <a:gd name="T0" fmla="*/ 2147483647 w 110"/>
                    <a:gd name="T1" fmla="*/ 2147483647 h 46"/>
                    <a:gd name="T2" fmla="*/ 2147483647 w 110"/>
                    <a:gd name="T3" fmla="*/ 2147483647 h 46"/>
                    <a:gd name="T4" fmla="*/ 2147483647 w 110"/>
                    <a:gd name="T5" fmla="*/ 2147483647 h 46"/>
                    <a:gd name="T6" fmla="*/ 2147483647 w 110"/>
                    <a:gd name="T7" fmla="*/ 2147483647 h 46"/>
                    <a:gd name="T8" fmla="*/ 2147483647 w 110"/>
                    <a:gd name="T9" fmla="*/ 2147483647 h 46"/>
                    <a:gd name="T10" fmla="*/ 2147483647 w 110"/>
                    <a:gd name="T11" fmla="*/ 2147483647 h 46"/>
                    <a:gd name="T12" fmla="*/ 2147483647 w 110"/>
                    <a:gd name="T13" fmla="*/ 2147483647 h 46"/>
                    <a:gd name="T14" fmla="*/ 2147483647 w 110"/>
                    <a:gd name="T15" fmla="*/ 2147483647 h 46"/>
                    <a:gd name="T16" fmla="*/ 2147483647 w 110"/>
                    <a:gd name="T17" fmla="*/ 2147483647 h 46"/>
                    <a:gd name="T18" fmla="*/ 2147483647 w 110"/>
                    <a:gd name="T19" fmla="*/ 2147483647 h 46"/>
                    <a:gd name="T20" fmla="*/ 2147483647 w 110"/>
                    <a:gd name="T21" fmla="*/ 2147483647 h 46"/>
                    <a:gd name="T22" fmla="*/ 2147483647 w 110"/>
                    <a:gd name="T23" fmla="*/ 2147483647 h 46"/>
                    <a:gd name="T24" fmla="*/ 2147483647 w 110"/>
                    <a:gd name="T25" fmla="*/ 2147483647 h 46"/>
                    <a:gd name="T26" fmla="*/ 2147483647 w 110"/>
                    <a:gd name="T27" fmla="*/ 2147483647 h 46"/>
                    <a:gd name="T28" fmla="*/ 2147483647 w 110"/>
                    <a:gd name="T29" fmla="*/ 2147483647 h 46"/>
                    <a:gd name="T30" fmla="*/ 2147483647 w 110"/>
                    <a:gd name="T31" fmla="*/ 2147483647 h 46"/>
                    <a:gd name="T32" fmla="*/ 2147483647 w 110"/>
                    <a:gd name="T33" fmla="*/ 2147483647 h 46"/>
                    <a:gd name="T34" fmla="*/ 2147483647 w 110"/>
                    <a:gd name="T35" fmla="*/ 2147483647 h 46"/>
                    <a:gd name="T36" fmla="*/ 2147483647 w 110"/>
                    <a:gd name="T37" fmla="*/ 2147483647 h 46"/>
                    <a:gd name="T38" fmla="*/ 2147483647 w 110"/>
                    <a:gd name="T39" fmla="*/ 2147483647 h 46"/>
                    <a:gd name="T40" fmla="*/ 2147483647 w 110"/>
                    <a:gd name="T41" fmla="*/ 2147483647 h 46"/>
                    <a:gd name="T42" fmla="*/ 2147483647 w 110"/>
                    <a:gd name="T43" fmla="*/ 2147483647 h 46"/>
                    <a:gd name="T44" fmla="*/ 2147483647 w 110"/>
                    <a:gd name="T45" fmla="*/ 2147483647 h 46"/>
                    <a:gd name="T46" fmla="*/ 2147483647 w 110"/>
                    <a:gd name="T47" fmla="*/ 2147483647 h 46"/>
                    <a:gd name="T48" fmla="*/ 0 w 110"/>
                    <a:gd name="T49" fmla="*/ 0 h 46"/>
                    <a:gd name="T50" fmla="*/ 2147483647 w 110"/>
                    <a:gd name="T51" fmla="*/ 2147483647 h 46"/>
                    <a:gd name="T52" fmla="*/ 2147483647 w 110"/>
                    <a:gd name="T53" fmla="*/ 2147483647 h 46"/>
                    <a:gd name="T54" fmla="*/ 2147483647 w 110"/>
                    <a:gd name="T55" fmla="*/ 2147483647 h 46"/>
                    <a:gd name="T56" fmla="*/ 2147483647 w 110"/>
                    <a:gd name="T57" fmla="*/ 2147483647 h 46"/>
                    <a:gd name="T58" fmla="*/ 2147483647 w 110"/>
                    <a:gd name="T59" fmla="*/ 2147483647 h 46"/>
                    <a:gd name="T60" fmla="*/ 2147483647 w 110"/>
                    <a:gd name="T61" fmla="*/ 2147483647 h 46"/>
                    <a:gd name="T62" fmla="*/ 2147483647 w 110"/>
                    <a:gd name="T63" fmla="*/ 2147483647 h 46"/>
                    <a:gd name="T64" fmla="*/ 2147483647 w 110"/>
                    <a:gd name="T65" fmla="*/ 2147483647 h 46"/>
                    <a:gd name="T66" fmla="*/ 2147483647 w 110"/>
                    <a:gd name="T67" fmla="*/ 2147483647 h 46"/>
                    <a:gd name="T68" fmla="*/ 2147483647 w 110"/>
                    <a:gd name="T69" fmla="*/ 2147483647 h 46"/>
                    <a:gd name="T70" fmla="*/ 2147483647 w 110"/>
                    <a:gd name="T71" fmla="*/ 2147483647 h 4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10"/>
                    <a:gd name="T109" fmla="*/ 0 h 46"/>
                    <a:gd name="T110" fmla="*/ 110 w 110"/>
                    <a:gd name="T111" fmla="*/ 46 h 4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10" h="46">
                      <a:moveTo>
                        <a:pt x="36" y="36"/>
                      </a:moveTo>
                      <a:lnTo>
                        <a:pt x="44" y="34"/>
                      </a:lnTo>
                      <a:lnTo>
                        <a:pt x="50" y="34"/>
                      </a:lnTo>
                      <a:lnTo>
                        <a:pt x="60" y="36"/>
                      </a:lnTo>
                      <a:lnTo>
                        <a:pt x="64" y="40"/>
                      </a:lnTo>
                      <a:lnTo>
                        <a:pt x="66" y="42"/>
                      </a:lnTo>
                      <a:lnTo>
                        <a:pt x="66" y="44"/>
                      </a:lnTo>
                      <a:lnTo>
                        <a:pt x="78" y="44"/>
                      </a:lnTo>
                      <a:lnTo>
                        <a:pt x="86" y="44"/>
                      </a:lnTo>
                      <a:lnTo>
                        <a:pt x="88" y="38"/>
                      </a:lnTo>
                      <a:lnTo>
                        <a:pt x="96" y="42"/>
                      </a:lnTo>
                      <a:lnTo>
                        <a:pt x="100" y="46"/>
                      </a:lnTo>
                      <a:lnTo>
                        <a:pt x="110" y="46"/>
                      </a:lnTo>
                      <a:lnTo>
                        <a:pt x="106" y="40"/>
                      </a:lnTo>
                      <a:lnTo>
                        <a:pt x="104" y="36"/>
                      </a:lnTo>
                      <a:lnTo>
                        <a:pt x="108" y="32"/>
                      </a:lnTo>
                      <a:lnTo>
                        <a:pt x="98" y="30"/>
                      </a:lnTo>
                      <a:lnTo>
                        <a:pt x="92" y="22"/>
                      </a:lnTo>
                      <a:lnTo>
                        <a:pt x="76" y="16"/>
                      </a:lnTo>
                      <a:lnTo>
                        <a:pt x="62" y="16"/>
                      </a:lnTo>
                      <a:lnTo>
                        <a:pt x="52" y="10"/>
                      </a:lnTo>
                      <a:lnTo>
                        <a:pt x="40" y="8"/>
                      </a:lnTo>
                      <a:lnTo>
                        <a:pt x="30" y="6"/>
                      </a:lnTo>
                      <a:lnTo>
                        <a:pt x="18" y="2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12" y="8"/>
                      </a:lnTo>
                      <a:lnTo>
                        <a:pt x="20" y="12"/>
                      </a:lnTo>
                      <a:lnTo>
                        <a:pt x="24" y="14"/>
                      </a:lnTo>
                      <a:lnTo>
                        <a:pt x="30" y="16"/>
                      </a:lnTo>
                      <a:lnTo>
                        <a:pt x="32" y="20"/>
                      </a:lnTo>
                      <a:lnTo>
                        <a:pt x="34" y="24"/>
                      </a:lnTo>
                      <a:lnTo>
                        <a:pt x="34" y="26"/>
                      </a:lnTo>
                      <a:lnTo>
                        <a:pt x="36" y="30"/>
                      </a:lnTo>
                      <a:lnTo>
                        <a:pt x="36" y="32"/>
                      </a:lnTo>
                      <a:lnTo>
                        <a:pt x="36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6" name="ïṡļiḋè">
                  <a:extLst>
                    <a:ext uri="{FF2B5EF4-FFF2-40B4-BE49-F238E27FC236}">
                      <a16:creationId xmlns:a16="http://schemas.microsoft.com/office/drawing/2014/main" id="{B1B1C337-3DAE-417C-8E29-30E9AF6904F0}"/>
                    </a:ext>
                  </a:extLst>
                </p:cNvPr>
                <p:cNvSpPr/>
                <p:nvPr/>
              </p:nvSpPr>
              <p:spPr bwMode="auto">
                <a:xfrm>
                  <a:off x="5459276" y="2599715"/>
                  <a:ext cx="89519" cy="71454"/>
                </a:xfrm>
                <a:custGeom>
                  <a:avLst/>
                  <a:gdLst>
                    <a:gd name="T0" fmla="*/ 0 w 52"/>
                    <a:gd name="T1" fmla="*/ 0 h 42"/>
                    <a:gd name="T2" fmla="*/ 2147483647 w 52"/>
                    <a:gd name="T3" fmla="*/ 0 h 42"/>
                    <a:gd name="T4" fmla="*/ 2147483647 w 52"/>
                    <a:gd name="T5" fmla="*/ 2147483647 h 42"/>
                    <a:gd name="T6" fmla="*/ 2147483647 w 52"/>
                    <a:gd name="T7" fmla="*/ 2147483647 h 42"/>
                    <a:gd name="T8" fmla="*/ 2147483647 w 52"/>
                    <a:gd name="T9" fmla="*/ 2147483647 h 42"/>
                    <a:gd name="T10" fmla="*/ 2147483647 w 52"/>
                    <a:gd name="T11" fmla="*/ 2147483647 h 42"/>
                    <a:gd name="T12" fmla="*/ 2147483647 w 52"/>
                    <a:gd name="T13" fmla="*/ 2147483647 h 42"/>
                    <a:gd name="T14" fmla="*/ 2147483647 w 52"/>
                    <a:gd name="T15" fmla="*/ 2147483647 h 42"/>
                    <a:gd name="T16" fmla="*/ 2147483647 w 52"/>
                    <a:gd name="T17" fmla="*/ 2147483647 h 42"/>
                    <a:gd name="T18" fmla="*/ 2147483647 w 52"/>
                    <a:gd name="T19" fmla="*/ 2147483647 h 42"/>
                    <a:gd name="T20" fmla="*/ 2147483647 w 52"/>
                    <a:gd name="T21" fmla="*/ 2147483647 h 42"/>
                    <a:gd name="T22" fmla="*/ 2147483647 w 52"/>
                    <a:gd name="T23" fmla="*/ 2147483647 h 42"/>
                    <a:gd name="T24" fmla="*/ 2147483647 w 52"/>
                    <a:gd name="T25" fmla="*/ 2147483647 h 42"/>
                    <a:gd name="T26" fmla="*/ 2147483647 w 52"/>
                    <a:gd name="T27" fmla="*/ 2147483647 h 42"/>
                    <a:gd name="T28" fmla="*/ 2147483647 w 52"/>
                    <a:gd name="T29" fmla="*/ 2147483647 h 42"/>
                    <a:gd name="T30" fmla="*/ 2147483647 w 52"/>
                    <a:gd name="T31" fmla="*/ 2147483647 h 42"/>
                    <a:gd name="T32" fmla="*/ 2147483647 w 52"/>
                    <a:gd name="T33" fmla="*/ 2147483647 h 42"/>
                    <a:gd name="T34" fmla="*/ 2147483647 w 52"/>
                    <a:gd name="T35" fmla="*/ 2147483647 h 42"/>
                    <a:gd name="T36" fmla="*/ 2147483647 w 52"/>
                    <a:gd name="T37" fmla="*/ 2147483647 h 42"/>
                    <a:gd name="T38" fmla="*/ 2147483647 w 52"/>
                    <a:gd name="T39" fmla="*/ 2147483647 h 42"/>
                    <a:gd name="T40" fmla="*/ 0 w 52"/>
                    <a:gd name="T41" fmla="*/ 0 h 4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52"/>
                    <a:gd name="T64" fmla="*/ 0 h 42"/>
                    <a:gd name="T65" fmla="*/ 52 w 52"/>
                    <a:gd name="T66" fmla="*/ 42 h 4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52" h="42">
                      <a:moveTo>
                        <a:pt x="0" y="0"/>
                      </a:moveTo>
                      <a:lnTo>
                        <a:pt x="20" y="0"/>
                      </a:lnTo>
                      <a:lnTo>
                        <a:pt x="26" y="6"/>
                      </a:lnTo>
                      <a:lnTo>
                        <a:pt x="28" y="6"/>
                      </a:lnTo>
                      <a:lnTo>
                        <a:pt x="30" y="10"/>
                      </a:lnTo>
                      <a:lnTo>
                        <a:pt x="32" y="16"/>
                      </a:lnTo>
                      <a:lnTo>
                        <a:pt x="38" y="22"/>
                      </a:lnTo>
                      <a:lnTo>
                        <a:pt x="40" y="22"/>
                      </a:lnTo>
                      <a:lnTo>
                        <a:pt x="48" y="26"/>
                      </a:lnTo>
                      <a:lnTo>
                        <a:pt x="52" y="38"/>
                      </a:lnTo>
                      <a:lnTo>
                        <a:pt x="48" y="42"/>
                      </a:lnTo>
                      <a:lnTo>
                        <a:pt x="42" y="38"/>
                      </a:lnTo>
                      <a:lnTo>
                        <a:pt x="38" y="34"/>
                      </a:lnTo>
                      <a:lnTo>
                        <a:pt x="32" y="30"/>
                      </a:lnTo>
                      <a:lnTo>
                        <a:pt x="24" y="32"/>
                      </a:lnTo>
                      <a:lnTo>
                        <a:pt x="20" y="26"/>
                      </a:lnTo>
                      <a:lnTo>
                        <a:pt x="16" y="22"/>
                      </a:lnTo>
                      <a:lnTo>
                        <a:pt x="12" y="20"/>
                      </a:lnTo>
                      <a:lnTo>
                        <a:pt x="2" y="18"/>
                      </a:lnTo>
                      <a:lnTo>
                        <a:pt x="2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7" name="islidê">
                  <a:extLst>
                    <a:ext uri="{FF2B5EF4-FFF2-40B4-BE49-F238E27FC236}">
                      <a16:creationId xmlns:a16="http://schemas.microsoft.com/office/drawing/2014/main" id="{B16B2680-F9DE-4384-8D69-B21418A4BA34}"/>
                    </a:ext>
                  </a:extLst>
                </p:cNvPr>
                <p:cNvSpPr/>
                <p:nvPr/>
              </p:nvSpPr>
              <p:spPr bwMode="auto">
                <a:xfrm>
                  <a:off x="5495084" y="2582903"/>
                  <a:ext cx="134967" cy="98074"/>
                </a:xfrm>
                <a:custGeom>
                  <a:avLst/>
                  <a:gdLst>
                    <a:gd name="T0" fmla="*/ 2147483647 w 78"/>
                    <a:gd name="T1" fmla="*/ 2147483647 h 60"/>
                    <a:gd name="T2" fmla="*/ 2147483647 w 78"/>
                    <a:gd name="T3" fmla="*/ 2147483647 h 60"/>
                    <a:gd name="T4" fmla="*/ 2147483647 w 78"/>
                    <a:gd name="T5" fmla="*/ 2147483647 h 60"/>
                    <a:gd name="T6" fmla="*/ 2147483647 w 78"/>
                    <a:gd name="T7" fmla="*/ 2147483647 h 60"/>
                    <a:gd name="T8" fmla="*/ 2147483647 w 78"/>
                    <a:gd name="T9" fmla="*/ 2147483647 h 60"/>
                    <a:gd name="T10" fmla="*/ 2147483647 w 78"/>
                    <a:gd name="T11" fmla="*/ 2147483647 h 60"/>
                    <a:gd name="T12" fmla="*/ 2147483647 w 78"/>
                    <a:gd name="T13" fmla="*/ 0 h 60"/>
                    <a:gd name="T14" fmla="*/ 2147483647 w 78"/>
                    <a:gd name="T15" fmla="*/ 2147483647 h 60"/>
                    <a:gd name="T16" fmla="*/ 2147483647 w 78"/>
                    <a:gd name="T17" fmla="*/ 2147483647 h 60"/>
                    <a:gd name="T18" fmla="*/ 2147483647 w 78"/>
                    <a:gd name="T19" fmla="*/ 2147483647 h 60"/>
                    <a:gd name="T20" fmla="*/ 2147483647 w 78"/>
                    <a:gd name="T21" fmla="*/ 2147483647 h 60"/>
                    <a:gd name="T22" fmla="*/ 2147483647 w 78"/>
                    <a:gd name="T23" fmla="*/ 2147483647 h 60"/>
                    <a:gd name="T24" fmla="*/ 2147483647 w 78"/>
                    <a:gd name="T25" fmla="*/ 2147483647 h 60"/>
                    <a:gd name="T26" fmla="*/ 2147483647 w 78"/>
                    <a:gd name="T27" fmla="*/ 2147483647 h 60"/>
                    <a:gd name="T28" fmla="*/ 0 w 78"/>
                    <a:gd name="T29" fmla="*/ 2147483647 h 60"/>
                    <a:gd name="T30" fmla="*/ 2147483647 w 78"/>
                    <a:gd name="T31" fmla="*/ 2147483647 h 60"/>
                    <a:gd name="T32" fmla="*/ 2147483647 w 78"/>
                    <a:gd name="T33" fmla="*/ 2147483647 h 60"/>
                    <a:gd name="T34" fmla="*/ 2147483647 w 78"/>
                    <a:gd name="T35" fmla="*/ 2147483647 h 60"/>
                    <a:gd name="T36" fmla="*/ 2147483647 w 78"/>
                    <a:gd name="T37" fmla="*/ 2147483647 h 60"/>
                    <a:gd name="T38" fmla="*/ 2147483647 w 78"/>
                    <a:gd name="T39" fmla="*/ 2147483647 h 60"/>
                    <a:gd name="T40" fmla="*/ 2147483647 w 78"/>
                    <a:gd name="T41" fmla="*/ 2147483647 h 60"/>
                    <a:gd name="T42" fmla="*/ 2147483647 w 78"/>
                    <a:gd name="T43" fmla="*/ 2147483647 h 60"/>
                    <a:gd name="T44" fmla="*/ 2147483647 w 78"/>
                    <a:gd name="T45" fmla="*/ 2147483647 h 60"/>
                    <a:gd name="T46" fmla="*/ 2147483647 w 78"/>
                    <a:gd name="T47" fmla="*/ 2147483647 h 60"/>
                    <a:gd name="T48" fmla="*/ 2147483647 w 78"/>
                    <a:gd name="T49" fmla="*/ 2147483647 h 60"/>
                    <a:gd name="T50" fmla="*/ 2147483647 w 78"/>
                    <a:gd name="T51" fmla="*/ 2147483647 h 60"/>
                    <a:gd name="T52" fmla="*/ 2147483647 w 78"/>
                    <a:gd name="T53" fmla="*/ 2147483647 h 60"/>
                    <a:gd name="T54" fmla="*/ 2147483647 w 78"/>
                    <a:gd name="T55" fmla="*/ 2147483647 h 60"/>
                    <a:gd name="T56" fmla="*/ 2147483647 w 78"/>
                    <a:gd name="T57" fmla="*/ 2147483647 h 60"/>
                    <a:gd name="T58" fmla="*/ 2147483647 w 78"/>
                    <a:gd name="T59" fmla="*/ 2147483647 h 60"/>
                    <a:gd name="T60" fmla="*/ 2147483647 w 78"/>
                    <a:gd name="T61" fmla="*/ 2147483647 h 60"/>
                    <a:gd name="T62" fmla="*/ 2147483647 w 78"/>
                    <a:gd name="T63" fmla="*/ 2147483647 h 60"/>
                    <a:gd name="T64" fmla="*/ 2147483647 w 78"/>
                    <a:gd name="T65" fmla="*/ 2147483647 h 60"/>
                    <a:gd name="T66" fmla="*/ 2147483647 w 78"/>
                    <a:gd name="T67" fmla="*/ 2147483647 h 60"/>
                    <a:gd name="T68" fmla="*/ 2147483647 w 78"/>
                    <a:gd name="T69" fmla="*/ 2147483647 h 60"/>
                    <a:gd name="T70" fmla="*/ 2147483647 w 78"/>
                    <a:gd name="T71" fmla="*/ 2147483647 h 60"/>
                    <a:gd name="T72" fmla="*/ 2147483647 w 78"/>
                    <a:gd name="T73" fmla="*/ 2147483647 h 60"/>
                    <a:gd name="T74" fmla="*/ 2147483647 w 78"/>
                    <a:gd name="T75" fmla="*/ 2147483647 h 60"/>
                    <a:gd name="T76" fmla="*/ 2147483647 w 78"/>
                    <a:gd name="T77" fmla="*/ 2147483647 h 60"/>
                    <a:gd name="T78" fmla="*/ 2147483647 w 78"/>
                    <a:gd name="T79" fmla="*/ 2147483647 h 60"/>
                    <a:gd name="T80" fmla="*/ 2147483647 w 78"/>
                    <a:gd name="T81" fmla="*/ 2147483647 h 6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78"/>
                    <a:gd name="T124" fmla="*/ 0 h 60"/>
                    <a:gd name="T125" fmla="*/ 78 w 78"/>
                    <a:gd name="T126" fmla="*/ 60 h 6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78" h="60">
                      <a:moveTo>
                        <a:pt x="52" y="2"/>
                      </a:moveTo>
                      <a:lnTo>
                        <a:pt x="48" y="6"/>
                      </a:lnTo>
                      <a:lnTo>
                        <a:pt x="42" y="12"/>
                      </a:lnTo>
                      <a:lnTo>
                        <a:pt x="36" y="12"/>
                      </a:lnTo>
                      <a:lnTo>
                        <a:pt x="32" y="8"/>
                      </a:lnTo>
                      <a:lnTo>
                        <a:pt x="28" y="6"/>
                      </a:lnTo>
                      <a:lnTo>
                        <a:pt x="22" y="0"/>
                      </a:lnTo>
                      <a:lnTo>
                        <a:pt x="18" y="4"/>
                      </a:lnTo>
                      <a:lnTo>
                        <a:pt x="20" y="8"/>
                      </a:lnTo>
                      <a:lnTo>
                        <a:pt x="24" y="14"/>
                      </a:lnTo>
                      <a:lnTo>
                        <a:pt x="20" y="14"/>
                      </a:lnTo>
                      <a:lnTo>
                        <a:pt x="14" y="14"/>
                      </a:lnTo>
                      <a:lnTo>
                        <a:pt x="10" y="10"/>
                      </a:lnTo>
                      <a:lnTo>
                        <a:pt x="2" y="6"/>
                      </a:lnTo>
                      <a:lnTo>
                        <a:pt x="0" y="12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10" y="24"/>
                      </a:lnTo>
                      <a:lnTo>
                        <a:pt x="12" y="28"/>
                      </a:lnTo>
                      <a:lnTo>
                        <a:pt x="14" y="30"/>
                      </a:lnTo>
                      <a:lnTo>
                        <a:pt x="20" y="34"/>
                      </a:lnTo>
                      <a:lnTo>
                        <a:pt x="28" y="38"/>
                      </a:lnTo>
                      <a:lnTo>
                        <a:pt x="32" y="50"/>
                      </a:lnTo>
                      <a:lnTo>
                        <a:pt x="36" y="46"/>
                      </a:lnTo>
                      <a:lnTo>
                        <a:pt x="42" y="42"/>
                      </a:lnTo>
                      <a:lnTo>
                        <a:pt x="46" y="38"/>
                      </a:lnTo>
                      <a:lnTo>
                        <a:pt x="54" y="38"/>
                      </a:lnTo>
                      <a:lnTo>
                        <a:pt x="54" y="44"/>
                      </a:lnTo>
                      <a:lnTo>
                        <a:pt x="56" y="46"/>
                      </a:lnTo>
                      <a:lnTo>
                        <a:pt x="56" y="52"/>
                      </a:lnTo>
                      <a:lnTo>
                        <a:pt x="58" y="54"/>
                      </a:lnTo>
                      <a:lnTo>
                        <a:pt x="60" y="56"/>
                      </a:lnTo>
                      <a:lnTo>
                        <a:pt x="64" y="56"/>
                      </a:lnTo>
                      <a:lnTo>
                        <a:pt x="68" y="60"/>
                      </a:lnTo>
                      <a:lnTo>
                        <a:pt x="72" y="28"/>
                      </a:lnTo>
                      <a:lnTo>
                        <a:pt x="78" y="28"/>
                      </a:lnTo>
                      <a:lnTo>
                        <a:pt x="64" y="18"/>
                      </a:lnTo>
                      <a:lnTo>
                        <a:pt x="62" y="14"/>
                      </a:lnTo>
                      <a:lnTo>
                        <a:pt x="56" y="8"/>
                      </a:lnTo>
                      <a:lnTo>
                        <a:pt x="56" y="6"/>
                      </a:lnTo>
                      <a:lnTo>
                        <a:pt x="5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8" name="işļîdê">
                  <a:extLst>
                    <a:ext uri="{FF2B5EF4-FFF2-40B4-BE49-F238E27FC236}">
                      <a16:creationId xmlns:a16="http://schemas.microsoft.com/office/drawing/2014/main" id="{8E76D4BF-8DA1-41E4-9244-C6F021AAF6C4}"/>
                    </a:ext>
                  </a:extLst>
                </p:cNvPr>
                <p:cNvSpPr/>
                <p:nvPr/>
              </p:nvSpPr>
              <p:spPr bwMode="auto">
                <a:xfrm>
                  <a:off x="8283945" y="3934923"/>
                  <a:ext cx="265802" cy="254992"/>
                </a:xfrm>
                <a:custGeom>
                  <a:avLst/>
                  <a:gdLst>
                    <a:gd name="T0" fmla="*/ 2147483647 w 152"/>
                    <a:gd name="T1" fmla="*/ 2147483647 h 154"/>
                    <a:gd name="T2" fmla="*/ 0 w 152"/>
                    <a:gd name="T3" fmla="*/ 2147483647 h 154"/>
                    <a:gd name="T4" fmla="*/ 2147483647 w 152"/>
                    <a:gd name="T5" fmla="*/ 2147483647 h 154"/>
                    <a:gd name="T6" fmla="*/ 2147483647 w 152"/>
                    <a:gd name="T7" fmla="*/ 2147483647 h 154"/>
                    <a:gd name="T8" fmla="*/ 2147483647 w 152"/>
                    <a:gd name="T9" fmla="*/ 2147483647 h 154"/>
                    <a:gd name="T10" fmla="*/ 2147483647 w 152"/>
                    <a:gd name="T11" fmla="*/ 2147483647 h 154"/>
                    <a:gd name="T12" fmla="*/ 2147483647 w 152"/>
                    <a:gd name="T13" fmla="*/ 2147483647 h 154"/>
                    <a:gd name="T14" fmla="*/ 2147483647 w 152"/>
                    <a:gd name="T15" fmla="*/ 2147483647 h 154"/>
                    <a:gd name="T16" fmla="*/ 2147483647 w 152"/>
                    <a:gd name="T17" fmla="*/ 2147483647 h 154"/>
                    <a:gd name="T18" fmla="*/ 2147483647 w 152"/>
                    <a:gd name="T19" fmla="*/ 2147483647 h 154"/>
                    <a:gd name="T20" fmla="*/ 2147483647 w 152"/>
                    <a:gd name="T21" fmla="*/ 2147483647 h 154"/>
                    <a:gd name="T22" fmla="*/ 2147483647 w 152"/>
                    <a:gd name="T23" fmla="*/ 2147483647 h 154"/>
                    <a:gd name="T24" fmla="*/ 2147483647 w 152"/>
                    <a:gd name="T25" fmla="*/ 2147483647 h 154"/>
                    <a:gd name="T26" fmla="*/ 2147483647 w 152"/>
                    <a:gd name="T27" fmla="*/ 2147483647 h 154"/>
                    <a:gd name="T28" fmla="*/ 2147483647 w 152"/>
                    <a:gd name="T29" fmla="*/ 2147483647 h 154"/>
                    <a:gd name="T30" fmla="*/ 2147483647 w 152"/>
                    <a:gd name="T31" fmla="*/ 2147483647 h 154"/>
                    <a:gd name="T32" fmla="*/ 2147483647 w 152"/>
                    <a:gd name="T33" fmla="*/ 2147483647 h 154"/>
                    <a:gd name="T34" fmla="*/ 2147483647 w 152"/>
                    <a:gd name="T35" fmla="*/ 2147483647 h 154"/>
                    <a:gd name="T36" fmla="*/ 2147483647 w 152"/>
                    <a:gd name="T37" fmla="*/ 2147483647 h 154"/>
                    <a:gd name="T38" fmla="*/ 2147483647 w 152"/>
                    <a:gd name="T39" fmla="*/ 2147483647 h 154"/>
                    <a:gd name="T40" fmla="*/ 2147483647 w 152"/>
                    <a:gd name="T41" fmla="*/ 2147483647 h 154"/>
                    <a:gd name="T42" fmla="*/ 2147483647 w 152"/>
                    <a:gd name="T43" fmla="*/ 2147483647 h 154"/>
                    <a:gd name="T44" fmla="*/ 2147483647 w 152"/>
                    <a:gd name="T45" fmla="*/ 2147483647 h 154"/>
                    <a:gd name="T46" fmla="*/ 2147483647 w 152"/>
                    <a:gd name="T47" fmla="*/ 2147483647 h 154"/>
                    <a:gd name="T48" fmla="*/ 2147483647 w 152"/>
                    <a:gd name="T49" fmla="*/ 2147483647 h 154"/>
                    <a:gd name="T50" fmla="*/ 2147483647 w 152"/>
                    <a:gd name="T51" fmla="*/ 2147483647 h 154"/>
                    <a:gd name="T52" fmla="*/ 2147483647 w 152"/>
                    <a:gd name="T53" fmla="*/ 2147483647 h 154"/>
                    <a:gd name="T54" fmla="*/ 2147483647 w 152"/>
                    <a:gd name="T55" fmla="*/ 2147483647 h 154"/>
                    <a:gd name="T56" fmla="*/ 2147483647 w 152"/>
                    <a:gd name="T57" fmla="*/ 2147483647 h 154"/>
                    <a:gd name="T58" fmla="*/ 2147483647 w 152"/>
                    <a:gd name="T59" fmla="*/ 2147483647 h 154"/>
                    <a:gd name="T60" fmla="*/ 2147483647 w 152"/>
                    <a:gd name="T61" fmla="*/ 2147483647 h 154"/>
                    <a:gd name="T62" fmla="*/ 2147483647 w 152"/>
                    <a:gd name="T63" fmla="*/ 2147483647 h 154"/>
                    <a:gd name="T64" fmla="*/ 2147483647 w 152"/>
                    <a:gd name="T65" fmla="*/ 2147483647 h 154"/>
                    <a:gd name="T66" fmla="*/ 2147483647 w 152"/>
                    <a:gd name="T67" fmla="*/ 2147483647 h 154"/>
                    <a:gd name="T68" fmla="*/ 2147483647 w 152"/>
                    <a:gd name="T69" fmla="*/ 2147483647 h 154"/>
                    <a:gd name="T70" fmla="*/ 2147483647 w 152"/>
                    <a:gd name="T71" fmla="*/ 2147483647 h 154"/>
                    <a:gd name="T72" fmla="*/ 2147483647 w 152"/>
                    <a:gd name="T73" fmla="*/ 2147483647 h 154"/>
                    <a:gd name="T74" fmla="*/ 2147483647 w 152"/>
                    <a:gd name="T75" fmla="*/ 0 h 15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52"/>
                    <a:gd name="T115" fmla="*/ 0 h 154"/>
                    <a:gd name="T116" fmla="*/ 152 w 152"/>
                    <a:gd name="T117" fmla="*/ 154 h 154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52" h="154">
                      <a:moveTo>
                        <a:pt x="4" y="0"/>
                      </a:moveTo>
                      <a:lnTo>
                        <a:pt x="4" y="76"/>
                      </a:lnTo>
                      <a:lnTo>
                        <a:pt x="0" y="80"/>
                      </a:lnTo>
                      <a:lnTo>
                        <a:pt x="0" y="84"/>
                      </a:lnTo>
                      <a:lnTo>
                        <a:pt x="4" y="88"/>
                      </a:lnTo>
                      <a:lnTo>
                        <a:pt x="4" y="126"/>
                      </a:lnTo>
                      <a:lnTo>
                        <a:pt x="14" y="130"/>
                      </a:lnTo>
                      <a:lnTo>
                        <a:pt x="24" y="130"/>
                      </a:lnTo>
                      <a:lnTo>
                        <a:pt x="28" y="130"/>
                      </a:lnTo>
                      <a:lnTo>
                        <a:pt x="32" y="126"/>
                      </a:lnTo>
                      <a:lnTo>
                        <a:pt x="36" y="122"/>
                      </a:lnTo>
                      <a:lnTo>
                        <a:pt x="38" y="118"/>
                      </a:lnTo>
                      <a:lnTo>
                        <a:pt x="32" y="118"/>
                      </a:lnTo>
                      <a:lnTo>
                        <a:pt x="42" y="118"/>
                      </a:lnTo>
                      <a:lnTo>
                        <a:pt x="42" y="110"/>
                      </a:lnTo>
                      <a:lnTo>
                        <a:pt x="42" y="104"/>
                      </a:lnTo>
                      <a:lnTo>
                        <a:pt x="46" y="98"/>
                      </a:lnTo>
                      <a:lnTo>
                        <a:pt x="52" y="98"/>
                      </a:lnTo>
                      <a:lnTo>
                        <a:pt x="68" y="98"/>
                      </a:lnTo>
                      <a:lnTo>
                        <a:pt x="82" y="106"/>
                      </a:lnTo>
                      <a:lnTo>
                        <a:pt x="86" y="110"/>
                      </a:lnTo>
                      <a:lnTo>
                        <a:pt x="88" y="114"/>
                      </a:lnTo>
                      <a:lnTo>
                        <a:pt x="90" y="120"/>
                      </a:lnTo>
                      <a:lnTo>
                        <a:pt x="92" y="126"/>
                      </a:lnTo>
                      <a:lnTo>
                        <a:pt x="90" y="124"/>
                      </a:lnTo>
                      <a:lnTo>
                        <a:pt x="92" y="130"/>
                      </a:lnTo>
                      <a:lnTo>
                        <a:pt x="96" y="134"/>
                      </a:lnTo>
                      <a:lnTo>
                        <a:pt x="98" y="138"/>
                      </a:lnTo>
                      <a:lnTo>
                        <a:pt x="104" y="142"/>
                      </a:lnTo>
                      <a:lnTo>
                        <a:pt x="120" y="146"/>
                      </a:lnTo>
                      <a:lnTo>
                        <a:pt x="132" y="150"/>
                      </a:lnTo>
                      <a:lnTo>
                        <a:pt x="136" y="152"/>
                      </a:lnTo>
                      <a:lnTo>
                        <a:pt x="138" y="154"/>
                      </a:lnTo>
                      <a:lnTo>
                        <a:pt x="142" y="154"/>
                      </a:lnTo>
                      <a:lnTo>
                        <a:pt x="148" y="154"/>
                      </a:lnTo>
                      <a:lnTo>
                        <a:pt x="150" y="152"/>
                      </a:lnTo>
                      <a:lnTo>
                        <a:pt x="152" y="150"/>
                      </a:lnTo>
                      <a:lnTo>
                        <a:pt x="150" y="146"/>
                      </a:lnTo>
                      <a:lnTo>
                        <a:pt x="148" y="142"/>
                      </a:lnTo>
                      <a:lnTo>
                        <a:pt x="144" y="138"/>
                      </a:lnTo>
                      <a:lnTo>
                        <a:pt x="142" y="134"/>
                      </a:lnTo>
                      <a:lnTo>
                        <a:pt x="136" y="132"/>
                      </a:lnTo>
                      <a:lnTo>
                        <a:pt x="132" y="130"/>
                      </a:lnTo>
                      <a:lnTo>
                        <a:pt x="130" y="122"/>
                      </a:lnTo>
                      <a:lnTo>
                        <a:pt x="128" y="120"/>
                      </a:lnTo>
                      <a:lnTo>
                        <a:pt x="124" y="118"/>
                      </a:lnTo>
                      <a:lnTo>
                        <a:pt x="122" y="118"/>
                      </a:lnTo>
                      <a:lnTo>
                        <a:pt x="118" y="116"/>
                      </a:lnTo>
                      <a:lnTo>
                        <a:pt x="114" y="108"/>
                      </a:lnTo>
                      <a:lnTo>
                        <a:pt x="112" y="104"/>
                      </a:lnTo>
                      <a:lnTo>
                        <a:pt x="112" y="98"/>
                      </a:lnTo>
                      <a:lnTo>
                        <a:pt x="108" y="98"/>
                      </a:lnTo>
                      <a:lnTo>
                        <a:pt x="102" y="94"/>
                      </a:lnTo>
                      <a:lnTo>
                        <a:pt x="96" y="84"/>
                      </a:lnTo>
                      <a:lnTo>
                        <a:pt x="102" y="84"/>
                      </a:lnTo>
                      <a:lnTo>
                        <a:pt x="112" y="84"/>
                      </a:lnTo>
                      <a:lnTo>
                        <a:pt x="118" y="84"/>
                      </a:lnTo>
                      <a:lnTo>
                        <a:pt x="122" y="82"/>
                      </a:lnTo>
                      <a:lnTo>
                        <a:pt x="124" y="80"/>
                      </a:lnTo>
                      <a:lnTo>
                        <a:pt x="126" y="76"/>
                      </a:lnTo>
                      <a:lnTo>
                        <a:pt x="122" y="74"/>
                      </a:lnTo>
                      <a:lnTo>
                        <a:pt x="116" y="72"/>
                      </a:lnTo>
                      <a:lnTo>
                        <a:pt x="104" y="66"/>
                      </a:lnTo>
                      <a:lnTo>
                        <a:pt x="96" y="62"/>
                      </a:lnTo>
                      <a:lnTo>
                        <a:pt x="94" y="60"/>
                      </a:lnTo>
                      <a:lnTo>
                        <a:pt x="90" y="58"/>
                      </a:lnTo>
                      <a:lnTo>
                        <a:pt x="86" y="58"/>
                      </a:lnTo>
                      <a:lnTo>
                        <a:pt x="82" y="58"/>
                      </a:lnTo>
                      <a:lnTo>
                        <a:pt x="82" y="56"/>
                      </a:lnTo>
                      <a:lnTo>
                        <a:pt x="80" y="52"/>
                      </a:lnTo>
                      <a:lnTo>
                        <a:pt x="80" y="46"/>
                      </a:lnTo>
                      <a:lnTo>
                        <a:pt x="80" y="44"/>
                      </a:lnTo>
                      <a:lnTo>
                        <a:pt x="78" y="38"/>
                      </a:lnTo>
                      <a:lnTo>
                        <a:pt x="56" y="22"/>
                      </a:lnTo>
                      <a:lnTo>
                        <a:pt x="32" y="1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9" name="ïṣḷïḍê">
                  <a:extLst>
                    <a:ext uri="{FF2B5EF4-FFF2-40B4-BE49-F238E27FC236}">
                      <a16:creationId xmlns:a16="http://schemas.microsoft.com/office/drawing/2014/main" id="{83621DAE-C3BB-47C0-B77C-5BB2B6577960}"/>
                    </a:ext>
                  </a:extLst>
                </p:cNvPr>
                <p:cNvSpPr/>
                <p:nvPr/>
              </p:nvSpPr>
              <p:spPr bwMode="auto">
                <a:xfrm>
                  <a:off x="7007266" y="3685535"/>
                  <a:ext cx="307120" cy="343260"/>
                </a:xfrm>
                <a:custGeom>
                  <a:avLst/>
                  <a:gdLst>
                    <a:gd name="T0" fmla="*/ 2147483647 w 176"/>
                    <a:gd name="T1" fmla="*/ 2147483647 h 206"/>
                    <a:gd name="T2" fmla="*/ 2147483647 w 176"/>
                    <a:gd name="T3" fmla="*/ 2147483647 h 206"/>
                    <a:gd name="T4" fmla="*/ 2147483647 w 176"/>
                    <a:gd name="T5" fmla="*/ 2147483647 h 206"/>
                    <a:gd name="T6" fmla="*/ 0 w 176"/>
                    <a:gd name="T7" fmla="*/ 2147483647 h 206"/>
                    <a:gd name="T8" fmla="*/ 2147483647 w 176"/>
                    <a:gd name="T9" fmla="*/ 0 h 206"/>
                    <a:gd name="T10" fmla="*/ 2147483647 w 176"/>
                    <a:gd name="T11" fmla="*/ 0 h 206"/>
                    <a:gd name="T12" fmla="*/ 2147483647 w 176"/>
                    <a:gd name="T13" fmla="*/ 2147483647 h 206"/>
                    <a:gd name="T14" fmla="*/ 2147483647 w 176"/>
                    <a:gd name="T15" fmla="*/ 2147483647 h 206"/>
                    <a:gd name="T16" fmla="*/ 2147483647 w 176"/>
                    <a:gd name="T17" fmla="*/ 2147483647 h 206"/>
                    <a:gd name="T18" fmla="*/ 2147483647 w 176"/>
                    <a:gd name="T19" fmla="*/ 2147483647 h 206"/>
                    <a:gd name="T20" fmla="*/ 2147483647 w 176"/>
                    <a:gd name="T21" fmla="*/ 2147483647 h 206"/>
                    <a:gd name="T22" fmla="*/ 2147483647 w 176"/>
                    <a:gd name="T23" fmla="*/ 2147483647 h 206"/>
                    <a:gd name="T24" fmla="*/ 2147483647 w 176"/>
                    <a:gd name="T25" fmla="*/ 2147483647 h 206"/>
                    <a:gd name="T26" fmla="*/ 2147483647 w 176"/>
                    <a:gd name="T27" fmla="*/ 2147483647 h 206"/>
                    <a:gd name="T28" fmla="*/ 2147483647 w 176"/>
                    <a:gd name="T29" fmla="*/ 2147483647 h 206"/>
                    <a:gd name="T30" fmla="*/ 2147483647 w 176"/>
                    <a:gd name="T31" fmla="*/ 2147483647 h 206"/>
                    <a:gd name="T32" fmla="*/ 2147483647 w 176"/>
                    <a:gd name="T33" fmla="*/ 2147483647 h 206"/>
                    <a:gd name="T34" fmla="*/ 2147483647 w 176"/>
                    <a:gd name="T35" fmla="*/ 2147483647 h 206"/>
                    <a:gd name="T36" fmla="*/ 2147483647 w 176"/>
                    <a:gd name="T37" fmla="*/ 2147483647 h 206"/>
                    <a:gd name="T38" fmla="*/ 2147483647 w 176"/>
                    <a:gd name="T39" fmla="*/ 2147483647 h 206"/>
                    <a:gd name="T40" fmla="*/ 2147483647 w 176"/>
                    <a:gd name="T41" fmla="*/ 2147483647 h 206"/>
                    <a:gd name="T42" fmla="*/ 2147483647 w 176"/>
                    <a:gd name="T43" fmla="*/ 2147483647 h 206"/>
                    <a:gd name="T44" fmla="*/ 2147483647 w 176"/>
                    <a:gd name="T45" fmla="*/ 2147483647 h 206"/>
                    <a:gd name="T46" fmla="*/ 2147483647 w 176"/>
                    <a:gd name="T47" fmla="*/ 2147483647 h 206"/>
                    <a:gd name="T48" fmla="*/ 2147483647 w 176"/>
                    <a:gd name="T49" fmla="*/ 2147483647 h 206"/>
                    <a:gd name="T50" fmla="*/ 2147483647 w 176"/>
                    <a:gd name="T51" fmla="*/ 2147483647 h 206"/>
                    <a:gd name="T52" fmla="*/ 2147483647 w 176"/>
                    <a:gd name="T53" fmla="*/ 2147483647 h 206"/>
                    <a:gd name="T54" fmla="*/ 2147483647 w 176"/>
                    <a:gd name="T55" fmla="*/ 2147483647 h 206"/>
                    <a:gd name="T56" fmla="*/ 2147483647 w 176"/>
                    <a:gd name="T57" fmla="*/ 2147483647 h 206"/>
                    <a:gd name="T58" fmla="*/ 2147483647 w 176"/>
                    <a:gd name="T59" fmla="*/ 2147483647 h 206"/>
                    <a:gd name="T60" fmla="*/ 2147483647 w 176"/>
                    <a:gd name="T61" fmla="*/ 2147483647 h 206"/>
                    <a:gd name="T62" fmla="*/ 2147483647 w 176"/>
                    <a:gd name="T63" fmla="*/ 2147483647 h 206"/>
                    <a:gd name="T64" fmla="*/ 2147483647 w 176"/>
                    <a:gd name="T65" fmla="*/ 2147483647 h 206"/>
                    <a:gd name="T66" fmla="*/ 2147483647 w 176"/>
                    <a:gd name="T67" fmla="*/ 2147483647 h 206"/>
                    <a:gd name="T68" fmla="*/ 2147483647 w 176"/>
                    <a:gd name="T69" fmla="*/ 2147483647 h 206"/>
                    <a:gd name="T70" fmla="*/ 2147483647 w 176"/>
                    <a:gd name="T71" fmla="*/ 2147483647 h 206"/>
                    <a:gd name="T72" fmla="*/ 2147483647 w 176"/>
                    <a:gd name="T73" fmla="*/ 2147483647 h 206"/>
                    <a:gd name="T74" fmla="*/ 2147483647 w 176"/>
                    <a:gd name="T75" fmla="*/ 2147483647 h 206"/>
                    <a:gd name="T76" fmla="*/ 2147483647 w 176"/>
                    <a:gd name="T77" fmla="*/ 2147483647 h 206"/>
                    <a:gd name="T78" fmla="*/ 2147483647 w 176"/>
                    <a:gd name="T79" fmla="*/ 2147483647 h 206"/>
                    <a:gd name="T80" fmla="*/ 2147483647 w 176"/>
                    <a:gd name="T81" fmla="*/ 2147483647 h 206"/>
                    <a:gd name="T82" fmla="*/ 2147483647 w 176"/>
                    <a:gd name="T83" fmla="*/ 2147483647 h 206"/>
                    <a:gd name="T84" fmla="*/ 2147483647 w 176"/>
                    <a:gd name="T85" fmla="*/ 2147483647 h 206"/>
                    <a:gd name="T86" fmla="*/ 2147483647 w 176"/>
                    <a:gd name="T87" fmla="*/ 2147483647 h 20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76"/>
                    <a:gd name="T133" fmla="*/ 0 h 206"/>
                    <a:gd name="T134" fmla="*/ 176 w 176"/>
                    <a:gd name="T135" fmla="*/ 206 h 20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76" h="206">
                      <a:moveTo>
                        <a:pt x="42" y="54"/>
                      </a:moveTo>
                      <a:lnTo>
                        <a:pt x="36" y="46"/>
                      </a:lnTo>
                      <a:lnTo>
                        <a:pt x="32" y="38"/>
                      </a:lnTo>
                      <a:lnTo>
                        <a:pt x="22" y="28"/>
                      </a:lnTo>
                      <a:lnTo>
                        <a:pt x="16" y="24"/>
                      </a:lnTo>
                      <a:lnTo>
                        <a:pt x="6" y="14"/>
                      </a:lnTo>
                      <a:lnTo>
                        <a:pt x="2" y="10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0" y="4"/>
                      </a:lnTo>
                      <a:lnTo>
                        <a:pt x="18" y="6"/>
                      </a:lnTo>
                      <a:lnTo>
                        <a:pt x="34" y="6"/>
                      </a:lnTo>
                      <a:lnTo>
                        <a:pt x="36" y="6"/>
                      </a:lnTo>
                      <a:lnTo>
                        <a:pt x="40" y="8"/>
                      </a:lnTo>
                      <a:lnTo>
                        <a:pt x="44" y="14"/>
                      </a:lnTo>
                      <a:lnTo>
                        <a:pt x="48" y="20"/>
                      </a:lnTo>
                      <a:lnTo>
                        <a:pt x="52" y="28"/>
                      </a:lnTo>
                      <a:lnTo>
                        <a:pt x="60" y="32"/>
                      </a:lnTo>
                      <a:lnTo>
                        <a:pt x="62" y="34"/>
                      </a:lnTo>
                      <a:lnTo>
                        <a:pt x="64" y="36"/>
                      </a:lnTo>
                      <a:lnTo>
                        <a:pt x="70" y="38"/>
                      </a:lnTo>
                      <a:lnTo>
                        <a:pt x="74" y="42"/>
                      </a:lnTo>
                      <a:lnTo>
                        <a:pt x="82" y="52"/>
                      </a:lnTo>
                      <a:lnTo>
                        <a:pt x="88" y="58"/>
                      </a:lnTo>
                      <a:lnTo>
                        <a:pt x="90" y="62"/>
                      </a:lnTo>
                      <a:lnTo>
                        <a:pt x="92" y="64"/>
                      </a:lnTo>
                      <a:lnTo>
                        <a:pt x="98" y="62"/>
                      </a:lnTo>
                      <a:lnTo>
                        <a:pt x="100" y="66"/>
                      </a:lnTo>
                      <a:lnTo>
                        <a:pt x="108" y="72"/>
                      </a:lnTo>
                      <a:lnTo>
                        <a:pt x="118" y="80"/>
                      </a:lnTo>
                      <a:lnTo>
                        <a:pt x="120" y="82"/>
                      </a:lnTo>
                      <a:lnTo>
                        <a:pt x="122" y="86"/>
                      </a:lnTo>
                      <a:lnTo>
                        <a:pt x="124" y="84"/>
                      </a:lnTo>
                      <a:lnTo>
                        <a:pt x="128" y="82"/>
                      </a:lnTo>
                      <a:lnTo>
                        <a:pt x="128" y="86"/>
                      </a:lnTo>
                      <a:lnTo>
                        <a:pt x="126" y="90"/>
                      </a:lnTo>
                      <a:lnTo>
                        <a:pt x="124" y="94"/>
                      </a:lnTo>
                      <a:lnTo>
                        <a:pt x="140" y="94"/>
                      </a:lnTo>
                      <a:lnTo>
                        <a:pt x="140" y="102"/>
                      </a:lnTo>
                      <a:lnTo>
                        <a:pt x="136" y="114"/>
                      </a:lnTo>
                      <a:lnTo>
                        <a:pt x="138" y="118"/>
                      </a:lnTo>
                      <a:lnTo>
                        <a:pt x="142" y="120"/>
                      </a:lnTo>
                      <a:lnTo>
                        <a:pt x="146" y="122"/>
                      </a:lnTo>
                      <a:lnTo>
                        <a:pt x="152" y="122"/>
                      </a:lnTo>
                      <a:lnTo>
                        <a:pt x="152" y="134"/>
                      </a:lnTo>
                      <a:lnTo>
                        <a:pt x="152" y="136"/>
                      </a:lnTo>
                      <a:lnTo>
                        <a:pt x="152" y="138"/>
                      </a:lnTo>
                      <a:lnTo>
                        <a:pt x="156" y="138"/>
                      </a:lnTo>
                      <a:lnTo>
                        <a:pt x="158" y="138"/>
                      </a:lnTo>
                      <a:lnTo>
                        <a:pt x="160" y="140"/>
                      </a:lnTo>
                      <a:lnTo>
                        <a:pt x="162" y="144"/>
                      </a:lnTo>
                      <a:lnTo>
                        <a:pt x="172" y="150"/>
                      </a:lnTo>
                      <a:lnTo>
                        <a:pt x="174" y="152"/>
                      </a:lnTo>
                      <a:lnTo>
                        <a:pt x="176" y="158"/>
                      </a:lnTo>
                      <a:lnTo>
                        <a:pt x="174" y="192"/>
                      </a:lnTo>
                      <a:lnTo>
                        <a:pt x="174" y="204"/>
                      </a:lnTo>
                      <a:lnTo>
                        <a:pt x="170" y="206"/>
                      </a:lnTo>
                      <a:lnTo>
                        <a:pt x="164" y="206"/>
                      </a:lnTo>
                      <a:lnTo>
                        <a:pt x="160" y="204"/>
                      </a:lnTo>
                      <a:lnTo>
                        <a:pt x="154" y="206"/>
                      </a:lnTo>
                      <a:lnTo>
                        <a:pt x="152" y="206"/>
                      </a:lnTo>
                      <a:lnTo>
                        <a:pt x="148" y="206"/>
                      </a:lnTo>
                      <a:lnTo>
                        <a:pt x="146" y="204"/>
                      </a:lnTo>
                      <a:lnTo>
                        <a:pt x="144" y="198"/>
                      </a:lnTo>
                      <a:lnTo>
                        <a:pt x="140" y="192"/>
                      </a:lnTo>
                      <a:lnTo>
                        <a:pt x="132" y="186"/>
                      </a:lnTo>
                      <a:lnTo>
                        <a:pt x="124" y="180"/>
                      </a:lnTo>
                      <a:lnTo>
                        <a:pt x="118" y="176"/>
                      </a:lnTo>
                      <a:lnTo>
                        <a:pt x="112" y="168"/>
                      </a:lnTo>
                      <a:lnTo>
                        <a:pt x="104" y="160"/>
                      </a:lnTo>
                      <a:lnTo>
                        <a:pt x="98" y="150"/>
                      </a:lnTo>
                      <a:lnTo>
                        <a:pt x="96" y="144"/>
                      </a:lnTo>
                      <a:lnTo>
                        <a:pt x="94" y="138"/>
                      </a:lnTo>
                      <a:lnTo>
                        <a:pt x="88" y="126"/>
                      </a:lnTo>
                      <a:lnTo>
                        <a:pt x="82" y="114"/>
                      </a:lnTo>
                      <a:lnTo>
                        <a:pt x="76" y="104"/>
                      </a:lnTo>
                      <a:lnTo>
                        <a:pt x="66" y="94"/>
                      </a:lnTo>
                      <a:lnTo>
                        <a:pt x="64" y="88"/>
                      </a:lnTo>
                      <a:lnTo>
                        <a:pt x="64" y="82"/>
                      </a:lnTo>
                      <a:lnTo>
                        <a:pt x="62" y="76"/>
                      </a:lnTo>
                      <a:lnTo>
                        <a:pt x="60" y="70"/>
                      </a:lnTo>
                      <a:lnTo>
                        <a:pt x="54" y="66"/>
                      </a:lnTo>
                      <a:lnTo>
                        <a:pt x="48" y="62"/>
                      </a:lnTo>
                      <a:lnTo>
                        <a:pt x="42" y="58"/>
                      </a:lnTo>
                      <a:lnTo>
                        <a:pt x="40" y="54"/>
                      </a:lnTo>
                      <a:lnTo>
                        <a:pt x="42" y="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0" name="ïṥľïdê">
                  <a:extLst>
                    <a:ext uri="{FF2B5EF4-FFF2-40B4-BE49-F238E27FC236}">
                      <a16:creationId xmlns:a16="http://schemas.microsoft.com/office/drawing/2014/main" id="{8781E60E-71DD-4497-9899-AA4C8EF4C745}"/>
                    </a:ext>
                  </a:extLst>
                </p:cNvPr>
                <p:cNvSpPr/>
                <p:nvPr/>
              </p:nvSpPr>
              <p:spPr bwMode="auto">
                <a:xfrm>
                  <a:off x="7401151" y="3735973"/>
                  <a:ext cx="279576" cy="243783"/>
                </a:xfrm>
                <a:custGeom>
                  <a:avLst/>
                  <a:gdLst>
                    <a:gd name="T0" fmla="*/ 2147483647 w 160"/>
                    <a:gd name="T1" fmla="*/ 2147483647 h 146"/>
                    <a:gd name="T2" fmla="*/ 2147483647 w 160"/>
                    <a:gd name="T3" fmla="*/ 0 h 146"/>
                    <a:gd name="T4" fmla="*/ 2147483647 w 160"/>
                    <a:gd name="T5" fmla="*/ 2147483647 h 146"/>
                    <a:gd name="T6" fmla="*/ 2147483647 w 160"/>
                    <a:gd name="T7" fmla="*/ 2147483647 h 146"/>
                    <a:gd name="T8" fmla="*/ 2147483647 w 160"/>
                    <a:gd name="T9" fmla="*/ 2147483647 h 146"/>
                    <a:gd name="T10" fmla="*/ 2147483647 w 160"/>
                    <a:gd name="T11" fmla="*/ 2147483647 h 146"/>
                    <a:gd name="T12" fmla="*/ 2147483647 w 160"/>
                    <a:gd name="T13" fmla="*/ 2147483647 h 146"/>
                    <a:gd name="T14" fmla="*/ 2147483647 w 160"/>
                    <a:gd name="T15" fmla="*/ 2147483647 h 146"/>
                    <a:gd name="T16" fmla="*/ 2147483647 w 160"/>
                    <a:gd name="T17" fmla="*/ 2147483647 h 146"/>
                    <a:gd name="T18" fmla="*/ 2147483647 w 160"/>
                    <a:gd name="T19" fmla="*/ 2147483647 h 146"/>
                    <a:gd name="T20" fmla="*/ 2147483647 w 160"/>
                    <a:gd name="T21" fmla="*/ 2147483647 h 146"/>
                    <a:gd name="T22" fmla="*/ 2147483647 w 160"/>
                    <a:gd name="T23" fmla="*/ 2147483647 h 146"/>
                    <a:gd name="T24" fmla="*/ 2147483647 w 160"/>
                    <a:gd name="T25" fmla="*/ 2147483647 h 146"/>
                    <a:gd name="T26" fmla="*/ 2147483647 w 160"/>
                    <a:gd name="T27" fmla="*/ 2147483647 h 146"/>
                    <a:gd name="T28" fmla="*/ 2147483647 w 160"/>
                    <a:gd name="T29" fmla="*/ 2147483647 h 146"/>
                    <a:gd name="T30" fmla="*/ 2147483647 w 160"/>
                    <a:gd name="T31" fmla="*/ 2147483647 h 146"/>
                    <a:gd name="T32" fmla="*/ 0 w 160"/>
                    <a:gd name="T33" fmla="*/ 2147483647 h 146"/>
                    <a:gd name="T34" fmla="*/ 2147483647 w 160"/>
                    <a:gd name="T35" fmla="*/ 2147483647 h 146"/>
                    <a:gd name="T36" fmla="*/ 2147483647 w 160"/>
                    <a:gd name="T37" fmla="*/ 2147483647 h 146"/>
                    <a:gd name="T38" fmla="*/ 2147483647 w 160"/>
                    <a:gd name="T39" fmla="*/ 2147483647 h 146"/>
                    <a:gd name="T40" fmla="*/ 2147483647 w 160"/>
                    <a:gd name="T41" fmla="*/ 2147483647 h 146"/>
                    <a:gd name="T42" fmla="*/ 2147483647 w 160"/>
                    <a:gd name="T43" fmla="*/ 2147483647 h 146"/>
                    <a:gd name="T44" fmla="*/ 2147483647 w 160"/>
                    <a:gd name="T45" fmla="*/ 2147483647 h 146"/>
                    <a:gd name="T46" fmla="*/ 2147483647 w 160"/>
                    <a:gd name="T47" fmla="*/ 2147483647 h 146"/>
                    <a:gd name="T48" fmla="*/ 2147483647 w 160"/>
                    <a:gd name="T49" fmla="*/ 2147483647 h 146"/>
                    <a:gd name="T50" fmla="*/ 2147483647 w 160"/>
                    <a:gd name="T51" fmla="*/ 2147483647 h 146"/>
                    <a:gd name="T52" fmla="*/ 2147483647 w 160"/>
                    <a:gd name="T53" fmla="*/ 2147483647 h 146"/>
                    <a:gd name="T54" fmla="*/ 2147483647 w 160"/>
                    <a:gd name="T55" fmla="*/ 2147483647 h 146"/>
                    <a:gd name="T56" fmla="*/ 2147483647 w 160"/>
                    <a:gd name="T57" fmla="*/ 2147483647 h 146"/>
                    <a:gd name="T58" fmla="*/ 2147483647 w 160"/>
                    <a:gd name="T59" fmla="*/ 2147483647 h 146"/>
                    <a:gd name="T60" fmla="*/ 2147483647 w 160"/>
                    <a:gd name="T61" fmla="*/ 2147483647 h 146"/>
                    <a:gd name="T62" fmla="*/ 2147483647 w 160"/>
                    <a:gd name="T63" fmla="*/ 2147483647 h 146"/>
                    <a:gd name="T64" fmla="*/ 2147483647 w 160"/>
                    <a:gd name="T65" fmla="*/ 2147483647 h 146"/>
                    <a:gd name="T66" fmla="*/ 2147483647 w 160"/>
                    <a:gd name="T67" fmla="*/ 2147483647 h 146"/>
                    <a:gd name="T68" fmla="*/ 2147483647 w 160"/>
                    <a:gd name="T69" fmla="*/ 2147483647 h 146"/>
                    <a:gd name="T70" fmla="*/ 2147483647 w 160"/>
                    <a:gd name="T71" fmla="*/ 2147483647 h 146"/>
                    <a:gd name="T72" fmla="*/ 2147483647 w 160"/>
                    <a:gd name="T73" fmla="*/ 2147483647 h 146"/>
                    <a:gd name="T74" fmla="*/ 2147483647 w 160"/>
                    <a:gd name="T75" fmla="*/ 2147483647 h 146"/>
                    <a:gd name="T76" fmla="*/ 2147483647 w 160"/>
                    <a:gd name="T77" fmla="*/ 2147483647 h 146"/>
                    <a:gd name="T78" fmla="*/ 2147483647 w 160"/>
                    <a:gd name="T79" fmla="*/ 2147483647 h 146"/>
                    <a:gd name="T80" fmla="*/ 2147483647 w 160"/>
                    <a:gd name="T81" fmla="*/ 2147483647 h 146"/>
                    <a:gd name="T82" fmla="*/ 2147483647 w 160"/>
                    <a:gd name="T83" fmla="*/ 2147483647 h 146"/>
                    <a:gd name="T84" fmla="*/ 2147483647 w 160"/>
                    <a:gd name="T85" fmla="*/ 2147483647 h 146"/>
                    <a:gd name="T86" fmla="*/ 2147483647 w 160"/>
                    <a:gd name="T87" fmla="*/ 2147483647 h 146"/>
                    <a:gd name="T88" fmla="*/ 2147483647 w 160"/>
                    <a:gd name="T89" fmla="*/ 2147483647 h 146"/>
                    <a:gd name="T90" fmla="*/ 2147483647 w 160"/>
                    <a:gd name="T91" fmla="*/ 2147483647 h 146"/>
                    <a:gd name="T92" fmla="*/ 2147483647 w 160"/>
                    <a:gd name="T93" fmla="*/ 2147483647 h 146"/>
                    <a:gd name="T94" fmla="*/ 2147483647 w 160"/>
                    <a:gd name="T95" fmla="*/ 2147483647 h 146"/>
                    <a:gd name="T96" fmla="*/ 2147483647 w 160"/>
                    <a:gd name="T97" fmla="*/ 2147483647 h 146"/>
                    <a:gd name="T98" fmla="*/ 2147483647 w 160"/>
                    <a:gd name="T99" fmla="*/ 2147483647 h 146"/>
                    <a:gd name="T100" fmla="*/ 2147483647 w 160"/>
                    <a:gd name="T101" fmla="*/ 2147483647 h 146"/>
                    <a:gd name="T102" fmla="*/ 2147483647 w 160"/>
                    <a:gd name="T103" fmla="*/ 2147483647 h 14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60"/>
                    <a:gd name="T157" fmla="*/ 0 h 146"/>
                    <a:gd name="T158" fmla="*/ 160 w 160"/>
                    <a:gd name="T159" fmla="*/ 146 h 14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60" h="146">
                      <a:moveTo>
                        <a:pt x="136" y="4"/>
                      </a:moveTo>
                      <a:lnTo>
                        <a:pt x="126" y="2"/>
                      </a:lnTo>
                      <a:lnTo>
                        <a:pt x="120" y="0"/>
                      </a:lnTo>
                      <a:lnTo>
                        <a:pt x="114" y="0"/>
                      </a:lnTo>
                      <a:lnTo>
                        <a:pt x="108" y="0"/>
                      </a:lnTo>
                      <a:lnTo>
                        <a:pt x="102" y="4"/>
                      </a:lnTo>
                      <a:lnTo>
                        <a:pt x="96" y="8"/>
                      </a:lnTo>
                      <a:lnTo>
                        <a:pt x="92" y="14"/>
                      </a:lnTo>
                      <a:lnTo>
                        <a:pt x="88" y="26"/>
                      </a:lnTo>
                      <a:lnTo>
                        <a:pt x="84" y="40"/>
                      </a:lnTo>
                      <a:lnTo>
                        <a:pt x="84" y="48"/>
                      </a:lnTo>
                      <a:lnTo>
                        <a:pt x="82" y="52"/>
                      </a:lnTo>
                      <a:lnTo>
                        <a:pt x="78" y="52"/>
                      </a:lnTo>
                      <a:lnTo>
                        <a:pt x="74" y="50"/>
                      </a:lnTo>
                      <a:lnTo>
                        <a:pt x="70" y="48"/>
                      </a:lnTo>
                      <a:lnTo>
                        <a:pt x="66" y="44"/>
                      </a:lnTo>
                      <a:lnTo>
                        <a:pt x="62" y="42"/>
                      </a:lnTo>
                      <a:lnTo>
                        <a:pt x="58" y="42"/>
                      </a:lnTo>
                      <a:lnTo>
                        <a:pt x="56" y="44"/>
                      </a:lnTo>
                      <a:lnTo>
                        <a:pt x="50" y="50"/>
                      </a:lnTo>
                      <a:lnTo>
                        <a:pt x="42" y="52"/>
                      </a:lnTo>
                      <a:lnTo>
                        <a:pt x="40" y="54"/>
                      </a:lnTo>
                      <a:lnTo>
                        <a:pt x="34" y="56"/>
                      </a:lnTo>
                      <a:lnTo>
                        <a:pt x="28" y="54"/>
                      </a:lnTo>
                      <a:lnTo>
                        <a:pt x="22" y="52"/>
                      </a:lnTo>
                      <a:lnTo>
                        <a:pt x="16" y="50"/>
                      </a:lnTo>
                      <a:lnTo>
                        <a:pt x="14" y="48"/>
                      </a:lnTo>
                      <a:lnTo>
                        <a:pt x="14" y="46"/>
                      </a:lnTo>
                      <a:lnTo>
                        <a:pt x="14" y="36"/>
                      </a:lnTo>
                      <a:lnTo>
                        <a:pt x="14" y="34"/>
                      </a:lnTo>
                      <a:lnTo>
                        <a:pt x="8" y="38"/>
                      </a:lnTo>
                      <a:lnTo>
                        <a:pt x="4" y="44"/>
                      </a:lnTo>
                      <a:lnTo>
                        <a:pt x="2" y="52"/>
                      </a:lnTo>
                      <a:lnTo>
                        <a:pt x="0" y="60"/>
                      </a:lnTo>
                      <a:lnTo>
                        <a:pt x="2" y="66"/>
                      </a:lnTo>
                      <a:lnTo>
                        <a:pt x="4" y="72"/>
                      </a:lnTo>
                      <a:lnTo>
                        <a:pt x="4" y="74"/>
                      </a:lnTo>
                      <a:lnTo>
                        <a:pt x="2" y="78"/>
                      </a:lnTo>
                      <a:lnTo>
                        <a:pt x="4" y="82"/>
                      </a:lnTo>
                      <a:lnTo>
                        <a:pt x="8" y="86"/>
                      </a:lnTo>
                      <a:lnTo>
                        <a:pt x="10" y="86"/>
                      </a:lnTo>
                      <a:lnTo>
                        <a:pt x="10" y="92"/>
                      </a:lnTo>
                      <a:lnTo>
                        <a:pt x="16" y="94"/>
                      </a:lnTo>
                      <a:lnTo>
                        <a:pt x="18" y="96"/>
                      </a:lnTo>
                      <a:lnTo>
                        <a:pt x="18" y="98"/>
                      </a:lnTo>
                      <a:lnTo>
                        <a:pt x="18" y="102"/>
                      </a:lnTo>
                      <a:lnTo>
                        <a:pt x="16" y="106"/>
                      </a:lnTo>
                      <a:lnTo>
                        <a:pt x="16" y="108"/>
                      </a:lnTo>
                      <a:lnTo>
                        <a:pt x="18" y="112"/>
                      </a:lnTo>
                      <a:lnTo>
                        <a:pt x="18" y="110"/>
                      </a:lnTo>
                      <a:lnTo>
                        <a:pt x="18" y="116"/>
                      </a:lnTo>
                      <a:lnTo>
                        <a:pt x="20" y="120"/>
                      </a:lnTo>
                      <a:lnTo>
                        <a:pt x="24" y="124"/>
                      </a:lnTo>
                      <a:lnTo>
                        <a:pt x="28" y="126"/>
                      </a:lnTo>
                      <a:lnTo>
                        <a:pt x="34" y="126"/>
                      </a:lnTo>
                      <a:lnTo>
                        <a:pt x="42" y="128"/>
                      </a:lnTo>
                      <a:lnTo>
                        <a:pt x="46" y="130"/>
                      </a:lnTo>
                      <a:lnTo>
                        <a:pt x="44" y="134"/>
                      </a:lnTo>
                      <a:lnTo>
                        <a:pt x="48" y="134"/>
                      </a:lnTo>
                      <a:lnTo>
                        <a:pt x="54" y="134"/>
                      </a:lnTo>
                      <a:lnTo>
                        <a:pt x="56" y="132"/>
                      </a:lnTo>
                      <a:lnTo>
                        <a:pt x="62" y="130"/>
                      </a:lnTo>
                      <a:lnTo>
                        <a:pt x="66" y="130"/>
                      </a:lnTo>
                      <a:lnTo>
                        <a:pt x="72" y="130"/>
                      </a:lnTo>
                      <a:lnTo>
                        <a:pt x="78" y="132"/>
                      </a:lnTo>
                      <a:lnTo>
                        <a:pt x="82" y="134"/>
                      </a:lnTo>
                      <a:lnTo>
                        <a:pt x="88" y="134"/>
                      </a:lnTo>
                      <a:lnTo>
                        <a:pt x="88" y="140"/>
                      </a:lnTo>
                      <a:lnTo>
                        <a:pt x="88" y="144"/>
                      </a:lnTo>
                      <a:lnTo>
                        <a:pt x="88" y="146"/>
                      </a:lnTo>
                      <a:lnTo>
                        <a:pt x="90" y="146"/>
                      </a:lnTo>
                      <a:lnTo>
                        <a:pt x="98" y="144"/>
                      </a:lnTo>
                      <a:lnTo>
                        <a:pt x="106" y="142"/>
                      </a:lnTo>
                      <a:lnTo>
                        <a:pt x="112" y="138"/>
                      </a:lnTo>
                      <a:lnTo>
                        <a:pt x="120" y="138"/>
                      </a:lnTo>
                      <a:lnTo>
                        <a:pt x="120" y="134"/>
                      </a:lnTo>
                      <a:lnTo>
                        <a:pt x="118" y="134"/>
                      </a:lnTo>
                      <a:lnTo>
                        <a:pt x="116" y="130"/>
                      </a:lnTo>
                      <a:lnTo>
                        <a:pt x="116" y="126"/>
                      </a:lnTo>
                      <a:lnTo>
                        <a:pt x="118" y="124"/>
                      </a:lnTo>
                      <a:lnTo>
                        <a:pt x="122" y="120"/>
                      </a:lnTo>
                      <a:lnTo>
                        <a:pt x="122" y="114"/>
                      </a:lnTo>
                      <a:lnTo>
                        <a:pt x="122" y="108"/>
                      </a:lnTo>
                      <a:lnTo>
                        <a:pt x="120" y="106"/>
                      </a:lnTo>
                      <a:lnTo>
                        <a:pt x="122" y="100"/>
                      </a:lnTo>
                      <a:lnTo>
                        <a:pt x="126" y="94"/>
                      </a:lnTo>
                      <a:lnTo>
                        <a:pt x="132" y="92"/>
                      </a:lnTo>
                      <a:lnTo>
                        <a:pt x="136" y="82"/>
                      </a:lnTo>
                      <a:lnTo>
                        <a:pt x="138" y="72"/>
                      </a:lnTo>
                      <a:lnTo>
                        <a:pt x="142" y="60"/>
                      </a:lnTo>
                      <a:lnTo>
                        <a:pt x="144" y="58"/>
                      </a:lnTo>
                      <a:lnTo>
                        <a:pt x="148" y="56"/>
                      </a:lnTo>
                      <a:lnTo>
                        <a:pt x="154" y="56"/>
                      </a:lnTo>
                      <a:lnTo>
                        <a:pt x="160" y="56"/>
                      </a:lnTo>
                      <a:lnTo>
                        <a:pt x="160" y="52"/>
                      </a:lnTo>
                      <a:lnTo>
                        <a:pt x="150" y="46"/>
                      </a:lnTo>
                      <a:lnTo>
                        <a:pt x="146" y="40"/>
                      </a:lnTo>
                      <a:lnTo>
                        <a:pt x="144" y="34"/>
                      </a:lnTo>
                      <a:lnTo>
                        <a:pt x="146" y="32"/>
                      </a:lnTo>
                      <a:lnTo>
                        <a:pt x="148" y="28"/>
                      </a:lnTo>
                      <a:lnTo>
                        <a:pt x="142" y="26"/>
                      </a:lnTo>
                      <a:lnTo>
                        <a:pt x="138" y="22"/>
                      </a:lnTo>
                      <a:lnTo>
                        <a:pt x="138" y="14"/>
                      </a:lnTo>
                      <a:lnTo>
                        <a:pt x="136" y="8"/>
                      </a:lnTo>
                      <a:lnTo>
                        <a:pt x="13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1" name="îṧḷiḓe">
                  <a:extLst>
                    <a:ext uri="{FF2B5EF4-FFF2-40B4-BE49-F238E27FC236}">
                      <a16:creationId xmlns:a16="http://schemas.microsoft.com/office/drawing/2014/main" id="{E4A69560-93A7-40F2-8ECC-A803C495686D}"/>
                    </a:ext>
                  </a:extLst>
                </p:cNvPr>
                <p:cNvSpPr/>
                <p:nvPr/>
              </p:nvSpPr>
              <p:spPr bwMode="auto">
                <a:xfrm>
                  <a:off x="7397018" y="4189916"/>
                  <a:ext cx="1111414" cy="861650"/>
                </a:xfrm>
                <a:custGeom>
                  <a:avLst/>
                  <a:gdLst>
                    <a:gd name="T0" fmla="*/ 2147483647 w 636"/>
                    <a:gd name="T1" fmla="*/ 2147483647 h 516"/>
                    <a:gd name="T2" fmla="*/ 2147483647 w 636"/>
                    <a:gd name="T3" fmla="*/ 2147483647 h 516"/>
                    <a:gd name="T4" fmla="*/ 2147483647 w 636"/>
                    <a:gd name="T5" fmla="*/ 2147483647 h 516"/>
                    <a:gd name="T6" fmla="*/ 2147483647 w 636"/>
                    <a:gd name="T7" fmla="*/ 2147483647 h 516"/>
                    <a:gd name="T8" fmla="*/ 2147483647 w 636"/>
                    <a:gd name="T9" fmla="*/ 2147483647 h 516"/>
                    <a:gd name="T10" fmla="*/ 2147483647 w 636"/>
                    <a:gd name="T11" fmla="*/ 2147483647 h 516"/>
                    <a:gd name="T12" fmla="*/ 2147483647 w 636"/>
                    <a:gd name="T13" fmla="*/ 2147483647 h 516"/>
                    <a:gd name="T14" fmla="*/ 2147483647 w 636"/>
                    <a:gd name="T15" fmla="*/ 2147483647 h 516"/>
                    <a:gd name="T16" fmla="*/ 2147483647 w 636"/>
                    <a:gd name="T17" fmla="*/ 2147483647 h 516"/>
                    <a:gd name="T18" fmla="*/ 2147483647 w 636"/>
                    <a:gd name="T19" fmla="*/ 2147483647 h 516"/>
                    <a:gd name="T20" fmla="*/ 2147483647 w 636"/>
                    <a:gd name="T21" fmla="*/ 2147483647 h 516"/>
                    <a:gd name="T22" fmla="*/ 2147483647 w 636"/>
                    <a:gd name="T23" fmla="*/ 2147483647 h 516"/>
                    <a:gd name="T24" fmla="*/ 2147483647 w 636"/>
                    <a:gd name="T25" fmla="*/ 2147483647 h 516"/>
                    <a:gd name="T26" fmla="*/ 2147483647 w 636"/>
                    <a:gd name="T27" fmla="*/ 2147483647 h 516"/>
                    <a:gd name="T28" fmla="*/ 2147483647 w 636"/>
                    <a:gd name="T29" fmla="*/ 2147483647 h 516"/>
                    <a:gd name="T30" fmla="*/ 2147483647 w 636"/>
                    <a:gd name="T31" fmla="*/ 2147483647 h 516"/>
                    <a:gd name="T32" fmla="*/ 2147483647 w 636"/>
                    <a:gd name="T33" fmla="*/ 2147483647 h 516"/>
                    <a:gd name="T34" fmla="*/ 2147483647 w 636"/>
                    <a:gd name="T35" fmla="*/ 2147483647 h 516"/>
                    <a:gd name="T36" fmla="*/ 2147483647 w 636"/>
                    <a:gd name="T37" fmla="*/ 2147483647 h 516"/>
                    <a:gd name="T38" fmla="*/ 2147483647 w 636"/>
                    <a:gd name="T39" fmla="*/ 2147483647 h 516"/>
                    <a:gd name="T40" fmla="*/ 2147483647 w 636"/>
                    <a:gd name="T41" fmla="*/ 2147483647 h 516"/>
                    <a:gd name="T42" fmla="*/ 2147483647 w 636"/>
                    <a:gd name="T43" fmla="*/ 0 h 516"/>
                    <a:gd name="T44" fmla="*/ 2147483647 w 636"/>
                    <a:gd name="T45" fmla="*/ 2147483647 h 516"/>
                    <a:gd name="T46" fmla="*/ 2147483647 w 636"/>
                    <a:gd name="T47" fmla="*/ 2147483647 h 516"/>
                    <a:gd name="T48" fmla="*/ 2147483647 w 636"/>
                    <a:gd name="T49" fmla="*/ 2147483647 h 516"/>
                    <a:gd name="T50" fmla="*/ 2147483647 w 636"/>
                    <a:gd name="T51" fmla="*/ 2147483647 h 516"/>
                    <a:gd name="T52" fmla="*/ 2147483647 w 636"/>
                    <a:gd name="T53" fmla="*/ 2147483647 h 516"/>
                    <a:gd name="T54" fmla="*/ 2147483647 w 636"/>
                    <a:gd name="T55" fmla="*/ 2147483647 h 516"/>
                    <a:gd name="T56" fmla="*/ 2147483647 w 636"/>
                    <a:gd name="T57" fmla="*/ 2147483647 h 516"/>
                    <a:gd name="T58" fmla="*/ 2147483647 w 636"/>
                    <a:gd name="T59" fmla="*/ 2147483647 h 516"/>
                    <a:gd name="T60" fmla="*/ 2147483647 w 636"/>
                    <a:gd name="T61" fmla="*/ 2147483647 h 516"/>
                    <a:gd name="T62" fmla="*/ 2147483647 w 636"/>
                    <a:gd name="T63" fmla="*/ 2147483647 h 516"/>
                    <a:gd name="T64" fmla="*/ 2147483647 w 636"/>
                    <a:gd name="T65" fmla="*/ 2147483647 h 516"/>
                    <a:gd name="T66" fmla="*/ 2147483647 w 636"/>
                    <a:gd name="T67" fmla="*/ 2147483647 h 516"/>
                    <a:gd name="T68" fmla="*/ 2147483647 w 636"/>
                    <a:gd name="T69" fmla="*/ 2147483647 h 516"/>
                    <a:gd name="T70" fmla="*/ 2147483647 w 636"/>
                    <a:gd name="T71" fmla="*/ 2147483647 h 516"/>
                    <a:gd name="T72" fmla="*/ 2147483647 w 636"/>
                    <a:gd name="T73" fmla="*/ 2147483647 h 516"/>
                    <a:gd name="T74" fmla="*/ 2147483647 w 636"/>
                    <a:gd name="T75" fmla="*/ 2147483647 h 516"/>
                    <a:gd name="T76" fmla="*/ 2147483647 w 636"/>
                    <a:gd name="T77" fmla="*/ 2147483647 h 516"/>
                    <a:gd name="T78" fmla="*/ 2147483647 w 636"/>
                    <a:gd name="T79" fmla="*/ 2147483647 h 516"/>
                    <a:gd name="T80" fmla="*/ 2147483647 w 636"/>
                    <a:gd name="T81" fmla="*/ 2147483647 h 516"/>
                    <a:gd name="T82" fmla="*/ 2147483647 w 636"/>
                    <a:gd name="T83" fmla="*/ 2147483647 h 516"/>
                    <a:gd name="T84" fmla="*/ 2147483647 w 636"/>
                    <a:gd name="T85" fmla="*/ 2147483647 h 516"/>
                    <a:gd name="T86" fmla="*/ 2147483647 w 636"/>
                    <a:gd name="T87" fmla="*/ 2147483647 h 516"/>
                    <a:gd name="T88" fmla="*/ 2147483647 w 636"/>
                    <a:gd name="T89" fmla="*/ 2147483647 h 516"/>
                    <a:gd name="T90" fmla="*/ 2147483647 w 636"/>
                    <a:gd name="T91" fmla="*/ 2147483647 h 516"/>
                    <a:gd name="T92" fmla="*/ 2147483647 w 636"/>
                    <a:gd name="T93" fmla="*/ 2147483647 h 516"/>
                    <a:gd name="T94" fmla="*/ 2147483647 w 636"/>
                    <a:gd name="T95" fmla="*/ 2147483647 h 516"/>
                    <a:gd name="T96" fmla="*/ 2147483647 w 636"/>
                    <a:gd name="T97" fmla="*/ 2147483647 h 516"/>
                    <a:gd name="T98" fmla="*/ 2147483647 w 636"/>
                    <a:gd name="T99" fmla="*/ 2147483647 h 516"/>
                    <a:gd name="T100" fmla="*/ 0 w 636"/>
                    <a:gd name="T101" fmla="*/ 2147483647 h 516"/>
                    <a:gd name="T102" fmla="*/ 2147483647 w 636"/>
                    <a:gd name="T103" fmla="*/ 2147483647 h 516"/>
                    <a:gd name="T104" fmla="*/ 2147483647 w 636"/>
                    <a:gd name="T105" fmla="*/ 2147483647 h 516"/>
                    <a:gd name="T106" fmla="*/ 2147483647 w 636"/>
                    <a:gd name="T107" fmla="*/ 2147483647 h 516"/>
                    <a:gd name="T108" fmla="*/ 2147483647 w 636"/>
                    <a:gd name="T109" fmla="*/ 2147483647 h 516"/>
                    <a:gd name="T110" fmla="*/ 2147483647 w 636"/>
                    <a:gd name="T111" fmla="*/ 2147483647 h 516"/>
                    <a:gd name="T112" fmla="*/ 2147483647 w 636"/>
                    <a:gd name="T113" fmla="*/ 2147483647 h 516"/>
                    <a:gd name="T114" fmla="*/ 2147483647 w 636"/>
                    <a:gd name="T115" fmla="*/ 2147483647 h 516"/>
                    <a:gd name="T116" fmla="*/ 2147483647 w 636"/>
                    <a:gd name="T117" fmla="*/ 2147483647 h 516"/>
                    <a:gd name="T118" fmla="*/ 2147483647 w 636"/>
                    <a:gd name="T119" fmla="*/ 2147483647 h 51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636"/>
                    <a:gd name="T181" fmla="*/ 0 h 516"/>
                    <a:gd name="T182" fmla="*/ 636 w 636"/>
                    <a:gd name="T183" fmla="*/ 516 h 51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636" h="516">
                      <a:moveTo>
                        <a:pt x="180" y="138"/>
                      </a:moveTo>
                      <a:lnTo>
                        <a:pt x="186" y="132"/>
                      </a:lnTo>
                      <a:lnTo>
                        <a:pt x="188" y="130"/>
                      </a:lnTo>
                      <a:lnTo>
                        <a:pt x="188" y="124"/>
                      </a:lnTo>
                      <a:lnTo>
                        <a:pt x="190" y="118"/>
                      </a:lnTo>
                      <a:lnTo>
                        <a:pt x="194" y="112"/>
                      </a:lnTo>
                      <a:lnTo>
                        <a:pt x="198" y="108"/>
                      </a:lnTo>
                      <a:lnTo>
                        <a:pt x="202" y="106"/>
                      </a:lnTo>
                      <a:lnTo>
                        <a:pt x="204" y="112"/>
                      </a:lnTo>
                      <a:lnTo>
                        <a:pt x="206" y="114"/>
                      </a:lnTo>
                      <a:lnTo>
                        <a:pt x="210" y="116"/>
                      </a:lnTo>
                      <a:lnTo>
                        <a:pt x="212" y="114"/>
                      </a:lnTo>
                      <a:lnTo>
                        <a:pt x="212" y="112"/>
                      </a:lnTo>
                      <a:lnTo>
                        <a:pt x="214" y="110"/>
                      </a:lnTo>
                      <a:lnTo>
                        <a:pt x="212" y="106"/>
                      </a:lnTo>
                      <a:lnTo>
                        <a:pt x="212" y="100"/>
                      </a:lnTo>
                      <a:lnTo>
                        <a:pt x="220" y="100"/>
                      </a:lnTo>
                      <a:lnTo>
                        <a:pt x="226" y="100"/>
                      </a:lnTo>
                      <a:lnTo>
                        <a:pt x="226" y="92"/>
                      </a:lnTo>
                      <a:lnTo>
                        <a:pt x="230" y="86"/>
                      </a:lnTo>
                      <a:lnTo>
                        <a:pt x="232" y="82"/>
                      </a:lnTo>
                      <a:lnTo>
                        <a:pt x="236" y="80"/>
                      </a:lnTo>
                      <a:lnTo>
                        <a:pt x="240" y="78"/>
                      </a:lnTo>
                      <a:lnTo>
                        <a:pt x="242" y="72"/>
                      </a:lnTo>
                      <a:lnTo>
                        <a:pt x="244" y="68"/>
                      </a:lnTo>
                      <a:lnTo>
                        <a:pt x="248" y="64"/>
                      </a:lnTo>
                      <a:lnTo>
                        <a:pt x="262" y="58"/>
                      </a:lnTo>
                      <a:lnTo>
                        <a:pt x="270" y="56"/>
                      </a:lnTo>
                      <a:lnTo>
                        <a:pt x="276" y="54"/>
                      </a:lnTo>
                      <a:lnTo>
                        <a:pt x="284" y="62"/>
                      </a:lnTo>
                      <a:lnTo>
                        <a:pt x="288" y="66"/>
                      </a:lnTo>
                      <a:lnTo>
                        <a:pt x="288" y="72"/>
                      </a:lnTo>
                      <a:lnTo>
                        <a:pt x="288" y="74"/>
                      </a:lnTo>
                      <a:lnTo>
                        <a:pt x="286" y="76"/>
                      </a:lnTo>
                      <a:lnTo>
                        <a:pt x="290" y="74"/>
                      </a:lnTo>
                      <a:lnTo>
                        <a:pt x="294" y="72"/>
                      </a:lnTo>
                      <a:lnTo>
                        <a:pt x="298" y="74"/>
                      </a:lnTo>
                      <a:lnTo>
                        <a:pt x="302" y="74"/>
                      </a:lnTo>
                      <a:lnTo>
                        <a:pt x="306" y="72"/>
                      </a:lnTo>
                      <a:lnTo>
                        <a:pt x="310" y="70"/>
                      </a:lnTo>
                      <a:lnTo>
                        <a:pt x="308" y="62"/>
                      </a:lnTo>
                      <a:lnTo>
                        <a:pt x="310" y="56"/>
                      </a:lnTo>
                      <a:lnTo>
                        <a:pt x="314" y="54"/>
                      </a:lnTo>
                      <a:lnTo>
                        <a:pt x="320" y="50"/>
                      </a:lnTo>
                      <a:lnTo>
                        <a:pt x="326" y="48"/>
                      </a:lnTo>
                      <a:lnTo>
                        <a:pt x="324" y="44"/>
                      </a:lnTo>
                      <a:lnTo>
                        <a:pt x="322" y="42"/>
                      </a:lnTo>
                      <a:lnTo>
                        <a:pt x="324" y="38"/>
                      </a:lnTo>
                      <a:lnTo>
                        <a:pt x="326" y="34"/>
                      </a:lnTo>
                      <a:lnTo>
                        <a:pt x="334" y="28"/>
                      </a:lnTo>
                      <a:lnTo>
                        <a:pt x="344" y="26"/>
                      </a:lnTo>
                      <a:lnTo>
                        <a:pt x="354" y="26"/>
                      </a:lnTo>
                      <a:lnTo>
                        <a:pt x="358" y="24"/>
                      </a:lnTo>
                      <a:lnTo>
                        <a:pt x="360" y="24"/>
                      </a:lnTo>
                      <a:lnTo>
                        <a:pt x="362" y="20"/>
                      </a:lnTo>
                      <a:lnTo>
                        <a:pt x="364" y="16"/>
                      </a:lnTo>
                      <a:lnTo>
                        <a:pt x="364" y="12"/>
                      </a:lnTo>
                      <a:lnTo>
                        <a:pt x="358" y="10"/>
                      </a:lnTo>
                      <a:lnTo>
                        <a:pt x="358" y="8"/>
                      </a:lnTo>
                      <a:lnTo>
                        <a:pt x="358" y="2"/>
                      </a:lnTo>
                      <a:lnTo>
                        <a:pt x="362" y="2"/>
                      </a:lnTo>
                      <a:lnTo>
                        <a:pt x="364" y="4"/>
                      </a:lnTo>
                      <a:lnTo>
                        <a:pt x="368" y="6"/>
                      </a:lnTo>
                      <a:lnTo>
                        <a:pt x="366" y="10"/>
                      </a:lnTo>
                      <a:lnTo>
                        <a:pt x="368" y="10"/>
                      </a:lnTo>
                      <a:lnTo>
                        <a:pt x="372" y="12"/>
                      </a:lnTo>
                      <a:lnTo>
                        <a:pt x="374" y="12"/>
                      </a:lnTo>
                      <a:lnTo>
                        <a:pt x="384" y="14"/>
                      </a:lnTo>
                      <a:lnTo>
                        <a:pt x="390" y="18"/>
                      </a:lnTo>
                      <a:lnTo>
                        <a:pt x="398" y="22"/>
                      </a:lnTo>
                      <a:lnTo>
                        <a:pt x="408" y="22"/>
                      </a:lnTo>
                      <a:lnTo>
                        <a:pt x="414" y="22"/>
                      </a:lnTo>
                      <a:lnTo>
                        <a:pt x="416" y="18"/>
                      </a:lnTo>
                      <a:lnTo>
                        <a:pt x="418" y="24"/>
                      </a:lnTo>
                      <a:lnTo>
                        <a:pt x="422" y="26"/>
                      </a:lnTo>
                      <a:lnTo>
                        <a:pt x="424" y="22"/>
                      </a:lnTo>
                      <a:lnTo>
                        <a:pt x="424" y="20"/>
                      </a:lnTo>
                      <a:lnTo>
                        <a:pt x="428" y="20"/>
                      </a:lnTo>
                      <a:lnTo>
                        <a:pt x="432" y="22"/>
                      </a:lnTo>
                      <a:lnTo>
                        <a:pt x="434" y="26"/>
                      </a:lnTo>
                      <a:lnTo>
                        <a:pt x="432" y="30"/>
                      </a:lnTo>
                      <a:lnTo>
                        <a:pt x="428" y="36"/>
                      </a:lnTo>
                      <a:lnTo>
                        <a:pt x="422" y="40"/>
                      </a:lnTo>
                      <a:lnTo>
                        <a:pt x="416" y="42"/>
                      </a:lnTo>
                      <a:lnTo>
                        <a:pt x="416" y="48"/>
                      </a:lnTo>
                      <a:lnTo>
                        <a:pt x="416" y="50"/>
                      </a:lnTo>
                      <a:lnTo>
                        <a:pt x="418" y="52"/>
                      </a:lnTo>
                      <a:lnTo>
                        <a:pt x="420" y="54"/>
                      </a:lnTo>
                      <a:lnTo>
                        <a:pt x="422" y="54"/>
                      </a:lnTo>
                      <a:lnTo>
                        <a:pt x="424" y="52"/>
                      </a:lnTo>
                      <a:lnTo>
                        <a:pt x="426" y="54"/>
                      </a:lnTo>
                      <a:lnTo>
                        <a:pt x="428" y="54"/>
                      </a:lnTo>
                      <a:lnTo>
                        <a:pt x="426" y="58"/>
                      </a:lnTo>
                      <a:lnTo>
                        <a:pt x="422" y="60"/>
                      </a:lnTo>
                      <a:lnTo>
                        <a:pt x="420" y="60"/>
                      </a:lnTo>
                      <a:lnTo>
                        <a:pt x="418" y="56"/>
                      </a:lnTo>
                      <a:lnTo>
                        <a:pt x="418" y="54"/>
                      </a:lnTo>
                      <a:lnTo>
                        <a:pt x="410" y="60"/>
                      </a:lnTo>
                      <a:lnTo>
                        <a:pt x="406" y="64"/>
                      </a:lnTo>
                      <a:lnTo>
                        <a:pt x="404" y="70"/>
                      </a:lnTo>
                      <a:lnTo>
                        <a:pt x="404" y="76"/>
                      </a:lnTo>
                      <a:lnTo>
                        <a:pt x="408" y="80"/>
                      </a:lnTo>
                      <a:lnTo>
                        <a:pt x="410" y="84"/>
                      </a:lnTo>
                      <a:lnTo>
                        <a:pt x="414" y="86"/>
                      </a:lnTo>
                      <a:lnTo>
                        <a:pt x="424" y="90"/>
                      </a:lnTo>
                      <a:lnTo>
                        <a:pt x="430" y="92"/>
                      </a:lnTo>
                      <a:lnTo>
                        <a:pt x="434" y="96"/>
                      </a:lnTo>
                      <a:lnTo>
                        <a:pt x="442" y="104"/>
                      </a:lnTo>
                      <a:lnTo>
                        <a:pt x="456" y="108"/>
                      </a:lnTo>
                      <a:lnTo>
                        <a:pt x="458" y="110"/>
                      </a:lnTo>
                      <a:lnTo>
                        <a:pt x="462" y="116"/>
                      </a:lnTo>
                      <a:lnTo>
                        <a:pt x="464" y="120"/>
                      </a:lnTo>
                      <a:lnTo>
                        <a:pt x="466" y="122"/>
                      </a:lnTo>
                      <a:lnTo>
                        <a:pt x="468" y="122"/>
                      </a:lnTo>
                      <a:lnTo>
                        <a:pt x="472" y="122"/>
                      </a:lnTo>
                      <a:lnTo>
                        <a:pt x="476" y="120"/>
                      </a:lnTo>
                      <a:lnTo>
                        <a:pt x="480" y="116"/>
                      </a:lnTo>
                      <a:lnTo>
                        <a:pt x="484" y="110"/>
                      </a:lnTo>
                      <a:lnTo>
                        <a:pt x="486" y="104"/>
                      </a:lnTo>
                      <a:lnTo>
                        <a:pt x="490" y="92"/>
                      </a:lnTo>
                      <a:lnTo>
                        <a:pt x="494" y="84"/>
                      </a:lnTo>
                      <a:lnTo>
                        <a:pt x="498" y="76"/>
                      </a:lnTo>
                      <a:lnTo>
                        <a:pt x="500" y="64"/>
                      </a:lnTo>
                      <a:lnTo>
                        <a:pt x="502" y="52"/>
                      </a:lnTo>
                      <a:lnTo>
                        <a:pt x="504" y="42"/>
                      </a:lnTo>
                      <a:lnTo>
                        <a:pt x="510" y="32"/>
                      </a:lnTo>
                      <a:lnTo>
                        <a:pt x="514" y="24"/>
                      </a:lnTo>
                      <a:lnTo>
                        <a:pt x="520" y="6"/>
                      </a:lnTo>
                      <a:lnTo>
                        <a:pt x="522" y="0"/>
                      </a:lnTo>
                      <a:lnTo>
                        <a:pt x="524" y="0"/>
                      </a:lnTo>
                      <a:lnTo>
                        <a:pt x="528" y="0"/>
                      </a:lnTo>
                      <a:lnTo>
                        <a:pt x="532" y="0"/>
                      </a:lnTo>
                      <a:lnTo>
                        <a:pt x="534" y="4"/>
                      </a:lnTo>
                      <a:lnTo>
                        <a:pt x="532" y="12"/>
                      </a:lnTo>
                      <a:lnTo>
                        <a:pt x="532" y="20"/>
                      </a:lnTo>
                      <a:lnTo>
                        <a:pt x="532" y="26"/>
                      </a:lnTo>
                      <a:lnTo>
                        <a:pt x="536" y="44"/>
                      </a:lnTo>
                      <a:lnTo>
                        <a:pt x="538" y="56"/>
                      </a:lnTo>
                      <a:lnTo>
                        <a:pt x="540" y="60"/>
                      </a:lnTo>
                      <a:lnTo>
                        <a:pt x="542" y="62"/>
                      </a:lnTo>
                      <a:lnTo>
                        <a:pt x="546" y="62"/>
                      </a:lnTo>
                      <a:lnTo>
                        <a:pt x="548" y="60"/>
                      </a:lnTo>
                      <a:lnTo>
                        <a:pt x="552" y="68"/>
                      </a:lnTo>
                      <a:lnTo>
                        <a:pt x="558" y="76"/>
                      </a:lnTo>
                      <a:lnTo>
                        <a:pt x="554" y="82"/>
                      </a:lnTo>
                      <a:lnTo>
                        <a:pt x="556" y="90"/>
                      </a:lnTo>
                      <a:lnTo>
                        <a:pt x="554" y="100"/>
                      </a:lnTo>
                      <a:lnTo>
                        <a:pt x="556" y="106"/>
                      </a:lnTo>
                      <a:lnTo>
                        <a:pt x="558" y="110"/>
                      </a:lnTo>
                      <a:lnTo>
                        <a:pt x="560" y="118"/>
                      </a:lnTo>
                      <a:lnTo>
                        <a:pt x="560" y="124"/>
                      </a:lnTo>
                      <a:lnTo>
                        <a:pt x="562" y="132"/>
                      </a:lnTo>
                      <a:lnTo>
                        <a:pt x="564" y="136"/>
                      </a:lnTo>
                      <a:lnTo>
                        <a:pt x="564" y="144"/>
                      </a:lnTo>
                      <a:lnTo>
                        <a:pt x="564" y="148"/>
                      </a:lnTo>
                      <a:lnTo>
                        <a:pt x="568" y="152"/>
                      </a:lnTo>
                      <a:lnTo>
                        <a:pt x="576" y="158"/>
                      </a:lnTo>
                      <a:lnTo>
                        <a:pt x="584" y="162"/>
                      </a:lnTo>
                      <a:lnTo>
                        <a:pt x="592" y="168"/>
                      </a:lnTo>
                      <a:lnTo>
                        <a:pt x="594" y="174"/>
                      </a:lnTo>
                      <a:lnTo>
                        <a:pt x="594" y="178"/>
                      </a:lnTo>
                      <a:lnTo>
                        <a:pt x="596" y="182"/>
                      </a:lnTo>
                      <a:lnTo>
                        <a:pt x="598" y="186"/>
                      </a:lnTo>
                      <a:lnTo>
                        <a:pt x="598" y="200"/>
                      </a:lnTo>
                      <a:lnTo>
                        <a:pt x="598" y="206"/>
                      </a:lnTo>
                      <a:lnTo>
                        <a:pt x="600" y="208"/>
                      </a:lnTo>
                      <a:lnTo>
                        <a:pt x="602" y="208"/>
                      </a:lnTo>
                      <a:lnTo>
                        <a:pt x="604" y="208"/>
                      </a:lnTo>
                      <a:lnTo>
                        <a:pt x="604" y="206"/>
                      </a:lnTo>
                      <a:lnTo>
                        <a:pt x="612" y="216"/>
                      </a:lnTo>
                      <a:lnTo>
                        <a:pt x="614" y="220"/>
                      </a:lnTo>
                      <a:lnTo>
                        <a:pt x="614" y="228"/>
                      </a:lnTo>
                      <a:lnTo>
                        <a:pt x="616" y="232"/>
                      </a:lnTo>
                      <a:lnTo>
                        <a:pt x="618" y="234"/>
                      </a:lnTo>
                      <a:lnTo>
                        <a:pt x="620" y="236"/>
                      </a:lnTo>
                      <a:lnTo>
                        <a:pt x="622" y="238"/>
                      </a:lnTo>
                      <a:lnTo>
                        <a:pt x="632" y="250"/>
                      </a:lnTo>
                      <a:lnTo>
                        <a:pt x="634" y="258"/>
                      </a:lnTo>
                      <a:lnTo>
                        <a:pt x="636" y="264"/>
                      </a:lnTo>
                      <a:lnTo>
                        <a:pt x="634" y="270"/>
                      </a:lnTo>
                      <a:lnTo>
                        <a:pt x="632" y="276"/>
                      </a:lnTo>
                      <a:lnTo>
                        <a:pt x="630" y="280"/>
                      </a:lnTo>
                      <a:lnTo>
                        <a:pt x="630" y="288"/>
                      </a:lnTo>
                      <a:lnTo>
                        <a:pt x="630" y="300"/>
                      </a:lnTo>
                      <a:lnTo>
                        <a:pt x="630" y="312"/>
                      </a:lnTo>
                      <a:lnTo>
                        <a:pt x="626" y="322"/>
                      </a:lnTo>
                      <a:lnTo>
                        <a:pt x="624" y="328"/>
                      </a:lnTo>
                      <a:lnTo>
                        <a:pt x="620" y="336"/>
                      </a:lnTo>
                      <a:lnTo>
                        <a:pt x="608" y="352"/>
                      </a:lnTo>
                      <a:lnTo>
                        <a:pt x="600" y="370"/>
                      </a:lnTo>
                      <a:lnTo>
                        <a:pt x="598" y="376"/>
                      </a:lnTo>
                      <a:lnTo>
                        <a:pt x="594" y="378"/>
                      </a:lnTo>
                      <a:lnTo>
                        <a:pt x="590" y="382"/>
                      </a:lnTo>
                      <a:lnTo>
                        <a:pt x="586" y="384"/>
                      </a:lnTo>
                      <a:lnTo>
                        <a:pt x="582" y="390"/>
                      </a:lnTo>
                      <a:lnTo>
                        <a:pt x="578" y="394"/>
                      </a:lnTo>
                      <a:lnTo>
                        <a:pt x="566" y="402"/>
                      </a:lnTo>
                      <a:lnTo>
                        <a:pt x="558" y="408"/>
                      </a:lnTo>
                      <a:lnTo>
                        <a:pt x="552" y="416"/>
                      </a:lnTo>
                      <a:lnTo>
                        <a:pt x="548" y="424"/>
                      </a:lnTo>
                      <a:lnTo>
                        <a:pt x="542" y="432"/>
                      </a:lnTo>
                      <a:lnTo>
                        <a:pt x="522" y="454"/>
                      </a:lnTo>
                      <a:lnTo>
                        <a:pt x="510" y="466"/>
                      </a:lnTo>
                      <a:lnTo>
                        <a:pt x="500" y="480"/>
                      </a:lnTo>
                      <a:lnTo>
                        <a:pt x="498" y="482"/>
                      </a:lnTo>
                      <a:lnTo>
                        <a:pt x="496" y="486"/>
                      </a:lnTo>
                      <a:lnTo>
                        <a:pt x="496" y="488"/>
                      </a:lnTo>
                      <a:lnTo>
                        <a:pt x="494" y="490"/>
                      </a:lnTo>
                      <a:lnTo>
                        <a:pt x="484" y="490"/>
                      </a:lnTo>
                      <a:lnTo>
                        <a:pt x="476" y="490"/>
                      </a:lnTo>
                      <a:lnTo>
                        <a:pt x="468" y="492"/>
                      </a:lnTo>
                      <a:lnTo>
                        <a:pt x="462" y="492"/>
                      </a:lnTo>
                      <a:lnTo>
                        <a:pt x="454" y="496"/>
                      </a:lnTo>
                      <a:lnTo>
                        <a:pt x="448" y="500"/>
                      </a:lnTo>
                      <a:lnTo>
                        <a:pt x="442" y="504"/>
                      </a:lnTo>
                      <a:lnTo>
                        <a:pt x="438" y="506"/>
                      </a:lnTo>
                      <a:lnTo>
                        <a:pt x="434" y="508"/>
                      </a:lnTo>
                      <a:lnTo>
                        <a:pt x="432" y="512"/>
                      </a:lnTo>
                      <a:lnTo>
                        <a:pt x="428" y="514"/>
                      </a:lnTo>
                      <a:lnTo>
                        <a:pt x="426" y="516"/>
                      </a:lnTo>
                      <a:lnTo>
                        <a:pt x="420" y="506"/>
                      </a:lnTo>
                      <a:lnTo>
                        <a:pt x="416" y="494"/>
                      </a:lnTo>
                      <a:lnTo>
                        <a:pt x="412" y="494"/>
                      </a:lnTo>
                      <a:lnTo>
                        <a:pt x="410" y="496"/>
                      </a:lnTo>
                      <a:lnTo>
                        <a:pt x="408" y="500"/>
                      </a:lnTo>
                      <a:lnTo>
                        <a:pt x="386" y="514"/>
                      </a:lnTo>
                      <a:lnTo>
                        <a:pt x="380" y="510"/>
                      </a:lnTo>
                      <a:lnTo>
                        <a:pt x="378" y="504"/>
                      </a:lnTo>
                      <a:lnTo>
                        <a:pt x="370" y="504"/>
                      </a:lnTo>
                      <a:lnTo>
                        <a:pt x="364" y="504"/>
                      </a:lnTo>
                      <a:lnTo>
                        <a:pt x="358" y="500"/>
                      </a:lnTo>
                      <a:lnTo>
                        <a:pt x="354" y="494"/>
                      </a:lnTo>
                      <a:lnTo>
                        <a:pt x="348" y="488"/>
                      </a:lnTo>
                      <a:lnTo>
                        <a:pt x="346" y="482"/>
                      </a:lnTo>
                      <a:lnTo>
                        <a:pt x="346" y="478"/>
                      </a:lnTo>
                      <a:lnTo>
                        <a:pt x="350" y="474"/>
                      </a:lnTo>
                      <a:lnTo>
                        <a:pt x="352" y="470"/>
                      </a:lnTo>
                      <a:lnTo>
                        <a:pt x="354" y="464"/>
                      </a:lnTo>
                      <a:lnTo>
                        <a:pt x="352" y="458"/>
                      </a:lnTo>
                      <a:lnTo>
                        <a:pt x="348" y="454"/>
                      </a:lnTo>
                      <a:lnTo>
                        <a:pt x="344" y="452"/>
                      </a:lnTo>
                      <a:lnTo>
                        <a:pt x="340" y="448"/>
                      </a:lnTo>
                      <a:lnTo>
                        <a:pt x="346" y="440"/>
                      </a:lnTo>
                      <a:lnTo>
                        <a:pt x="346" y="436"/>
                      </a:lnTo>
                      <a:lnTo>
                        <a:pt x="348" y="432"/>
                      </a:lnTo>
                      <a:lnTo>
                        <a:pt x="346" y="428"/>
                      </a:lnTo>
                      <a:lnTo>
                        <a:pt x="342" y="428"/>
                      </a:lnTo>
                      <a:lnTo>
                        <a:pt x="340" y="430"/>
                      </a:lnTo>
                      <a:lnTo>
                        <a:pt x="336" y="436"/>
                      </a:lnTo>
                      <a:lnTo>
                        <a:pt x="332" y="442"/>
                      </a:lnTo>
                      <a:lnTo>
                        <a:pt x="330" y="444"/>
                      </a:lnTo>
                      <a:lnTo>
                        <a:pt x="326" y="444"/>
                      </a:lnTo>
                      <a:lnTo>
                        <a:pt x="324" y="444"/>
                      </a:lnTo>
                      <a:lnTo>
                        <a:pt x="322" y="442"/>
                      </a:lnTo>
                      <a:lnTo>
                        <a:pt x="324" y="438"/>
                      </a:lnTo>
                      <a:lnTo>
                        <a:pt x="328" y="438"/>
                      </a:lnTo>
                      <a:lnTo>
                        <a:pt x="332" y="436"/>
                      </a:lnTo>
                      <a:lnTo>
                        <a:pt x="346" y="420"/>
                      </a:lnTo>
                      <a:lnTo>
                        <a:pt x="352" y="412"/>
                      </a:lnTo>
                      <a:lnTo>
                        <a:pt x="356" y="404"/>
                      </a:lnTo>
                      <a:lnTo>
                        <a:pt x="350" y="404"/>
                      </a:lnTo>
                      <a:lnTo>
                        <a:pt x="342" y="404"/>
                      </a:lnTo>
                      <a:lnTo>
                        <a:pt x="340" y="410"/>
                      </a:lnTo>
                      <a:lnTo>
                        <a:pt x="338" y="416"/>
                      </a:lnTo>
                      <a:lnTo>
                        <a:pt x="332" y="416"/>
                      </a:lnTo>
                      <a:lnTo>
                        <a:pt x="326" y="418"/>
                      </a:lnTo>
                      <a:lnTo>
                        <a:pt x="318" y="424"/>
                      </a:lnTo>
                      <a:lnTo>
                        <a:pt x="312" y="432"/>
                      </a:lnTo>
                      <a:lnTo>
                        <a:pt x="310" y="438"/>
                      </a:lnTo>
                      <a:lnTo>
                        <a:pt x="304" y="438"/>
                      </a:lnTo>
                      <a:lnTo>
                        <a:pt x="304" y="436"/>
                      </a:lnTo>
                      <a:lnTo>
                        <a:pt x="304" y="434"/>
                      </a:lnTo>
                      <a:lnTo>
                        <a:pt x="304" y="426"/>
                      </a:lnTo>
                      <a:lnTo>
                        <a:pt x="306" y="418"/>
                      </a:lnTo>
                      <a:lnTo>
                        <a:pt x="304" y="410"/>
                      </a:lnTo>
                      <a:lnTo>
                        <a:pt x="304" y="406"/>
                      </a:lnTo>
                      <a:lnTo>
                        <a:pt x="302" y="400"/>
                      </a:lnTo>
                      <a:lnTo>
                        <a:pt x="300" y="392"/>
                      </a:lnTo>
                      <a:lnTo>
                        <a:pt x="286" y="388"/>
                      </a:lnTo>
                      <a:lnTo>
                        <a:pt x="276" y="384"/>
                      </a:lnTo>
                      <a:lnTo>
                        <a:pt x="270" y="382"/>
                      </a:lnTo>
                      <a:lnTo>
                        <a:pt x="268" y="380"/>
                      </a:lnTo>
                      <a:lnTo>
                        <a:pt x="264" y="378"/>
                      </a:lnTo>
                      <a:lnTo>
                        <a:pt x="232" y="378"/>
                      </a:lnTo>
                      <a:lnTo>
                        <a:pt x="208" y="392"/>
                      </a:lnTo>
                      <a:lnTo>
                        <a:pt x="176" y="392"/>
                      </a:lnTo>
                      <a:lnTo>
                        <a:pt x="164" y="398"/>
                      </a:lnTo>
                      <a:lnTo>
                        <a:pt x="150" y="406"/>
                      </a:lnTo>
                      <a:lnTo>
                        <a:pt x="134" y="416"/>
                      </a:lnTo>
                      <a:lnTo>
                        <a:pt x="122" y="420"/>
                      </a:lnTo>
                      <a:lnTo>
                        <a:pt x="108" y="422"/>
                      </a:lnTo>
                      <a:lnTo>
                        <a:pt x="92" y="422"/>
                      </a:lnTo>
                      <a:lnTo>
                        <a:pt x="84" y="424"/>
                      </a:lnTo>
                      <a:lnTo>
                        <a:pt x="74" y="426"/>
                      </a:lnTo>
                      <a:lnTo>
                        <a:pt x="58" y="432"/>
                      </a:lnTo>
                      <a:lnTo>
                        <a:pt x="42" y="438"/>
                      </a:lnTo>
                      <a:lnTo>
                        <a:pt x="32" y="440"/>
                      </a:lnTo>
                      <a:lnTo>
                        <a:pt x="24" y="440"/>
                      </a:lnTo>
                      <a:lnTo>
                        <a:pt x="18" y="440"/>
                      </a:lnTo>
                      <a:lnTo>
                        <a:pt x="14" y="436"/>
                      </a:lnTo>
                      <a:lnTo>
                        <a:pt x="6" y="430"/>
                      </a:lnTo>
                      <a:lnTo>
                        <a:pt x="4" y="428"/>
                      </a:lnTo>
                      <a:lnTo>
                        <a:pt x="2" y="428"/>
                      </a:lnTo>
                      <a:lnTo>
                        <a:pt x="0" y="426"/>
                      </a:lnTo>
                      <a:lnTo>
                        <a:pt x="0" y="422"/>
                      </a:lnTo>
                      <a:lnTo>
                        <a:pt x="0" y="420"/>
                      </a:lnTo>
                      <a:lnTo>
                        <a:pt x="2" y="416"/>
                      </a:lnTo>
                      <a:lnTo>
                        <a:pt x="4" y="414"/>
                      </a:lnTo>
                      <a:lnTo>
                        <a:pt x="10" y="412"/>
                      </a:lnTo>
                      <a:lnTo>
                        <a:pt x="16" y="408"/>
                      </a:lnTo>
                      <a:lnTo>
                        <a:pt x="24" y="394"/>
                      </a:lnTo>
                      <a:lnTo>
                        <a:pt x="30" y="380"/>
                      </a:lnTo>
                      <a:lnTo>
                        <a:pt x="28" y="376"/>
                      </a:lnTo>
                      <a:lnTo>
                        <a:pt x="26" y="372"/>
                      </a:lnTo>
                      <a:lnTo>
                        <a:pt x="26" y="362"/>
                      </a:lnTo>
                      <a:lnTo>
                        <a:pt x="26" y="328"/>
                      </a:lnTo>
                      <a:lnTo>
                        <a:pt x="26" y="316"/>
                      </a:lnTo>
                      <a:lnTo>
                        <a:pt x="26" y="304"/>
                      </a:lnTo>
                      <a:lnTo>
                        <a:pt x="24" y="296"/>
                      </a:lnTo>
                      <a:lnTo>
                        <a:pt x="20" y="288"/>
                      </a:lnTo>
                      <a:lnTo>
                        <a:pt x="16" y="280"/>
                      </a:lnTo>
                      <a:lnTo>
                        <a:pt x="16" y="276"/>
                      </a:lnTo>
                      <a:lnTo>
                        <a:pt x="20" y="280"/>
                      </a:lnTo>
                      <a:lnTo>
                        <a:pt x="20" y="284"/>
                      </a:lnTo>
                      <a:lnTo>
                        <a:pt x="26" y="284"/>
                      </a:lnTo>
                      <a:lnTo>
                        <a:pt x="24" y="278"/>
                      </a:lnTo>
                      <a:lnTo>
                        <a:pt x="24" y="272"/>
                      </a:lnTo>
                      <a:lnTo>
                        <a:pt x="28" y="276"/>
                      </a:lnTo>
                      <a:lnTo>
                        <a:pt x="28" y="280"/>
                      </a:lnTo>
                      <a:lnTo>
                        <a:pt x="30" y="278"/>
                      </a:lnTo>
                      <a:lnTo>
                        <a:pt x="30" y="276"/>
                      </a:lnTo>
                      <a:lnTo>
                        <a:pt x="32" y="272"/>
                      </a:lnTo>
                      <a:lnTo>
                        <a:pt x="28" y="256"/>
                      </a:lnTo>
                      <a:lnTo>
                        <a:pt x="36" y="236"/>
                      </a:lnTo>
                      <a:lnTo>
                        <a:pt x="38" y="226"/>
                      </a:lnTo>
                      <a:lnTo>
                        <a:pt x="40" y="214"/>
                      </a:lnTo>
                      <a:lnTo>
                        <a:pt x="40" y="208"/>
                      </a:lnTo>
                      <a:lnTo>
                        <a:pt x="44" y="202"/>
                      </a:lnTo>
                      <a:lnTo>
                        <a:pt x="46" y="206"/>
                      </a:lnTo>
                      <a:lnTo>
                        <a:pt x="48" y="208"/>
                      </a:lnTo>
                      <a:lnTo>
                        <a:pt x="48" y="210"/>
                      </a:lnTo>
                      <a:lnTo>
                        <a:pt x="52" y="208"/>
                      </a:lnTo>
                      <a:lnTo>
                        <a:pt x="54" y="206"/>
                      </a:lnTo>
                      <a:lnTo>
                        <a:pt x="56" y="202"/>
                      </a:lnTo>
                      <a:lnTo>
                        <a:pt x="58" y="198"/>
                      </a:lnTo>
                      <a:lnTo>
                        <a:pt x="62" y="196"/>
                      </a:lnTo>
                      <a:lnTo>
                        <a:pt x="70" y="194"/>
                      </a:lnTo>
                      <a:lnTo>
                        <a:pt x="76" y="190"/>
                      </a:lnTo>
                      <a:lnTo>
                        <a:pt x="78" y="188"/>
                      </a:lnTo>
                      <a:lnTo>
                        <a:pt x="82" y="186"/>
                      </a:lnTo>
                      <a:lnTo>
                        <a:pt x="86" y="182"/>
                      </a:lnTo>
                      <a:lnTo>
                        <a:pt x="94" y="178"/>
                      </a:lnTo>
                      <a:lnTo>
                        <a:pt x="102" y="176"/>
                      </a:lnTo>
                      <a:lnTo>
                        <a:pt x="110" y="174"/>
                      </a:lnTo>
                      <a:lnTo>
                        <a:pt x="118" y="172"/>
                      </a:lnTo>
                      <a:lnTo>
                        <a:pt x="128" y="168"/>
                      </a:lnTo>
                      <a:lnTo>
                        <a:pt x="138" y="166"/>
                      </a:lnTo>
                      <a:lnTo>
                        <a:pt x="146" y="166"/>
                      </a:lnTo>
                      <a:lnTo>
                        <a:pt x="156" y="164"/>
                      </a:lnTo>
                      <a:lnTo>
                        <a:pt x="162" y="162"/>
                      </a:lnTo>
                      <a:lnTo>
                        <a:pt x="168" y="152"/>
                      </a:lnTo>
                      <a:lnTo>
                        <a:pt x="180" y="1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2" name="iṧľïḍê">
                  <a:extLst>
                    <a:ext uri="{FF2B5EF4-FFF2-40B4-BE49-F238E27FC236}">
                      <a16:creationId xmlns:a16="http://schemas.microsoft.com/office/drawing/2014/main" id="{8782D0E9-801D-44C4-B47E-868E6CC9B658}"/>
                    </a:ext>
                  </a:extLst>
                </p:cNvPr>
                <p:cNvSpPr/>
                <p:nvPr/>
              </p:nvSpPr>
              <p:spPr bwMode="auto">
                <a:xfrm>
                  <a:off x="7785393" y="4114259"/>
                  <a:ext cx="112932" cy="61646"/>
                </a:xfrm>
                <a:custGeom>
                  <a:avLst/>
                  <a:gdLst>
                    <a:gd name="T0" fmla="*/ 2147483647 w 64"/>
                    <a:gd name="T1" fmla="*/ 0 h 38"/>
                    <a:gd name="T2" fmla="*/ 2147483647 w 64"/>
                    <a:gd name="T3" fmla="*/ 2147483647 h 38"/>
                    <a:gd name="T4" fmla="*/ 2147483647 w 64"/>
                    <a:gd name="T5" fmla="*/ 2147483647 h 38"/>
                    <a:gd name="T6" fmla="*/ 2147483647 w 64"/>
                    <a:gd name="T7" fmla="*/ 2147483647 h 38"/>
                    <a:gd name="T8" fmla="*/ 2147483647 w 64"/>
                    <a:gd name="T9" fmla="*/ 2147483647 h 38"/>
                    <a:gd name="T10" fmla="*/ 2147483647 w 64"/>
                    <a:gd name="T11" fmla="*/ 2147483647 h 38"/>
                    <a:gd name="T12" fmla="*/ 2147483647 w 64"/>
                    <a:gd name="T13" fmla="*/ 2147483647 h 38"/>
                    <a:gd name="T14" fmla="*/ 2147483647 w 64"/>
                    <a:gd name="T15" fmla="*/ 2147483647 h 38"/>
                    <a:gd name="T16" fmla="*/ 2147483647 w 64"/>
                    <a:gd name="T17" fmla="*/ 2147483647 h 38"/>
                    <a:gd name="T18" fmla="*/ 0 w 64"/>
                    <a:gd name="T19" fmla="*/ 2147483647 h 38"/>
                    <a:gd name="T20" fmla="*/ 0 w 64"/>
                    <a:gd name="T21" fmla="*/ 2147483647 h 38"/>
                    <a:gd name="T22" fmla="*/ 0 w 64"/>
                    <a:gd name="T23" fmla="*/ 2147483647 h 38"/>
                    <a:gd name="T24" fmla="*/ 2147483647 w 64"/>
                    <a:gd name="T25" fmla="*/ 2147483647 h 38"/>
                    <a:gd name="T26" fmla="*/ 2147483647 w 64"/>
                    <a:gd name="T27" fmla="*/ 2147483647 h 38"/>
                    <a:gd name="T28" fmla="*/ 2147483647 w 64"/>
                    <a:gd name="T29" fmla="*/ 2147483647 h 38"/>
                    <a:gd name="T30" fmla="*/ 2147483647 w 64"/>
                    <a:gd name="T31" fmla="*/ 2147483647 h 38"/>
                    <a:gd name="T32" fmla="*/ 2147483647 w 64"/>
                    <a:gd name="T33" fmla="*/ 2147483647 h 38"/>
                    <a:gd name="T34" fmla="*/ 2147483647 w 64"/>
                    <a:gd name="T35" fmla="*/ 2147483647 h 38"/>
                    <a:gd name="T36" fmla="*/ 2147483647 w 64"/>
                    <a:gd name="T37" fmla="*/ 2147483647 h 38"/>
                    <a:gd name="T38" fmla="*/ 2147483647 w 64"/>
                    <a:gd name="T39" fmla="*/ 2147483647 h 38"/>
                    <a:gd name="T40" fmla="*/ 2147483647 w 64"/>
                    <a:gd name="T41" fmla="*/ 0 h 38"/>
                    <a:gd name="T42" fmla="*/ 2147483647 w 64"/>
                    <a:gd name="T43" fmla="*/ 0 h 38"/>
                    <a:gd name="T44" fmla="*/ 2147483647 w 64"/>
                    <a:gd name="T45" fmla="*/ 2147483647 h 38"/>
                    <a:gd name="T46" fmla="*/ 2147483647 w 64"/>
                    <a:gd name="T47" fmla="*/ 0 h 3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64"/>
                    <a:gd name="T73" fmla="*/ 0 h 38"/>
                    <a:gd name="T74" fmla="*/ 64 w 64"/>
                    <a:gd name="T75" fmla="*/ 38 h 3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64" h="38">
                      <a:moveTo>
                        <a:pt x="64" y="0"/>
                      </a:moveTo>
                      <a:lnTo>
                        <a:pt x="52" y="10"/>
                      </a:lnTo>
                      <a:lnTo>
                        <a:pt x="36" y="16"/>
                      </a:lnTo>
                      <a:lnTo>
                        <a:pt x="32" y="18"/>
                      </a:lnTo>
                      <a:lnTo>
                        <a:pt x="28" y="20"/>
                      </a:lnTo>
                      <a:lnTo>
                        <a:pt x="22" y="28"/>
                      </a:lnTo>
                      <a:lnTo>
                        <a:pt x="14" y="36"/>
                      </a:lnTo>
                      <a:lnTo>
                        <a:pt x="8" y="38"/>
                      </a:lnTo>
                      <a:lnTo>
                        <a:pt x="2" y="38"/>
                      </a:lnTo>
                      <a:lnTo>
                        <a:pt x="0" y="38"/>
                      </a:lnTo>
                      <a:lnTo>
                        <a:pt x="0" y="34"/>
                      </a:lnTo>
                      <a:lnTo>
                        <a:pt x="0" y="30"/>
                      </a:lnTo>
                      <a:lnTo>
                        <a:pt x="2" y="26"/>
                      </a:lnTo>
                      <a:lnTo>
                        <a:pt x="10" y="20"/>
                      </a:lnTo>
                      <a:lnTo>
                        <a:pt x="26" y="14"/>
                      </a:lnTo>
                      <a:lnTo>
                        <a:pt x="28" y="12"/>
                      </a:lnTo>
                      <a:lnTo>
                        <a:pt x="30" y="8"/>
                      </a:lnTo>
                      <a:lnTo>
                        <a:pt x="32" y="6"/>
                      </a:lnTo>
                      <a:lnTo>
                        <a:pt x="36" y="4"/>
                      </a:lnTo>
                      <a:lnTo>
                        <a:pt x="46" y="2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2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3" name="íṩḷïḑê">
                  <a:extLst>
                    <a:ext uri="{FF2B5EF4-FFF2-40B4-BE49-F238E27FC236}">
                      <a16:creationId xmlns:a16="http://schemas.microsoft.com/office/drawing/2014/main" id="{988845A6-3630-46AC-91DC-89E90F416C63}"/>
                    </a:ext>
                  </a:extLst>
                </p:cNvPr>
                <p:cNvSpPr/>
                <p:nvPr/>
              </p:nvSpPr>
              <p:spPr bwMode="auto">
                <a:xfrm>
                  <a:off x="7691743" y="4105852"/>
                  <a:ext cx="86765" cy="16812"/>
                </a:xfrm>
                <a:custGeom>
                  <a:avLst/>
                  <a:gdLst>
                    <a:gd name="T0" fmla="*/ 2147483647 w 50"/>
                    <a:gd name="T1" fmla="*/ 2147483647 h 10"/>
                    <a:gd name="T2" fmla="*/ 2147483647 w 50"/>
                    <a:gd name="T3" fmla="*/ 2147483647 h 10"/>
                    <a:gd name="T4" fmla="*/ 2147483647 w 50"/>
                    <a:gd name="T5" fmla="*/ 2147483647 h 10"/>
                    <a:gd name="T6" fmla="*/ 2147483647 w 50"/>
                    <a:gd name="T7" fmla="*/ 2147483647 h 10"/>
                    <a:gd name="T8" fmla="*/ 2147483647 w 50"/>
                    <a:gd name="T9" fmla="*/ 2147483647 h 10"/>
                    <a:gd name="T10" fmla="*/ 2147483647 w 50"/>
                    <a:gd name="T11" fmla="*/ 2147483647 h 10"/>
                    <a:gd name="T12" fmla="*/ 2147483647 w 50"/>
                    <a:gd name="T13" fmla="*/ 2147483647 h 10"/>
                    <a:gd name="T14" fmla="*/ 0 w 50"/>
                    <a:gd name="T15" fmla="*/ 2147483647 h 10"/>
                    <a:gd name="T16" fmla="*/ 2147483647 w 50"/>
                    <a:gd name="T17" fmla="*/ 2147483647 h 10"/>
                    <a:gd name="T18" fmla="*/ 2147483647 w 50"/>
                    <a:gd name="T19" fmla="*/ 0 h 10"/>
                    <a:gd name="T20" fmla="*/ 2147483647 w 50"/>
                    <a:gd name="T21" fmla="*/ 2147483647 h 10"/>
                    <a:gd name="T22" fmla="*/ 2147483647 w 50"/>
                    <a:gd name="T23" fmla="*/ 2147483647 h 10"/>
                    <a:gd name="T24" fmla="*/ 2147483647 w 50"/>
                    <a:gd name="T25" fmla="*/ 2147483647 h 10"/>
                    <a:gd name="T26" fmla="*/ 2147483647 w 50"/>
                    <a:gd name="T27" fmla="*/ 2147483647 h 10"/>
                    <a:gd name="T28" fmla="*/ 2147483647 w 50"/>
                    <a:gd name="T29" fmla="*/ 2147483647 h 10"/>
                    <a:gd name="T30" fmla="*/ 2147483647 w 50"/>
                    <a:gd name="T31" fmla="*/ 2147483647 h 10"/>
                    <a:gd name="T32" fmla="*/ 2147483647 w 50"/>
                    <a:gd name="T33" fmla="*/ 2147483647 h 10"/>
                    <a:gd name="T34" fmla="*/ 2147483647 w 50"/>
                    <a:gd name="T35" fmla="*/ 2147483647 h 10"/>
                    <a:gd name="T36" fmla="*/ 2147483647 w 50"/>
                    <a:gd name="T37" fmla="*/ 2147483647 h 10"/>
                    <a:gd name="T38" fmla="*/ 2147483647 w 50"/>
                    <a:gd name="T39" fmla="*/ 2147483647 h 1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50"/>
                    <a:gd name="T61" fmla="*/ 0 h 10"/>
                    <a:gd name="T62" fmla="*/ 50 w 50"/>
                    <a:gd name="T63" fmla="*/ 10 h 1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50" h="10">
                      <a:moveTo>
                        <a:pt x="40" y="8"/>
                      </a:moveTo>
                      <a:lnTo>
                        <a:pt x="34" y="10"/>
                      </a:lnTo>
                      <a:lnTo>
                        <a:pt x="28" y="10"/>
                      </a:lnTo>
                      <a:lnTo>
                        <a:pt x="22" y="8"/>
                      </a:lnTo>
                      <a:lnTo>
                        <a:pt x="10" y="10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18" y="2"/>
                      </a:lnTo>
                      <a:lnTo>
                        <a:pt x="24" y="4"/>
                      </a:lnTo>
                      <a:lnTo>
                        <a:pt x="28" y="6"/>
                      </a:lnTo>
                      <a:lnTo>
                        <a:pt x="34" y="8"/>
                      </a:lnTo>
                      <a:lnTo>
                        <a:pt x="42" y="6"/>
                      </a:lnTo>
                      <a:lnTo>
                        <a:pt x="50" y="4"/>
                      </a:lnTo>
                      <a:lnTo>
                        <a:pt x="46" y="8"/>
                      </a:lnTo>
                      <a:lnTo>
                        <a:pt x="44" y="10"/>
                      </a:lnTo>
                      <a:lnTo>
                        <a:pt x="38" y="10"/>
                      </a:lnTo>
                      <a:lnTo>
                        <a:pt x="4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4" name="îşļiḑe">
                  <a:extLst>
                    <a:ext uri="{FF2B5EF4-FFF2-40B4-BE49-F238E27FC236}">
                      <a16:creationId xmlns:a16="http://schemas.microsoft.com/office/drawing/2014/main" id="{F5D82EF1-6EA7-4EA8-B733-10E534AEAF1C}"/>
                    </a:ext>
                  </a:extLst>
                </p:cNvPr>
                <p:cNvSpPr/>
                <p:nvPr/>
              </p:nvSpPr>
              <p:spPr bwMode="auto">
                <a:xfrm>
                  <a:off x="7295104" y="4040003"/>
                  <a:ext cx="280952" cy="82662"/>
                </a:xfrm>
                <a:custGeom>
                  <a:avLst/>
                  <a:gdLst>
                    <a:gd name="T0" fmla="*/ 2147483647 w 162"/>
                    <a:gd name="T1" fmla="*/ 2147483647 h 50"/>
                    <a:gd name="T2" fmla="*/ 0 w 162"/>
                    <a:gd name="T3" fmla="*/ 2147483647 h 50"/>
                    <a:gd name="T4" fmla="*/ 2147483647 w 162"/>
                    <a:gd name="T5" fmla="*/ 2147483647 h 50"/>
                    <a:gd name="T6" fmla="*/ 2147483647 w 162"/>
                    <a:gd name="T7" fmla="*/ 2147483647 h 50"/>
                    <a:gd name="T8" fmla="*/ 2147483647 w 162"/>
                    <a:gd name="T9" fmla="*/ 2147483647 h 50"/>
                    <a:gd name="T10" fmla="*/ 2147483647 w 162"/>
                    <a:gd name="T11" fmla="*/ 0 h 50"/>
                    <a:gd name="T12" fmla="*/ 2147483647 w 162"/>
                    <a:gd name="T13" fmla="*/ 2147483647 h 50"/>
                    <a:gd name="T14" fmla="*/ 2147483647 w 162"/>
                    <a:gd name="T15" fmla="*/ 2147483647 h 50"/>
                    <a:gd name="T16" fmla="*/ 2147483647 w 162"/>
                    <a:gd name="T17" fmla="*/ 2147483647 h 50"/>
                    <a:gd name="T18" fmla="*/ 2147483647 w 162"/>
                    <a:gd name="T19" fmla="*/ 2147483647 h 50"/>
                    <a:gd name="T20" fmla="*/ 2147483647 w 162"/>
                    <a:gd name="T21" fmla="*/ 2147483647 h 50"/>
                    <a:gd name="T22" fmla="*/ 2147483647 w 162"/>
                    <a:gd name="T23" fmla="*/ 2147483647 h 50"/>
                    <a:gd name="T24" fmla="*/ 2147483647 w 162"/>
                    <a:gd name="T25" fmla="*/ 2147483647 h 50"/>
                    <a:gd name="T26" fmla="*/ 2147483647 w 162"/>
                    <a:gd name="T27" fmla="*/ 2147483647 h 50"/>
                    <a:gd name="T28" fmla="*/ 2147483647 w 162"/>
                    <a:gd name="T29" fmla="*/ 2147483647 h 50"/>
                    <a:gd name="T30" fmla="*/ 2147483647 w 162"/>
                    <a:gd name="T31" fmla="*/ 2147483647 h 50"/>
                    <a:gd name="T32" fmla="*/ 2147483647 w 162"/>
                    <a:gd name="T33" fmla="*/ 2147483647 h 50"/>
                    <a:gd name="T34" fmla="*/ 2147483647 w 162"/>
                    <a:gd name="T35" fmla="*/ 2147483647 h 50"/>
                    <a:gd name="T36" fmla="*/ 2147483647 w 162"/>
                    <a:gd name="T37" fmla="*/ 2147483647 h 50"/>
                    <a:gd name="T38" fmla="*/ 2147483647 w 162"/>
                    <a:gd name="T39" fmla="*/ 2147483647 h 50"/>
                    <a:gd name="T40" fmla="*/ 2147483647 w 162"/>
                    <a:gd name="T41" fmla="*/ 2147483647 h 50"/>
                    <a:gd name="T42" fmla="*/ 2147483647 w 162"/>
                    <a:gd name="T43" fmla="*/ 2147483647 h 50"/>
                    <a:gd name="T44" fmla="*/ 2147483647 w 162"/>
                    <a:gd name="T45" fmla="*/ 2147483647 h 50"/>
                    <a:gd name="T46" fmla="*/ 2147483647 w 162"/>
                    <a:gd name="T47" fmla="*/ 2147483647 h 50"/>
                    <a:gd name="T48" fmla="*/ 2147483647 w 162"/>
                    <a:gd name="T49" fmla="*/ 2147483647 h 50"/>
                    <a:gd name="T50" fmla="*/ 2147483647 w 162"/>
                    <a:gd name="T51" fmla="*/ 2147483647 h 50"/>
                    <a:gd name="T52" fmla="*/ 2147483647 w 162"/>
                    <a:gd name="T53" fmla="*/ 2147483647 h 50"/>
                    <a:gd name="T54" fmla="*/ 2147483647 w 162"/>
                    <a:gd name="T55" fmla="*/ 2147483647 h 50"/>
                    <a:gd name="T56" fmla="*/ 2147483647 w 162"/>
                    <a:gd name="T57" fmla="*/ 2147483647 h 50"/>
                    <a:gd name="T58" fmla="*/ 2147483647 w 162"/>
                    <a:gd name="T59" fmla="*/ 2147483647 h 50"/>
                    <a:gd name="T60" fmla="*/ 2147483647 w 162"/>
                    <a:gd name="T61" fmla="*/ 2147483647 h 50"/>
                    <a:gd name="T62" fmla="*/ 2147483647 w 162"/>
                    <a:gd name="T63" fmla="*/ 2147483647 h 50"/>
                    <a:gd name="T64" fmla="*/ 2147483647 w 162"/>
                    <a:gd name="T65" fmla="*/ 2147483647 h 50"/>
                    <a:gd name="T66" fmla="*/ 2147483647 w 162"/>
                    <a:gd name="T67" fmla="*/ 2147483647 h 5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62"/>
                    <a:gd name="T103" fmla="*/ 0 h 50"/>
                    <a:gd name="T104" fmla="*/ 162 w 162"/>
                    <a:gd name="T105" fmla="*/ 50 h 50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62" h="50">
                      <a:moveTo>
                        <a:pt x="16" y="16"/>
                      </a:moveTo>
                      <a:lnTo>
                        <a:pt x="8" y="16"/>
                      </a:lnTo>
                      <a:lnTo>
                        <a:pt x="4" y="14"/>
                      </a:lnTo>
                      <a:lnTo>
                        <a:pt x="0" y="12"/>
                      </a:lnTo>
                      <a:lnTo>
                        <a:pt x="4" y="10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0" y="6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2" y="0"/>
                      </a:lnTo>
                      <a:lnTo>
                        <a:pt x="16" y="0"/>
                      </a:lnTo>
                      <a:lnTo>
                        <a:pt x="22" y="2"/>
                      </a:lnTo>
                      <a:lnTo>
                        <a:pt x="36" y="2"/>
                      </a:lnTo>
                      <a:lnTo>
                        <a:pt x="48" y="4"/>
                      </a:lnTo>
                      <a:lnTo>
                        <a:pt x="50" y="6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6" y="14"/>
                      </a:lnTo>
                      <a:lnTo>
                        <a:pt x="62" y="16"/>
                      </a:lnTo>
                      <a:lnTo>
                        <a:pt x="70" y="16"/>
                      </a:lnTo>
                      <a:lnTo>
                        <a:pt x="78" y="14"/>
                      </a:lnTo>
                      <a:lnTo>
                        <a:pt x="84" y="12"/>
                      </a:lnTo>
                      <a:lnTo>
                        <a:pt x="88" y="10"/>
                      </a:lnTo>
                      <a:lnTo>
                        <a:pt x="90" y="8"/>
                      </a:lnTo>
                      <a:lnTo>
                        <a:pt x="92" y="10"/>
                      </a:lnTo>
                      <a:lnTo>
                        <a:pt x="94" y="10"/>
                      </a:lnTo>
                      <a:lnTo>
                        <a:pt x="100" y="12"/>
                      </a:lnTo>
                      <a:lnTo>
                        <a:pt x="102" y="16"/>
                      </a:lnTo>
                      <a:lnTo>
                        <a:pt x="106" y="16"/>
                      </a:lnTo>
                      <a:lnTo>
                        <a:pt x="114" y="18"/>
                      </a:lnTo>
                      <a:lnTo>
                        <a:pt x="118" y="20"/>
                      </a:lnTo>
                      <a:lnTo>
                        <a:pt x="118" y="22"/>
                      </a:lnTo>
                      <a:lnTo>
                        <a:pt x="118" y="30"/>
                      </a:lnTo>
                      <a:lnTo>
                        <a:pt x="124" y="32"/>
                      </a:lnTo>
                      <a:lnTo>
                        <a:pt x="132" y="32"/>
                      </a:lnTo>
                      <a:lnTo>
                        <a:pt x="146" y="34"/>
                      </a:lnTo>
                      <a:lnTo>
                        <a:pt x="150" y="36"/>
                      </a:lnTo>
                      <a:lnTo>
                        <a:pt x="162" y="40"/>
                      </a:lnTo>
                      <a:lnTo>
                        <a:pt x="162" y="42"/>
                      </a:lnTo>
                      <a:lnTo>
                        <a:pt x="160" y="46"/>
                      </a:lnTo>
                      <a:lnTo>
                        <a:pt x="156" y="48"/>
                      </a:lnTo>
                      <a:lnTo>
                        <a:pt x="152" y="48"/>
                      </a:lnTo>
                      <a:lnTo>
                        <a:pt x="150" y="46"/>
                      </a:lnTo>
                      <a:lnTo>
                        <a:pt x="146" y="40"/>
                      </a:lnTo>
                      <a:lnTo>
                        <a:pt x="144" y="46"/>
                      </a:lnTo>
                      <a:lnTo>
                        <a:pt x="144" y="48"/>
                      </a:lnTo>
                      <a:lnTo>
                        <a:pt x="142" y="50"/>
                      </a:lnTo>
                      <a:lnTo>
                        <a:pt x="136" y="48"/>
                      </a:lnTo>
                      <a:lnTo>
                        <a:pt x="130" y="46"/>
                      </a:lnTo>
                      <a:lnTo>
                        <a:pt x="126" y="44"/>
                      </a:lnTo>
                      <a:lnTo>
                        <a:pt x="118" y="42"/>
                      </a:lnTo>
                      <a:lnTo>
                        <a:pt x="92" y="42"/>
                      </a:lnTo>
                      <a:lnTo>
                        <a:pt x="90" y="40"/>
                      </a:lnTo>
                      <a:lnTo>
                        <a:pt x="84" y="40"/>
                      </a:lnTo>
                      <a:lnTo>
                        <a:pt x="82" y="38"/>
                      </a:lnTo>
                      <a:lnTo>
                        <a:pt x="80" y="36"/>
                      </a:lnTo>
                      <a:lnTo>
                        <a:pt x="74" y="34"/>
                      </a:lnTo>
                      <a:lnTo>
                        <a:pt x="64" y="32"/>
                      </a:lnTo>
                      <a:lnTo>
                        <a:pt x="56" y="32"/>
                      </a:lnTo>
                      <a:lnTo>
                        <a:pt x="48" y="32"/>
                      </a:lnTo>
                      <a:lnTo>
                        <a:pt x="40" y="32"/>
                      </a:lnTo>
                      <a:lnTo>
                        <a:pt x="36" y="32"/>
                      </a:lnTo>
                      <a:lnTo>
                        <a:pt x="36" y="30"/>
                      </a:lnTo>
                      <a:lnTo>
                        <a:pt x="32" y="26"/>
                      </a:lnTo>
                      <a:lnTo>
                        <a:pt x="24" y="26"/>
                      </a:lnTo>
                      <a:lnTo>
                        <a:pt x="20" y="26"/>
                      </a:lnTo>
                      <a:lnTo>
                        <a:pt x="18" y="22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5" name="îsḻïḋé">
                  <a:extLst>
                    <a:ext uri="{FF2B5EF4-FFF2-40B4-BE49-F238E27FC236}">
                      <a16:creationId xmlns:a16="http://schemas.microsoft.com/office/drawing/2014/main" id="{EF40663E-9A82-4FE1-BA46-64CF3D2C3AE4}"/>
                    </a:ext>
                  </a:extLst>
                </p:cNvPr>
                <p:cNvSpPr/>
                <p:nvPr/>
              </p:nvSpPr>
              <p:spPr bwMode="auto">
                <a:xfrm>
                  <a:off x="7295104" y="3905501"/>
                  <a:ext cx="39939" cy="43433"/>
                </a:xfrm>
                <a:custGeom>
                  <a:avLst/>
                  <a:gdLst>
                    <a:gd name="T0" fmla="*/ 0 w 24"/>
                    <a:gd name="T1" fmla="*/ 2147483647 h 26"/>
                    <a:gd name="T2" fmla="*/ 2147483647 w 24"/>
                    <a:gd name="T3" fmla="*/ 2147483647 h 26"/>
                    <a:gd name="T4" fmla="*/ 2147483647 w 24"/>
                    <a:gd name="T5" fmla="*/ 2147483647 h 26"/>
                    <a:gd name="T6" fmla="*/ 2147483647 w 24"/>
                    <a:gd name="T7" fmla="*/ 0 h 26"/>
                    <a:gd name="T8" fmla="*/ 2147483647 w 24"/>
                    <a:gd name="T9" fmla="*/ 0 h 26"/>
                    <a:gd name="T10" fmla="*/ 2147483647 w 24"/>
                    <a:gd name="T11" fmla="*/ 2147483647 h 26"/>
                    <a:gd name="T12" fmla="*/ 2147483647 w 24"/>
                    <a:gd name="T13" fmla="*/ 2147483647 h 26"/>
                    <a:gd name="T14" fmla="*/ 2147483647 w 24"/>
                    <a:gd name="T15" fmla="*/ 2147483647 h 26"/>
                    <a:gd name="T16" fmla="*/ 2147483647 w 24"/>
                    <a:gd name="T17" fmla="*/ 2147483647 h 26"/>
                    <a:gd name="T18" fmla="*/ 2147483647 w 24"/>
                    <a:gd name="T19" fmla="*/ 2147483647 h 26"/>
                    <a:gd name="T20" fmla="*/ 2147483647 w 24"/>
                    <a:gd name="T21" fmla="*/ 2147483647 h 26"/>
                    <a:gd name="T22" fmla="*/ 2147483647 w 24"/>
                    <a:gd name="T23" fmla="*/ 2147483647 h 26"/>
                    <a:gd name="T24" fmla="*/ 2147483647 w 24"/>
                    <a:gd name="T25" fmla="*/ 2147483647 h 26"/>
                    <a:gd name="T26" fmla="*/ 2147483647 w 24"/>
                    <a:gd name="T27" fmla="*/ 2147483647 h 26"/>
                    <a:gd name="T28" fmla="*/ 2147483647 w 24"/>
                    <a:gd name="T29" fmla="*/ 2147483647 h 26"/>
                    <a:gd name="T30" fmla="*/ 2147483647 w 24"/>
                    <a:gd name="T31" fmla="*/ 2147483647 h 26"/>
                    <a:gd name="T32" fmla="*/ 2147483647 w 24"/>
                    <a:gd name="T33" fmla="*/ 2147483647 h 26"/>
                    <a:gd name="T34" fmla="*/ 2147483647 w 24"/>
                    <a:gd name="T35" fmla="*/ 2147483647 h 26"/>
                    <a:gd name="T36" fmla="*/ 0 w 24"/>
                    <a:gd name="T37" fmla="*/ 2147483647 h 2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26"/>
                    <a:gd name="T59" fmla="*/ 24 w 24"/>
                    <a:gd name="T60" fmla="*/ 26 h 2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26">
                      <a:moveTo>
                        <a:pt x="0" y="6"/>
                      </a:move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4" y="6"/>
                      </a:lnTo>
                      <a:lnTo>
                        <a:pt x="18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2" y="26"/>
                      </a:lnTo>
                      <a:lnTo>
                        <a:pt x="14" y="22"/>
                      </a:lnTo>
                      <a:lnTo>
                        <a:pt x="12" y="18"/>
                      </a:lnTo>
                      <a:lnTo>
                        <a:pt x="10" y="16"/>
                      </a:lnTo>
                      <a:lnTo>
                        <a:pt x="12" y="12"/>
                      </a:lnTo>
                      <a:lnTo>
                        <a:pt x="12" y="10"/>
                      </a:lnTo>
                      <a:lnTo>
                        <a:pt x="6" y="8"/>
                      </a:lnTo>
                      <a:lnTo>
                        <a:pt x="2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6" name="iṡ1íḍe">
                  <a:extLst>
                    <a:ext uri="{FF2B5EF4-FFF2-40B4-BE49-F238E27FC236}">
                      <a16:creationId xmlns:a16="http://schemas.microsoft.com/office/drawing/2014/main" id="{7467EA97-8C5B-43EB-B494-FBB936BC2AA9}"/>
                    </a:ext>
                  </a:extLst>
                </p:cNvPr>
                <p:cNvSpPr/>
                <p:nvPr/>
              </p:nvSpPr>
              <p:spPr bwMode="auto">
                <a:xfrm>
                  <a:off x="7359833" y="3936324"/>
                  <a:ext cx="20657" cy="16812"/>
                </a:xfrm>
                <a:custGeom>
                  <a:avLst/>
                  <a:gdLst>
                    <a:gd name="T0" fmla="*/ 2147483647 w 12"/>
                    <a:gd name="T1" fmla="*/ 2147483647 h 10"/>
                    <a:gd name="T2" fmla="*/ 2147483647 w 12"/>
                    <a:gd name="T3" fmla="*/ 2147483647 h 10"/>
                    <a:gd name="T4" fmla="*/ 2147483647 w 12"/>
                    <a:gd name="T5" fmla="*/ 2147483647 h 10"/>
                    <a:gd name="T6" fmla="*/ 2147483647 w 12"/>
                    <a:gd name="T7" fmla="*/ 2147483647 h 10"/>
                    <a:gd name="T8" fmla="*/ 2147483647 w 12"/>
                    <a:gd name="T9" fmla="*/ 2147483647 h 10"/>
                    <a:gd name="T10" fmla="*/ 0 w 12"/>
                    <a:gd name="T11" fmla="*/ 2147483647 h 10"/>
                    <a:gd name="T12" fmla="*/ 2147483647 w 12"/>
                    <a:gd name="T13" fmla="*/ 2147483647 h 10"/>
                    <a:gd name="T14" fmla="*/ 2147483647 w 12"/>
                    <a:gd name="T15" fmla="*/ 0 h 10"/>
                    <a:gd name="T16" fmla="*/ 2147483647 w 12"/>
                    <a:gd name="T17" fmla="*/ 2147483647 h 1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"/>
                    <a:gd name="T28" fmla="*/ 0 h 10"/>
                    <a:gd name="T29" fmla="*/ 12 w 12"/>
                    <a:gd name="T30" fmla="*/ 10 h 1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" h="10">
                      <a:moveTo>
                        <a:pt x="12" y="2"/>
                      </a:moveTo>
                      <a:lnTo>
                        <a:pt x="10" y="6"/>
                      </a:lnTo>
                      <a:lnTo>
                        <a:pt x="10" y="10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7" name="iş1íḍe">
                  <a:extLst>
                    <a:ext uri="{FF2B5EF4-FFF2-40B4-BE49-F238E27FC236}">
                      <a16:creationId xmlns:a16="http://schemas.microsoft.com/office/drawing/2014/main" id="{5576A05F-F574-42DA-A1BA-4E66E9D93A53}"/>
                    </a:ext>
                  </a:extLst>
                </p:cNvPr>
                <p:cNvSpPr/>
                <p:nvPr/>
              </p:nvSpPr>
              <p:spPr bwMode="auto">
                <a:xfrm>
                  <a:off x="7107803" y="3887287"/>
                  <a:ext cx="16526" cy="18214"/>
                </a:xfrm>
                <a:custGeom>
                  <a:avLst/>
                  <a:gdLst>
                    <a:gd name="T0" fmla="*/ 2147483647 w 10"/>
                    <a:gd name="T1" fmla="*/ 0 h 12"/>
                    <a:gd name="T2" fmla="*/ 2147483647 w 10"/>
                    <a:gd name="T3" fmla="*/ 2147483647 h 12"/>
                    <a:gd name="T4" fmla="*/ 2147483647 w 10"/>
                    <a:gd name="T5" fmla="*/ 2147483647 h 12"/>
                    <a:gd name="T6" fmla="*/ 2147483647 w 10"/>
                    <a:gd name="T7" fmla="*/ 2147483647 h 12"/>
                    <a:gd name="T8" fmla="*/ 2147483647 w 10"/>
                    <a:gd name="T9" fmla="*/ 2147483647 h 12"/>
                    <a:gd name="T10" fmla="*/ 2147483647 w 10"/>
                    <a:gd name="T11" fmla="*/ 2147483647 h 12"/>
                    <a:gd name="T12" fmla="*/ 2147483647 w 10"/>
                    <a:gd name="T13" fmla="*/ 2147483647 h 12"/>
                    <a:gd name="T14" fmla="*/ 0 w 10"/>
                    <a:gd name="T15" fmla="*/ 2147483647 h 12"/>
                    <a:gd name="T16" fmla="*/ 2147483647 w 10"/>
                    <a:gd name="T17" fmla="*/ 0 h 12"/>
                    <a:gd name="T18" fmla="*/ 2147483647 w 10"/>
                    <a:gd name="T19" fmla="*/ 0 h 12"/>
                    <a:gd name="T20" fmla="*/ 2147483647 w 10"/>
                    <a:gd name="T21" fmla="*/ 0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0"/>
                    <a:gd name="T34" fmla="*/ 0 h 12"/>
                    <a:gd name="T35" fmla="*/ 10 w 10"/>
                    <a:gd name="T36" fmla="*/ 12 h 1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0" h="12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10" y="8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8" name="îş1ïḋe">
                  <a:extLst>
                    <a:ext uri="{FF2B5EF4-FFF2-40B4-BE49-F238E27FC236}">
                      <a16:creationId xmlns:a16="http://schemas.microsoft.com/office/drawing/2014/main" id="{E014BD4A-F2F2-4E12-8495-2AAD8E6200CE}"/>
                    </a:ext>
                  </a:extLst>
                </p:cNvPr>
                <p:cNvSpPr/>
                <p:nvPr/>
              </p:nvSpPr>
              <p:spPr bwMode="auto">
                <a:xfrm>
                  <a:off x="7070618" y="3813032"/>
                  <a:ext cx="20657" cy="23818"/>
                </a:xfrm>
                <a:custGeom>
                  <a:avLst/>
                  <a:gdLst>
                    <a:gd name="T0" fmla="*/ 2147483647 w 12"/>
                    <a:gd name="T1" fmla="*/ 2147483647 h 14"/>
                    <a:gd name="T2" fmla="*/ 2147483647 w 12"/>
                    <a:gd name="T3" fmla="*/ 2147483647 h 14"/>
                    <a:gd name="T4" fmla="*/ 2147483647 w 12"/>
                    <a:gd name="T5" fmla="*/ 2147483647 h 14"/>
                    <a:gd name="T6" fmla="*/ 2147483647 w 12"/>
                    <a:gd name="T7" fmla="*/ 2147483647 h 14"/>
                    <a:gd name="T8" fmla="*/ 0 w 12"/>
                    <a:gd name="T9" fmla="*/ 2147483647 h 14"/>
                    <a:gd name="T10" fmla="*/ 0 w 12"/>
                    <a:gd name="T11" fmla="*/ 2147483647 h 14"/>
                    <a:gd name="T12" fmla="*/ 0 w 12"/>
                    <a:gd name="T13" fmla="*/ 0 h 14"/>
                    <a:gd name="T14" fmla="*/ 2147483647 w 12"/>
                    <a:gd name="T15" fmla="*/ 2147483647 h 14"/>
                    <a:gd name="T16" fmla="*/ 2147483647 w 12"/>
                    <a:gd name="T17" fmla="*/ 2147483647 h 14"/>
                    <a:gd name="T18" fmla="*/ 2147483647 w 12"/>
                    <a:gd name="T19" fmla="*/ 2147483647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"/>
                    <a:gd name="T31" fmla="*/ 0 h 14"/>
                    <a:gd name="T32" fmla="*/ 12 w 12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" h="14">
                      <a:moveTo>
                        <a:pt x="12" y="8"/>
                      </a:moveTo>
                      <a:lnTo>
                        <a:pt x="10" y="12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10" y="6"/>
                      </a:lnTo>
                      <a:lnTo>
                        <a:pt x="12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9" name="iSḻíde">
                  <a:extLst>
                    <a:ext uri="{FF2B5EF4-FFF2-40B4-BE49-F238E27FC236}">
                      <a16:creationId xmlns:a16="http://schemas.microsoft.com/office/drawing/2014/main" id="{B638D9D3-D75A-4E1C-84A4-9AA00C250117}"/>
                    </a:ext>
                  </a:extLst>
                </p:cNvPr>
                <p:cNvSpPr/>
                <p:nvPr/>
              </p:nvSpPr>
              <p:spPr bwMode="auto">
                <a:xfrm>
                  <a:off x="7974072" y="4199724"/>
                  <a:ext cx="35808" cy="16812"/>
                </a:xfrm>
                <a:custGeom>
                  <a:avLst/>
                  <a:gdLst>
                    <a:gd name="T0" fmla="*/ 0 w 20"/>
                    <a:gd name="T1" fmla="*/ 0 h 10"/>
                    <a:gd name="T2" fmla="*/ 0 w 20"/>
                    <a:gd name="T3" fmla="*/ 2147483647 h 10"/>
                    <a:gd name="T4" fmla="*/ 2147483647 w 20"/>
                    <a:gd name="T5" fmla="*/ 2147483647 h 10"/>
                    <a:gd name="T6" fmla="*/ 2147483647 w 20"/>
                    <a:gd name="T7" fmla="*/ 2147483647 h 10"/>
                    <a:gd name="T8" fmla="*/ 2147483647 w 20"/>
                    <a:gd name="T9" fmla="*/ 2147483647 h 10"/>
                    <a:gd name="T10" fmla="*/ 2147483647 w 20"/>
                    <a:gd name="T11" fmla="*/ 2147483647 h 10"/>
                    <a:gd name="T12" fmla="*/ 2147483647 w 20"/>
                    <a:gd name="T13" fmla="*/ 2147483647 h 10"/>
                    <a:gd name="T14" fmla="*/ 2147483647 w 20"/>
                    <a:gd name="T15" fmla="*/ 0 h 10"/>
                    <a:gd name="T16" fmla="*/ 2147483647 w 20"/>
                    <a:gd name="T17" fmla="*/ 0 h 10"/>
                    <a:gd name="T18" fmla="*/ 0 w 20"/>
                    <a:gd name="T19" fmla="*/ 0 h 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"/>
                    <a:gd name="T31" fmla="*/ 0 h 10"/>
                    <a:gd name="T32" fmla="*/ 20 w 20"/>
                    <a:gd name="T33" fmla="*/ 10 h 1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" h="10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4" y="10"/>
                      </a:lnTo>
                      <a:lnTo>
                        <a:pt x="10" y="10"/>
                      </a:lnTo>
                      <a:lnTo>
                        <a:pt x="14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16" y="0"/>
                      </a:lnTo>
                      <a:lnTo>
                        <a:pt x="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0" name="íṩlîḍé">
                  <a:extLst>
                    <a:ext uri="{FF2B5EF4-FFF2-40B4-BE49-F238E27FC236}">
                      <a16:creationId xmlns:a16="http://schemas.microsoft.com/office/drawing/2014/main" id="{211CC7D6-B23A-48C4-98AB-2467080A9B7E}"/>
                    </a:ext>
                  </a:extLst>
                </p:cNvPr>
                <p:cNvSpPr/>
                <p:nvPr/>
              </p:nvSpPr>
              <p:spPr bwMode="auto">
                <a:xfrm>
                  <a:off x="8041555" y="5092197"/>
                  <a:ext cx="114309" cy="98074"/>
                </a:xfrm>
                <a:custGeom>
                  <a:avLst/>
                  <a:gdLst>
                    <a:gd name="T0" fmla="*/ 2147483647 w 66"/>
                    <a:gd name="T1" fmla="*/ 2147483647 h 58"/>
                    <a:gd name="T2" fmla="*/ 2147483647 w 66"/>
                    <a:gd name="T3" fmla="*/ 2147483647 h 58"/>
                    <a:gd name="T4" fmla="*/ 2147483647 w 66"/>
                    <a:gd name="T5" fmla="*/ 2147483647 h 58"/>
                    <a:gd name="T6" fmla="*/ 2147483647 w 66"/>
                    <a:gd name="T7" fmla="*/ 2147483647 h 58"/>
                    <a:gd name="T8" fmla="*/ 2147483647 w 66"/>
                    <a:gd name="T9" fmla="*/ 2147483647 h 58"/>
                    <a:gd name="T10" fmla="*/ 2147483647 w 66"/>
                    <a:gd name="T11" fmla="*/ 2147483647 h 58"/>
                    <a:gd name="T12" fmla="*/ 2147483647 w 66"/>
                    <a:gd name="T13" fmla="*/ 2147483647 h 58"/>
                    <a:gd name="T14" fmla="*/ 2147483647 w 66"/>
                    <a:gd name="T15" fmla="*/ 2147483647 h 58"/>
                    <a:gd name="T16" fmla="*/ 2147483647 w 66"/>
                    <a:gd name="T17" fmla="*/ 2147483647 h 58"/>
                    <a:gd name="T18" fmla="*/ 2147483647 w 66"/>
                    <a:gd name="T19" fmla="*/ 2147483647 h 58"/>
                    <a:gd name="T20" fmla="*/ 2147483647 w 66"/>
                    <a:gd name="T21" fmla="*/ 2147483647 h 58"/>
                    <a:gd name="T22" fmla="*/ 2147483647 w 66"/>
                    <a:gd name="T23" fmla="*/ 2147483647 h 58"/>
                    <a:gd name="T24" fmla="*/ 2147483647 w 66"/>
                    <a:gd name="T25" fmla="*/ 2147483647 h 58"/>
                    <a:gd name="T26" fmla="*/ 2147483647 w 66"/>
                    <a:gd name="T27" fmla="*/ 2147483647 h 58"/>
                    <a:gd name="T28" fmla="*/ 2147483647 w 66"/>
                    <a:gd name="T29" fmla="*/ 2147483647 h 58"/>
                    <a:gd name="T30" fmla="*/ 2147483647 w 66"/>
                    <a:gd name="T31" fmla="*/ 2147483647 h 58"/>
                    <a:gd name="T32" fmla="*/ 2147483647 w 66"/>
                    <a:gd name="T33" fmla="*/ 2147483647 h 58"/>
                    <a:gd name="T34" fmla="*/ 2147483647 w 66"/>
                    <a:gd name="T35" fmla="*/ 2147483647 h 58"/>
                    <a:gd name="T36" fmla="*/ 2147483647 w 66"/>
                    <a:gd name="T37" fmla="*/ 2147483647 h 58"/>
                    <a:gd name="T38" fmla="*/ 2147483647 w 66"/>
                    <a:gd name="T39" fmla="*/ 2147483647 h 58"/>
                    <a:gd name="T40" fmla="*/ 2147483647 w 66"/>
                    <a:gd name="T41" fmla="*/ 2147483647 h 58"/>
                    <a:gd name="T42" fmla="*/ 2147483647 w 66"/>
                    <a:gd name="T43" fmla="*/ 2147483647 h 58"/>
                    <a:gd name="T44" fmla="*/ 2147483647 w 66"/>
                    <a:gd name="T45" fmla="*/ 2147483647 h 58"/>
                    <a:gd name="T46" fmla="*/ 2147483647 w 66"/>
                    <a:gd name="T47" fmla="*/ 2147483647 h 58"/>
                    <a:gd name="T48" fmla="*/ 2147483647 w 66"/>
                    <a:gd name="T49" fmla="*/ 2147483647 h 58"/>
                    <a:gd name="T50" fmla="*/ 0 w 66"/>
                    <a:gd name="T51" fmla="*/ 2147483647 h 58"/>
                    <a:gd name="T52" fmla="*/ 0 w 66"/>
                    <a:gd name="T53" fmla="*/ 2147483647 h 58"/>
                    <a:gd name="T54" fmla="*/ 0 w 66"/>
                    <a:gd name="T55" fmla="*/ 2147483647 h 58"/>
                    <a:gd name="T56" fmla="*/ 0 w 66"/>
                    <a:gd name="T57" fmla="*/ 2147483647 h 58"/>
                    <a:gd name="T58" fmla="*/ 2147483647 w 66"/>
                    <a:gd name="T59" fmla="*/ 2147483647 h 58"/>
                    <a:gd name="T60" fmla="*/ 2147483647 w 66"/>
                    <a:gd name="T61" fmla="*/ 2147483647 h 58"/>
                    <a:gd name="T62" fmla="*/ 2147483647 w 66"/>
                    <a:gd name="T63" fmla="*/ 2147483647 h 58"/>
                    <a:gd name="T64" fmla="*/ 2147483647 w 66"/>
                    <a:gd name="T65" fmla="*/ 2147483647 h 58"/>
                    <a:gd name="T66" fmla="*/ 2147483647 w 66"/>
                    <a:gd name="T67" fmla="*/ 2147483647 h 58"/>
                    <a:gd name="T68" fmla="*/ 2147483647 w 66"/>
                    <a:gd name="T69" fmla="*/ 2147483647 h 58"/>
                    <a:gd name="T70" fmla="*/ 2147483647 w 66"/>
                    <a:gd name="T71" fmla="*/ 2147483647 h 58"/>
                    <a:gd name="T72" fmla="*/ 2147483647 w 66"/>
                    <a:gd name="T73" fmla="*/ 0 h 58"/>
                    <a:gd name="T74" fmla="*/ 2147483647 w 66"/>
                    <a:gd name="T75" fmla="*/ 2147483647 h 58"/>
                    <a:gd name="T76" fmla="*/ 2147483647 w 66"/>
                    <a:gd name="T77" fmla="*/ 2147483647 h 5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66"/>
                    <a:gd name="T118" fmla="*/ 0 h 58"/>
                    <a:gd name="T119" fmla="*/ 66 w 66"/>
                    <a:gd name="T120" fmla="*/ 58 h 5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66" h="58">
                      <a:moveTo>
                        <a:pt x="18" y="2"/>
                      </a:moveTo>
                      <a:lnTo>
                        <a:pt x="24" y="8"/>
                      </a:lnTo>
                      <a:lnTo>
                        <a:pt x="28" y="10"/>
                      </a:lnTo>
                      <a:lnTo>
                        <a:pt x="32" y="12"/>
                      </a:lnTo>
                      <a:lnTo>
                        <a:pt x="40" y="12"/>
                      </a:lnTo>
                      <a:lnTo>
                        <a:pt x="46" y="10"/>
                      </a:lnTo>
                      <a:lnTo>
                        <a:pt x="58" y="6"/>
                      </a:lnTo>
                      <a:lnTo>
                        <a:pt x="66" y="6"/>
                      </a:lnTo>
                      <a:lnTo>
                        <a:pt x="66" y="8"/>
                      </a:lnTo>
                      <a:lnTo>
                        <a:pt x="64" y="12"/>
                      </a:lnTo>
                      <a:lnTo>
                        <a:pt x="60" y="16"/>
                      </a:lnTo>
                      <a:lnTo>
                        <a:pt x="56" y="24"/>
                      </a:lnTo>
                      <a:lnTo>
                        <a:pt x="54" y="32"/>
                      </a:lnTo>
                      <a:lnTo>
                        <a:pt x="50" y="34"/>
                      </a:lnTo>
                      <a:lnTo>
                        <a:pt x="46" y="36"/>
                      </a:lnTo>
                      <a:lnTo>
                        <a:pt x="42" y="42"/>
                      </a:lnTo>
                      <a:lnTo>
                        <a:pt x="38" y="48"/>
                      </a:lnTo>
                      <a:lnTo>
                        <a:pt x="34" y="50"/>
                      </a:lnTo>
                      <a:lnTo>
                        <a:pt x="32" y="52"/>
                      </a:lnTo>
                      <a:lnTo>
                        <a:pt x="30" y="50"/>
                      </a:lnTo>
                      <a:lnTo>
                        <a:pt x="28" y="46"/>
                      </a:lnTo>
                      <a:lnTo>
                        <a:pt x="18" y="54"/>
                      </a:lnTo>
                      <a:lnTo>
                        <a:pt x="16" y="56"/>
                      </a:lnTo>
                      <a:lnTo>
                        <a:pt x="10" y="58"/>
                      </a:lnTo>
                      <a:lnTo>
                        <a:pt x="4" y="56"/>
                      </a:lnTo>
                      <a:lnTo>
                        <a:pt x="0" y="52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0" y="38"/>
                      </a:lnTo>
                      <a:lnTo>
                        <a:pt x="2" y="36"/>
                      </a:lnTo>
                      <a:lnTo>
                        <a:pt x="6" y="32"/>
                      </a:lnTo>
                      <a:lnTo>
                        <a:pt x="8" y="32"/>
                      </a:lnTo>
                      <a:lnTo>
                        <a:pt x="8" y="28"/>
                      </a:lnTo>
                      <a:lnTo>
                        <a:pt x="6" y="20"/>
                      </a:lnTo>
                      <a:lnTo>
                        <a:pt x="8" y="16"/>
                      </a:lnTo>
                      <a:lnTo>
                        <a:pt x="12" y="8"/>
                      </a:lnTo>
                      <a:lnTo>
                        <a:pt x="18" y="0"/>
                      </a:lnTo>
                      <a:lnTo>
                        <a:pt x="18" y="4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1" name="íṡļîďe">
                  <a:extLst>
                    <a:ext uri="{FF2B5EF4-FFF2-40B4-BE49-F238E27FC236}">
                      <a16:creationId xmlns:a16="http://schemas.microsoft.com/office/drawing/2014/main" id="{8DCB8640-E5A6-411A-81CA-7E69AFBD785F}"/>
                    </a:ext>
                  </a:extLst>
                </p:cNvPr>
                <p:cNvSpPr/>
                <p:nvPr/>
              </p:nvSpPr>
              <p:spPr bwMode="auto">
                <a:xfrm>
                  <a:off x="8502922" y="5097802"/>
                  <a:ext cx="319514" cy="189143"/>
                </a:xfrm>
                <a:custGeom>
                  <a:avLst/>
                  <a:gdLst>
                    <a:gd name="T0" fmla="*/ 2147483647 w 184"/>
                    <a:gd name="T1" fmla="*/ 2147483647 h 114"/>
                    <a:gd name="T2" fmla="*/ 2147483647 w 184"/>
                    <a:gd name="T3" fmla="*/ 2147483647 h 114"/>
                    <a:gd name="T4" fmla="*/ 2147483647 w 184"/>
                    <a:gd name="T5" fmla="*/ 2147483647 h 114"/>
                    <a:gd name="T6" fmla="*/ 2147483647 w 184"/>
                    <a:gd name="T7" fmla="*/ 2147483647 h 114"/>
                    <a:gd name="T8" fmla="*/ 2147483647 w 184"/>
                    <a:gd name="T9" fmla="*/ 2147483647 h 114"/>
                    <a:gd name="T10" fmla="*/ 2147483647 w 184"/>
                    <a:gd name="T11" fmla="*/ 2147483647 h 114"/>
                    <a:gd name="T12" fmla="*/ 2147483647 w 184"/>
                    <a:gd name="T13" fmla="*/ 2147483647 h 114"/>
                    <a:gd name="T14" fmla="*/ 2147483647 w 184"/>
                    <a:gd name="T15" fmla="*/ 0 h 114"/>
                    <a:gd name="T16" fmla="*/ 2147483647 w 184"/>
                    <a:gd name="T17" fmla="*/ 2147483647 h 114"/>
                    <a:gd name="T18" fmla="*/ 2147483647 w 184"/>
                    <a:gd name="T19" fmla="*/ 2147483647 h 114"/>
                    <a:gd name="T20" fmla="*/ 2147483647 w 184"/>
                    <a:gd name="T21" fmla="*/ 2147483647 h 114"/>
                    <a:gd name="T22" fmla="*/ 2147483647 w 184"/>
                    <a:gd name="T23" fmla="*/ 2147483647 h 114"/>
                    <a:gd name="T24" fmla="*/ 2147483647 w 184"/>
                    <a:gd name="T25" fmla="*/ 2147483647 h 114"/>
                    <a:gd name="T26" fmla="*/ 2147483647 w 184"/>
                    <a:gd name="T27" fmla="*/ 2147483647 h 114"/>
                    <a:gd name="T28" fmla="*/ 2147483647 w 184"/>
                    <a:gd name="T29" fmla="*/ 2147483647 h 114"/>
                    <a:gd name="T30" fmla="*/ 2147483647 w 184"/>
                    <a:gd name="T31" fmla="*/ 2147483647 h 114"/>
                    <a:gd name="T32" fmla="*/ 2147483647 w 184"/>
                    <a:gd name="T33" fmla="*/ 2147483647 h 114"/>
                    <a:gd name="T34" fmla="*/ 2147483647 w 184"/>
                    <a:gd name="T35" fmla="*/ 2147483647 h 114"/>
                    <a:gd name="T36" fmla="*/ 2147483647 w 184"/>
                    <a:gd name="T37" fmla="*/ 2147483647 h 114"/>
                    <a:gd name="T38" fmla="*/ 2147483647 w 184"/>
                    <a:gd name="T39" fmla="*/ 2147483647 h 114"/>
                    <a:gd name="T40" fmla="*/ 2147483647 w 184"/>
                    <a:gd name="T41" fmla="*/ 2147483647 h 114"/>
                    <a:gd name="T42" fmla="*/ 2147483647 w 184"/>
                    <a:gd name="T43" fmla="*/ 2147483647 h 114"/>
                    <a:gd name="T44" fmla="*/ 2147483647 w 184"/>
                    <a:gd name="T45" fmla="*/ 2147483647 h 114"/>
                    <a:gd name="T46" fmla="*/ 2147483647 w 184"/>
                    <a:gd name="T47" fmla="*/ 2147483647 h 114"/>
                    <a:gd name="T48" fmla="*/ 2147483647 w 184"/>
                    <a:gd name="T49" fmla="*/ 2147483647 h 114"/>
                    <a:gd name="T50" fmla="*/ 2147483647 w 184"/>
                    <a:gd name="T51" fmla="*/ 2147483647 h 114"/>
                    <a:gd name="T52" fmla="*/ 2147483647 w 184"/>
                    <a:gd name="T53" fmla="*/ 2147483647 h 114"/>
                    <a:gd name="T54" fmla="*/ 2147483647 w 184"/>
                    <a:gd name="T55" fmla="*/ 2147483647 h 114"/>
                    <a:gd name="T56" fmla="*/ 2147483647 w 184"/>
                    <a:gd name="T57" fmla="*/ 2147483647 h 114"/>
                    <a:gd name="T58" fmla="*/ 2147483647 w 184"/>
                    <a:gd name="T59" fmla="*/ 2147483647 h 114"/>
                    <a:gd name="T60" fmla="*/ 2147483647 w 184"/>
                    <a:gd name="T61" fmla="*/ 2147483647 h 114"/>
                    <a:gd name="T62" fmla="*/ 2147483647 w 184"/>
                    <a:gd name="T63" fmla="*/ 2147483647 h 114"/>
                    <a:gd name="T64" fmla="*/ 2147483647 w 184"/>
                    <a:gd name="T65" fmla="*/ 2147483647 h 114"/>
                    <a:gd name="T66" fmla="*/ 2147483647 w 184"/>
                    <a:gd name="T67" fmla="*/ 2147483647 h 114"/>
                    <a:gd name="T68" fmla="*/ 2147483647 w 184"/>
                    <a:gd name="T69" fmla="*/ 2147483647 h 114"/>
                    <a:gd name="T70" fmla="*/ 2147483647 w 184"/>
                    <a:gd name="T71" fmla="*/ 2147483647 h 114"/>
                    <a:gd name="T72" fmla="*/ 2147483647 w 184"/>
                    <a:gd name="T73" fmla="*/ 2147483647 h 114"/>
                    <a:gd name="T74" fmla="*/ 2147483647 w 184"/>
                    <a:gd name="T75" fmla="*/ 2147483647 h 114"/>
                    <a:gd name="T76" fmla="*/ 2147483647 w 184"/>
                    <a:gd name="T77" fmla="*/ 2147483647 h 114"/>
                    <a:gd name="T78" fmla="*/ 2147483647 w 184"/>
                    <a:gd name="T79" fmla="*/ 2147483647 h 114"/>
                    <a:gd name="T80" fmla="*/ 2147483647 w 184"/>
                    <a:gd name="T81" fmla="*/ 2147483647 h 114"/>
                    <a:gd name="T82" fmla="*/ 2147483647 w 184"/>
                    <a:gd name="T83" fmla="*/ 2147483647 h 114"/>
                    <a:gd name="T84" fmla="*/ 0 w 184"/>
                    <a:gd name="T85" fmla="*/ 2147483647 h 114"/>
                    <a:gd name="T86" fmla="*/ 0 w 184"/>
                    <a:gd name="T87" fmla="*/ 2147483647 h 114"/>
                    <a:gd name="T88" fmla="*/ 2147483647 w 184"/>
                    <a:gd name="T89" fmla="*/ 2147483647 h 114"/>
                    <a:gd name="T90" fmla="*/ 2147483647 w 184"/>
                    <a:gd name="T91" fmla="*/ 2147483647 h 114"/>
                    <a:gd name="T92" fmla="*/ 2147483647 w 184"/>
                    <a:gd name="T93" fmla="*/ 2147483647 h 114"/>
                    <a:gd name="T94" fmla="*/ 2147483647 w 184"/>
                    <a:gd name="T95" fmla="*/ 2147483647 h 114"/>
                    <a:gd name="T96" fmla="*/ 2147483647 w 184"/>
                    <a:gd name="T97" fmla="*/ 2147483647 h 114"/>
                    <a:gd name="T98" fmla="*/ 2147483647 w 184"/>
                    <a:gd name="T99" fmla="*/ 2147483647 h 114"/>
                    <a:gd name="T100" fmla="*/ 2147483647 w 184"/>
                    <a:gd name="T101" fmla="*/ 2147483647 h 114"/>
                    <a:gd name="T102" fmla="*/ 2147483647 w 184"/>
                    <a:gd name="T103" fmla="*/ 2147483647 h 114"/>
                    <a:gd name="T104" fmla="*/ 2147483647 w 184"/>
                    <a:gd name="T105" fmla="*/ 2147483647 h 114"/>
                    <a:gd name="T106" fmla="*/ 2147483647 w 184"/>
                    <a:gd name="T107" fmla="*/ 2147483647 h 114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84"/>
                    <a:gd name="T163" fmla="*/ 0 h 114"/>
                    <a:gd name="T164" fmla="*/ 184 w 184"/>
                    <a:gd name="T165" fmla="*/ 114 h 114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84" h="114">
                      <a:moveTo>
                        <a:pt x="110" y="42"/>
                      </a:moveTo>
                      <a:lnTo>
                        <a:pt x="120" y="32"/>
                      </a:lnTo>
                      <a:lnTo>
                        <a:pt x="132" y="24"/>
                      </a:lnTo>
                      <a:lnTo>
                        <a:pt x="138" y="22"/>
                      </a:lnTo>
                      <a:lnTo>
                        <a:pt x="144" y="18"/>
                      </a:lnTo>
                      <a:lnTo>
                        <a:pt x="154" y="6"/>
                      </a:lnTo>
                      <a:lnTo>
                        <a:pt x="162" y="2"/>
                      </a:lnTo>
                      <a:lnTo>
                        <a:pt x="166" y="0"/>
                      </a:lnTo>
                      <a:lnTo>
                        <a:pt x="172" y="2"/>
                      </a:lnTo>
                      <a:lnTo>
                        <a:pt x="168" y="6"/>
                      </a:lnTo>
                      <a:lnTo>
                        <a:pt x="166" y="14"/>
                      </a:lnTo>
                      <a:lnTo>
                        <a:pt x="172" y="12"/>
                      </a:lnTo>
                      <a:lnTo>
                        <a:pt x="176" y="10"/>
                      </a:lnTo>
                      <a:lnTo>
                        <a:pt x="184" y="6"/>
                      </a:lnTo>
                      <a:lnTo>
                        <a:pt x="184" y="16"/>
                      </a:lnTo>
                      <a:lnTo>
                        <a:pt x="178" y="18"/>
                      </a:lnTo>
                      <a:lnTo>
                        <a:pt x="176" y="22"/>
                      </a:lnTo>
                      <a:lnTo>
                        <a:pt x="172" y="28"/>
                      </a:lnTo>
                      <a:lnTo>
                        <a:pt x="168" y="32"/>
                      </a:lnTo>
                      <a:lnTo>
                        <a:pt x="164" y="34"/>
                      </a:lnTo>
                      <a:lnTo>
                        <a:pt x="158" y="36"/>
                      </a:lnTo>
                      <a:lnTo>
                        <a:pt x="140" y="46"/>
                      </a:lnTo>
                      <a:lnTo>
                        <a:pt x="132" y="52"/>
                      </a:lnTo>
                      <a:lnTo>
                        <a:pt x="130" y="54"/>
                      </a:lnTo>
                      <a:lnTo>
                        <a:pt x="128" y="56"/>
                      </a:lnTo>
                      <a:lnTo>
                        <a:pt x="128" y="60"/>
                      </a:lnTo>
                      <a:lnTo>
                        <a:pt x="122" y="64"/>
                      </a:lnTo>
                      <a:lnTo>
                        <a:pt x="114" y="64"/>
                      </a:lnTo>
                      <a:lnTo>
                        <a:pt x="102" y="66"/>
                      </a:lnTo>
                      <a:lnTo>
                        <a:pt x="94" y="70"/>
                      </a:lnTo>
                      <a:lnTo>
                        <a:pt x="86" y="78"/>
                      </a:lnTo>
                      <a:lnTo>
                        <a:pt x="74" y="90"/>
                      </a:lnTo>
                      <a:lnTo>
                        <a:pt x="70" y="94"/>
                      </a:lnTo>
                      <a:lnTo>
                        <a:pt x="66" y="98"/>
                      </a:lnTo>
                      <a:lnTo>
                        <a:pt x="54" y="100"/>
                      </a:lnTo>
                      <a:lnTo>
                        <a:pt x="50" y="104"/>
                      </a:lnTo>
                      <a:lnTo>
                        <a:pt x="42" y="110"/>
                      </a:lnTo>
                      <a:lnTo>
                        <a:pt x="36" y="112"/>
                      </a:lnTo>
                      <a:lnTo>
                        <a:pt x="28" y="114"/>
                      </a:lnTo>
                      <a:lnTo>
                        <a:pt x="20" y="112"/>
                      </a:lnTo>
                      <a:lnTo>
                        <a:pt x="10" y="108"/>
                      </a:lnTo>
                      <a:lnTo>
                        <a:pt x="2" y="102"/>
                      </a:lnTo>
                      <a:lnTo>
                        <a:pt x="0" y="100"/>
                      </a:lnTo>
                      <a:lnTo>
                        <a:pt x="0" y="96"/>
                      </a:lnTo>
                      <a:lnTo>
                        <a:pt x="8" y="90"/>
                      </a:lnTo>
                      <a:lnTo>
                        <a:pt x="20" y="84"/>
                      </a:lnTo>
                      <a:lnTo>
                        <a:pt x="30" y="78"/>
                      </a:lnTo>
                      <a:lnTo>
                        <a:pt x="40" y="72"/>
                      </a:lnTo>
                      <a:lnTo>
                        <a:pt x="62" y="60"/>
                      </a:lnTo>
                      <a:lnTo>
                        <a:pt x="68" y="58"/>
                      </a:lnTo>
                      <a:lnTo>
                        <a:pt x="72" y="58"/>
                      </a:lnTo>
                      <a:lnTo>
                        <a:pt x="82" y="58"/>
                      </a:lnTo>
                      <a:lnTo>
                        <a:pt x="96" y="52"/>
                      </a:lnTo>
                      <a:lnTo>
                        <a:pt x="110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2" name="ïS1îḓé">
                  <a:extLst>
                    <a:ext uri="{FF2B5EF4-FFF2-40B4-BE49-F238E27FC236}">
                      <a16:creationId xmlns:a16="http://schemas.microsoft.com/office/drawing/2014/main" id="{5CDADAA6-E3A0-459E-8BF1-BAF68D1799C9}"/>
                    </a:ext>
                  </a:extLst>
                </p:cNvPr>
                <p:cNvSpPr/>
                <p:nvPr/>
              </p:nvSpPr>
              <p:spPr bwMode="auto">
                <a:xfrm>
                  <a:off x="8830700" y="4914262"/>
                  <a:ext cx="183170" cy="219967"/>
                </a:xfrm>
                <a:custGeom>
                  <a:avLst/>
                  <a:gdLst>
                    <a:gd name="T0" fmla="*/ 2147483647 w 106"/>
                    <a:gd name="T1" fmla="*/ 2147483647 h 132"/>
                    <a:gd name="T2" fmla="*/ 0 w 106"/>
                    <a:gd name="T3" fmla="*/ 2147483647 h 132"/>
                    <a:gd name="T4" fmla="*/ 2147483647 w 106"/>
                    <a:gd name="T5" fmla="*/ 2147483647 h 132"/>
                    <a:gd name="T6" fmla="*/ 2147483647 w 106"/>
                    <a:gd name="T7" fmla="*/ 2147483647 h 132"/>
                    <a:gd name="T8" fmla="*/ 2147483647 w 106"/>
                    <a:gd name="T9" fmla="*/ 2147483647 h 132"/>
                    <a:gd name="T10" fmla="*/ 2147483647 w 106"/>
                    <a:gd name="T11" fmla="*/ 2147483647 h 132"/>
                    <a:gd name="T12" fmla="*/ 2147483647 w 106"/>
                    <a:gd name="T13" fmla="*/ 2147483647 h 132"/>
                    <a:gd name="T14" fmla="*/ 2147483647 w 106"/>
                    <a:gd name="T15" fmla="*/ 2147483647 h 132"/>
                    <a:gd name="T16" fmla="*/ 2147483647 w 106"/>
                    <a:gd name="T17" fmla="*/ 2147483647 h 132"/>
                    <a:gd name="T18" fmla="*/ 2147483647 w 106"/>
                    <a:gd name="T19" fmla="*/ 2147483647 h 132"/>
                    <a:gd name="T20" fmla="*/ 2147483647 w 106"/>
                    <a:gd name="T21" fmla="*/ 2147483647 h 132"/>
                    <a:gd name="T22" fmla="*/ 2147483647 w 106"/>
                    <a:gd name="T23" fmla="*/ 2147483647 h 132"/>
                    <a:gd name="T24" fmla="*/ 2147483647 w 106"/>
                    <a:gd name="T25" fmla="*/ 2147483647 h 132"/>
                    <a:gd name="T26" fmla="*/ 2147483647 w 106"/>
                    <a:gd name="T27" fmla="*/ 2147483647 h 132"/>
                    <a:gd name="T28" fmla="*/ 2147483647 w 106"/>
                    <a:gd name="T29" fmla="*/ 2147483647 h 132"/>
                    <a:gd name="T30" fmla="*/ 2147483647 w 106"/>
                    <a:gd name="T31" fmla="*/ 2147483647 h 132"/>
                    <a:gd name="T32" fmla="*/ 2147483647 w 106"/>
                    <a:gd name="T33" fmla="*/ 2147483647 h 132"/>
                    <a:gd name="T34" fmla="*/ 2147483647 w 106"/>
                    <a:gd name="T35" fmla="*/ 0 h 132"/>
                    <a:gd name="T36" fmla="*/ 2147483647 w 106"/>
                    <a:gd name="T37" fmla="*/ 2147483647 h 132"/>
                    <a:gd name="T38" fmla="*/ 2147483647 w 106"/>
                    <a:gd name="T39" fmla="*/ 2147483647 h 132"/>
                    <a:gd name="T40" fmla="*/ 2147483647 w 106"/>
                    <a:gd name="T41" fmla="*/ 2147483647 h 132"/>
                    <a:gd name="T42" fmla="*/ 2147483647 w 106"/>
                    <a:gd name="T43" fmla="*/ 2147483647 h 132"/>
                    <a:gd name="T44" fmla="*/ 2147483647 w 106"/>
                    <a:gd name="T45" fmla="*/ 2147483647 h 132"/>
                    <a:gd name="T46" fmla="*/ 2147483647 w 106"/>
                    <a:gd name="T47" fmla="*/ 2147483647 h 132"/>
                    <a:gd name="T48" fmla="*/ 2147483647 w 106"/>
                    <a:gd name="T49" fmla="*/ 2147483647 h 132"/>
                    <a:gd name="T50" fmla="*/ 2147483647 w 106"/>
                    <a:gd name="T51" fmla="*/ 2147483647 h 132"/>
                    <a:gd name="T52" fmla="*/ 2147483647 w 106"/>
                    <a:gd name="T53" fmla="*/ 2147483647 h 132"/>
                    <a:gd name="T54" fmla="*/ 2147483647 w 106"/>
                    <a:gd name="T55" fmla="*/ 2147483647 h 132"/>
                    <a:gd name="T56" fmla="*/ 2147483647 w 106"/>
                    <a:gd name="T57" fmla="*/ 2147483647 h 132"/>
                    <a:gd name="T58" fmla="*/ 2147483647 w 106"/>
                    <a:gd name="T59" fmla="*/ 2147483647 h 132"/>
                    <a:gd name="T60" fmla="*/ 2147483647 w 106"/>
                    <a:gd name="T61" fmla="*/ 2147483647 h 132"/>
                    <a:gd name="T62" fmla="*/ 2147483647 w 106"/>
                    <a:gd name="T63" fmla="*/ 2147483647 h 132"/>
                    <a:gd name="T64" fmla="*/ 2147483647 w 106"/>
                    <a:gd name="T65" fmla="*/ 2147483647 h 132"/>
                    <a:gd name="T66" fmla="*/ 2147483647 w 106"/>
                    <a:gd name="T67" fmla="*/ 2147483647 h 132"/>
                    <a:gd name="T68" fmla="*/ 2147483647 w 106"/>
                    <a:gd name="T69" fmla="*/ 2147483647 h 132"/>
                    <a:gd name="T70" fmla="*/ 2147483647 w 106"/>
                    <a:gd name="T71" fmla="*/ 2147483647 h 132"/>
                    <a:gd name="T72" fmla="*/ 2147483647 w 106"/>
                    <a:gd name="T73" fmla="*/ 2147483647 h 132"/>
                    <a:gd name="T74" fmla="*/ 2147483647 w 106"/>
                    <a:gd name="T75" fmla="*/ 2147483647 h 132"/>
                    <a:gd name="T76" fmla="*/ 2147483647 w 106"/>
                    <a:gd name="T77" fmla="*/ 2147483647 h 132"/>
                    <a:gd name="T78" fmla="*/ 2147483647 w 106"/>
                    <a:gd name="T79" fmla="*/ 2147483647 h 132"/>
                    <a:gd name="T80" fmla="*/ 2147483647 w 106"/>
                    <a:gd name="T81" fmla="*/ 2147483647 h 13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06"/>
                    <a:gd name="T124" fmla="*/ 0 h 132"/>
                    <a:gd name="T125" fmla="*/ 106 w 106"/>
                    <a:gd name="T126" fmla="*/ 132 h 13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06" h="132">
                      <a:moveTo>
                        <a:pt x="6" y="132"/>
                      </a:moveTo>
                      <a:lnTo>
                        <a:pt x="2" y="130"/>
                      </a:lnTo>
                      <a:lnTo>
                        <a:pt x="0" y="126"/>
                      </a:lnTo>
                      <a:lnTo>
                        <a:pt x="0" y="122"/>
                      </a:lnTo>
                      <a:lnTo>
                        <a:pt x="2" y="120"/>
                      </a:lnTo>
                      <a:lnTo>
                        <a:pt x="6" y="120"/>
                      </a:lnTo>
                      <a:lnTo>
                        <a:pt x="12" y="116"/>
                      </a:lnTo>
                      <a:lnTo>
                        <a:pt x="18" y="114"/>
                      </a:lnTo>
                      <a:lnTo>
                        <a:pt x="22" y="110"/>
                      </a:lnTo>
                      <a:lnTo>
                        <a:pt x="24" y="104"/>
                      </a:lnTo>
                      <a:lnTo>
                        <a:pt x="16" y="98"/>
                      </a:lnTo>
                      <a:lnTo>
                        <a:pt x="12" y="94"/>
                      </a:lnTo>
                      <a:lnTo>
                        <a:pt x="12" y="90"/>
                      </a:lnTo>
                      <a:lnTo>
                        <a:pt x="14" y="86"/>
                      </a:lnTo>
                      <a:lnTo>
                        <a:pt x="16" y="84"/>
                      </a:lnTo>
                      <a:lnTo>
                        <a:pt x="18" y="84"/>
                      </a:lnTo>
                      <a:lnTo>
                        <a:pt x="20" y="84"/>
                      </a:lnTo>
                      <a:lnTo>
                        <a:pt x="26" y="84"/>
                      </a:lnTo>
                      <a:lnTo>
                        <a:pt x="30" y="82"/>
                      </a:lnTo>
                      <a:lnTo>
                        <a:pt x="34" y="78"/>
                      </a:lnTo>
                      <a:lnTo>
                        <a:pt x="40" y="70"/>
                      </a:lnTo>
                      <a:lnTo>
                        <a:pt x="44" y="68"/>
                      </a:lnTo>
                      <a:lnTo>
                        <a:pt x="48" y="62"/>
                      </a:lnTo>
                      <a:lnTo>
                        <a:pt x="52" y="54"/>
                      </a:lnTo>
                      <a:lnTo>
                        <a:pt x="54" y="44"/>
                      </a:lnTo>
                      <a:lnTo>
                        <a:pt x="58" y="34"/>
                      </a:lnTo>
                      <a:lnTo>
                        <a:pt x="54" y="32"/>
                      </a:lnTo>
                      <a:lnTo>
                        <a:pt x="52" y="30"/>
                      </a:lnTo>
                      <a:lnTo>
                        <a:pt x="52" y="24"/>
                      </a:lnTo>
                      <a:lnTo>
                        <a:pt x="52" y="22"/>
                      </a:lnTo>
                      <a:lnTo>
                        <a:pt x="54" y="20"/>
                      </a:lnTo>
                      <a:lnTo>
                        <a:pt x="52" y="16"/>
                      </a:lnTo>
                      <a:lnTo>
                        <a:pt x="52" y="14"/>
                      </a:lnTo>
                      <a:lnTo>
                        <a:pt x="54" y="4"/>
                      </a:lnTo>
                      <a:lnTo>
                        <a:pt x="56" y="2"/>
                      </a:lnTo>
                      <a:lnTo>
                        <a:pt x="58" y="0"/>
                      </a:lnTo>
                      <a:lnTo>
                        <a:pt x="60" y="4"/>
                      </a:lnTo>
                      <a:lnTo>
                        <a:pt x="64" y="8"/>
                      </a:lnTo>
                      <a:lnTo>
                        <a:pt x="68" y="14"/>
                      </a:lnTo>
                      <a:lnTo>
                        <a:pt x="70" y="20"/>
                      </a:lnTo>
                      <a:lnTo>
                        <a:pt x="70" y="24"/>
                      </a:lnTo>
                      <a:lnTo>
                        <a:pt x="68" y="26"/>
                      </a:lnTo>
                      <a:lnTo>
                        <a:pt x="64" y="28"/>
                      </a:lnTo>
                      <a:lnTo>
                        <a:pt x="62" y="30"/>
                      </a:lnTo>
                      <a:lnTo>
                        <a:pt x="62" y="34"/>
                      </a:lnTo>
                      <a:lnTo>
                        <a:pt x="60" y="38"/>
                      </a:lnTo>
                      <a:lnTo>
                        <a:pt x="58" y="44"/>
                      </a:lnTo>
                      <a:lnTo>
                        <a:pt x="60" y="46"/>
                      </a:lnTo>
                      <a:lnTo>
                        <a:pt x="62" y="48"/>
                      </a:lnTo>
                      <a:lnTo>
                        <a:pt x="66" y="46"/>
                      </a:lnTo>
                      <a:lnTo>
                        <a:pt x="68" y="44"/>
                      </a:lnTo>
                      <a:lnTo>
                        <a:pt x="74" y="38"/>
                      </a:lnTo>
                      <a:lnTo>
                        <a:pt x="74" y="40"/>
                      </a:lnTo>
                      <a:lnTo>
                        <a:pt x="74" y="44"/>
                      </a:lnTo>
                      <a:lnTo>
                        <a:pt x="72" y="48"/>
                      </a:lnTo>
                      <a:lnTo>
                        <a:pt x="70" y="52"/>
                      </a:lnTo>
                      <a:lnTo>
                        <a:pt x="70" y="56"/>
                      </a:lnTo>
                      <a:lnTo>
                        <a:pt x="72" y="60"/>
                      </a:lnTo>
                      <a:lnTo>
                        <a:pt x="76" y="62"/>
                      </a:lnTo>
                      <a:lnTo>
                        <a:pt x="78" y="64"/>
                      </a:lnTo>
                      <a:lnTo>
                        <a:pt x="84" y="62"/>
                      </a:lnTo>
                      <a:lnTo>
                        <a:pt x="88" y="60"/>
                      </a:lnTo>
                      <a:lnTo>
                        <a:pt x="92" y="58"/>
                      </a:lnTo>
                      <a:lnTo>
                        <a:pt x="96" y="56"/>
                      </a:lnTo>
                      <a:lnTo>
                        <a:pt x="102" y="58"/>
                      </a:lnTo>
                      <a:lnTo>
                        <a:pt x="104" y="60"/>
                      </a:lnTo>
                      <a:lnTo>
                        <a:pt x="106" y="62"/>
                      </a:lnTo>
                      <a:lnTo>
                        <a:pt x="104" y="64"/>
                      </a:lnTo>
                      <a:lnTo>
                        <a:pt x="102" y="68"/>
                      </a:lnTo>
                      <a:lnTo>
                        <a:pt x="96" y="70"/>
                      </a:lnTo>
                      <a:lnTo>
                        <a:pt x="80" y="86"/>
                      </a:lnTo>
                      <a:lnTo>
                        <a:pt x="76" y="88"/>
                      </a:lnTo>
                      <a:lnTo>
                        <a:pt x="72" y="86"/>
                      </a:lnTo>
                      <a:lnTo>
                        <a:pt x="68" y="86"/>
                      </a:lnTo>
                      <a:lnTo>
                        <a:pt x="64" y="86"/>
                      </a:lnTo>
                      <a:lnTo>
                        <a:pt x="58" y="92"/>
                      </a:lnTo>
                      <a:lnTo>
                        <a:pt x="54" y="98"/>
                      </a:lnTo>
                      <a:lnTo>
                        <a:pt x="44" y="108"/>
                      </a:lnTo>
                      <a:lnTo>
                        <a:pt x="30" y="118"/>
                      </a:lnTo>
                      <a:lnTo>
                        <a:pt x="18" y="128"/>
                      </a:lnTo>
                      <a:lnTo>
                        <a:pt x="12" y="130"/>
                      </a:lnTo>
                      <a:lnTo>
                        <a:pt x="6" y="1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3" name="ïśļíḓé">
                  <a:extLst>
                    <a:ext uri="{FF2B5EF4-FFF2-40B4-BE49-F238E27FC236}">
                      <a16:creationId xmlns:a16="http://schemas.microsoft.com/office/drawing/2014/main" id="{A3DE7CDE-A9E3-449A-94EF-1875A6CF8736}"/>
                    </a:ext>
                  </a:extLst>
                </p:cNvPr>
                <p:cNvSpPr/>
                <p:nvPr/>
              </p:nvSpPr>
              <p:spPr bwMode="auto">
                <a:xfrm>
                  <a:off x="8863753" y="4477133"/>
                  <a:ext cx="67484" cy="74256"/>
                </a:xfrm>
                <a:custGeom>
                  <a:avLst/>
                  <a:gdLst>
                    <a:gd name="T0" fmla="*/ 2147483647 w 38"/>
                    <a:gd name="T1" fmla="*/ 2147483647 h 44"/>
                    <a:gd name="T2" fmla="*/ 2147483647 w 38"/>
                    <a:gd name="T3" fmla="*/ 2147483647 h 44"/>
                    <a:gd name="T4" fmla="*/ 2147483647 w 38"/>
                    <a:gd name="T5" fmla="*/ 2147483647 h 44"/>
                    <a:gd name="T6" fmla="*/ 2147483647 w 38"/>
                    <a:gd name="T7" fmla="*/ 2147483647 h 44"/>
                    <a:gd name="T8" fmla="*/ 2147483647 w 38"/>
                    <a:gd name="T9" fmla="*/ 2147483647 h 44"/>
                    <a:gd name="T10" fmla="*/ 2147483647 w 38"/>
                    <a:gd name="T11" fmla="*/ 2147483647 h 44"/>
                    <a:gd name="T12" fmla="*/ 0 w 38"/>
                    <a:gd name="T13" fmla="*/ 2147483647 h 44"/>
                    <a:gd name="T14" fmla="*/ 0 w 38"/>
                    <a:gd name="T15" fmla="*/ 0 h 44"/>
                    <a:gd name="T16" fmla="*/ 2147483647 w 38"/>
                    <a:gd name="T17" fmla="*/ 2147483647 h 44"/>
                    <a:gd name="T18" fmla="*/ 2147483647 w 38"/>
                    <a:gd name="T19" fmla="*/ 2147483647 h 44"/>
                    <a:gd name="T20" fmla="*/ 2147483647 w 38"/>
                    <a:gd name="T21" fmla="*/ 2147483647 h 44"/>
                    <a:gd name="T22" fmla="*/ 2147483647 w 38"/>
                    <a:gd name="T23" fmla="*/ 2147483647 h 44"/>
                    <a:gd name="T24" fmla="*/ 2147483647 w 38"/>
                    <a:gd name="T25" fmla="*/ 2147483647 h 44"/>
                    <a:gd name="T26" fmla="*/ 2147483647 w 38"/>
                    <a:gd name="T27" fmla="*/ 2147483647 h 44"/>
                    <a:gd name="T28" fmla="*/ 2147483647 w 38"/>
                    <a:gd name="T29" fmla="*/ 2147483647 h 44"/>
                    <a:gd name="T30" fmla="*/ 2147483647 w 38"/>
                    <a:gd name="T31" fmla="*/ 2147483647 h 44"/>
                    <a:gd name="T32" fmla="*/ 2147483647 w 38"/>
                    <a:gd name="T33" fmla="*/ 2147483647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8"/>
                    <a:gd name="T52" fmla="*/ 0 h 44"/>
                    <a:gd name="T53" fmla="*/ 38 w 38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8" h="44">
                      <a:moveTo>
                        <a:pt x="38" y="42"/>
                      </a:moveTo>
                      <a:lnTo>
                        <a:pt x="36" y="44"/>
                      </a:lnTo>
                      <a:lnTo>
                        <a:pt x="32" y="42"/>
                      </a:lnTo>
                      <a:lnTo>
                        <a:pt x="26" y="40"/>
                      </a:lnTo>
                      <a:lnTo>
                        <a:pt x="14" y="32"/>
                      </a:lnTo>
                      <a:lnTo>
                        <a:pt x="6" y="20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8" y="4"/>
                      </a:lnTo>
                      <a:lnTo>
                        <a:pt x="12" y="10"/>
                      </a:lnTo>
                      <a:lnTo>
                        <a:pt x="16" y="16"/>
                      </a:lnTo>
                      <a:lnTo>
                        <a:pt x="20" y="22"/>
                      </a:lnTo>
                      <a:lnTo>
                        <a:pt x="24" y="24"/>
                      </a:lnTo>
                      <a:lnTo>
                        <a:pt x="28" y="26"/>
                      </a:lnTo>
                      <a:lnTo>
                        <a:pt x="32" y="28"/>
                      </a:lnTo>
                      <a:lnTo>
                        <a:pt x="34" y="32"/>
                      </a:lnTo>
                      <a:lnTo>
                        <a:pt x="38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4" name="iṧḻïḓe">
                  <a:extLst>
                    <a:ext uri="{FF2B5EF4-FFF2-40B4-BE49-F238E27FC236}">
                      <a16:creationId xmlns:a16="http://schemas.microsoft.com/office/drawing/2014/main" id="{F8B9AD8D-8DED-4F88-A09C-D99E79AD5E0D}"/>
                    </a:ext>
                  </a:extLst>
                </p:cNvPr>
                <p:cNvSpPr/>
                <p:nvPr/>
              </p:nvSpPr>
              <p:spPr bwMode="auto">
                <a:xfrm>
                  <a:off x="8502922" y="3990966"/>
                  <a:ext cx="110178" cy="63047"/>
                </a:xfrm>
                <a:custGeom>
                  <a:avLst/>
                  <a:gdLst>
                    <a:gd name="T0" fmla="*/ 2147483647 w 64"/>
                    <a:gd name="T1" fmla="*/ 2147483647 h 38"/>
                    <a:gd name="T2" fmla="*/ 2147483647 w 64"/>
                    <a:gd name="T3" fmla="*/ 2147483647 h 38"/>
                    <a:gd name="T4" fmla="*/ 2147483647 w 64"/>
                    <a:gd name="T5" fmla="*/ 2147483647 h 38"/>
                    <a:gd name="T6" fmla="*/ 2147483647 w 64"/>
                    <a:gd name="T7" fmla="*/ 2147483647 h 38"/>
                    <a:gd name="T8" fmla="*/ 2147483647 w 64"/>
                    <a:gd name="T9" fmla="*/ 2147483647 h 38"/>
                    <a:gd name="T10" fmla="*/ 2147483647 w 64"/>
                    <a:gd name="T11" fmla="*/ 2147483647 h 38"/>
                    <a:gd name="T12" fmla="*/ 0 w 64"/>
                    <a:gd name="T13" fmla="*/ 2147483647 h 38"/>
                    <a:gd name="T14" fmla="*/ 0 w 64"/>
                    <a:gd name="T15" fmla="*/ 2147483647 h 38"/>
                    <a:gd name="T16" fmla="*/ 0 w 64"/>
                    <a:gd name="T17" fmla="*/ 2147483647 h 38"/>
                    <a:gd name="T18" fmla="*/ 2147483647 w 64"/>
                    <a:gd name="T19" fmla="*/ 2147483647 h 38"/>
                    <a:gd name="T20" fmla="*/ 2147483647 w 64"/>
                    <a:gd name="T21" fmla="*/ 2147483647 h 38"/>
                    <a:gd name="T22" fmla="*/ 2147483647 w 64"/>
                    <a:gd name="T23" fmla="*/ 2147483647 h 38"/>
                    <a:gd name="T24" fmla="*/ 2147483647 w 64"/>
                    <a:gd name="T25" fmla="*/ 2147483647 h 38"/>
                    <a:gd name="T26" fmla="*/ 2147483647 w 64"/>
                    <a:gd name="T27" fmla="*/ 2147483647 h 38"/>
                    <a:gd name="T28" fmla="*/ 2147483647 w 64"/>
                    <a:gd name="T29" fmla="*/ 2147483647 h 38"/>
                    <a:gd name="T30" fmla="*/ 2147483647 w 64"/>
                    <a:gd name="T31" fmla="*/ 2147483647 h 38"/>
                    <a:gd name="T32" fmla="*/ 2147483647 w 64"/>
                    <a:gd name="T33" fmla="*/ 2147483647 h 38"/>
                    <a:gd name="T34" fmla="*/ 2147483647 w 64"/>
                    <a:gd name="T35" fmla="*/ 2147483647 h 38"/>
                    <a:gd name="T36" fmla="*/ 2147483647 w 64"/>
                    <a:gd name="T37" fmla="*/ 0 h 38"/>
                    <a:gd name="T38" fmla="*/ 2147483647 w 64"/>
                    <a:gd name="T39" fmla="*/ 0 h 38"/>
                    <a:gd name="T40" fmla="*/ 2147483647 w 64"/>
                    <a:gd name="T41" fmla="*/ 2147483647 h 38"/>
                    <a:gd name="T42" fmla="*/ 2147483647 w 64"/>
                    <a:gd name="T43" fmla="*/ 2147483647 h 38"/>
                    <a:gd name="T44" fmla="*/ 2147483647 w 64"/>
                    <a:gd name="T45" fmla="*/ 2147483647 h 38"/>
                    <a:gd name="T46" fmla="*/ 2147483647 w 64"/>
                    <a:gd name="T47" fmla="*/ 2147483647 h 38"/>
                    <a:gd name="T48" fmla="*/ 2147483647 w 64"/>
                    <a:gd name="T49" fmla="*/ 2147483647 h 38"/>
                    <a:gd name="T50" fmla="*/ 2147483647 w 64"/>
                    <a:gd name="T51" fmla="*/ 2147483647 h 38"/>
                    <a:gd name="T52" fmla="*/ 2147483647 w 64"/>
                    <a:gd name="T53" fmla="*/ 2147483647 h 38"/>
                    <a:gd name="T54" fmla="*/ 2147483647 w 64"/>
                    <a:gd name="T55" fmla="*/ 2147483647 h 38"/>
                    <a:gd name="T56" fmla="*/ 2147483647 w 64"/>
                    <a:gd name="T57" fmla="*/ 2147483647 h 38"/>
                    <a:gd name="T58" fmla="*/ 2147483647 w 64"/>
                    <a:gd name="T59" fmla="*/ 2147483647 h 38"/>
                    <a:gd name="T60" fmla="*/ 2147483647 w 64"/>
                    <a:gd name="T61" fmla="*/ 2147483647 h 38"/>
                    <a:gd name="T62" fmla="*/ 2147483647 w 64"/>
                    <a:gd name="T63" fmla="*/ 2147483647 h 38"/>
                    <a:gd name="T64" fmla="*/ 2147483647 w 64"/>
                    <a:gd name="T65" fmla="*/ 2147483647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4"/>
                    <a:gd name="T100" fmla="*/ 0 h 38"/>
                    <a:gd name="T101" fmla="*/ 64 w 64"/>
                    <a:gd name="T102" fmla="*/ 38 h 3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4" h="38">
                      <a:moveTo>
                        <a:pt x="36" y="38"/>
                      </a:moveTo>
                      <a:lnTo>
                        <a:pt x="34" y="38"/>
                      </a:lnTo>
                      <a:lnTo>
                        <a:pt x="30" y="38"/>
                      </a:lnTo>
                      <a:lnTo>
                        <a:pt x="22" y="38"/>
                      </a:lnTo>
                      <a:lnTo>
                        <a:pt x="10" y="36"/>
                      </a:lnTo>
                      <a:lnTo>
                        <a:pt x="2" y="32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2" y="22"/>
                      </a:lnTo>
                      <a:lnTo>
                        <a:pt x="24" y="22"/>
                      </a:lnTo>
                      <a:lnTo>
                        <a:pt x="28" y="24"/>
                      </a:lnTo>
                      <a:lnTo>
                        <a:pt x="30" y="24"/>
                      </a:lnTo>
                      <a:lnTo>
                        <a:pt x="38" y="22"/>
                      </a:lnTo>
                      <a:lnTo>
                        <a:pt x="42" y="18"/>
                      </a:lnTo>
                      <a:lnTo>
                        <a:pt x="46" y="14"/>
                      </a:lnTo>
                      <a:lnTo>
                        <a:pt x="52" y="10"/>
                      </a:lnTo>
                      <a:lnTo>
                        <a:pt x="52" y="4"/>
                      </a:lnTo>
                      <a:lnTo>
                        <a:pt x="52" y="0"/>
                      </a:lnTo>
                      <a:lnTo>
                        <a:pt x="54" y="0"/>
                      </a:lnTo>
                      <a:lnTo>
                        <a:pt x="56" y="2"/>
                      </a:lnTo>
                      <a:lnTo>
                        <a:pt x="60" y="4"/>
                      </a:lnTo>
                      <a:lnTo>
                        <a:pt x="62" y="8"/>
                      </a:lnTo>
                      <a:lnTo>
                        <a:pt x="64" y="10"/>
                      </a:lnTo>
                      <a:lnTo>
                        <a:pt x="62" y="12"/>
                      </a:lnTo>
                      <a:lnTo>
                        <a:pt x="60" y="16"/>
                      </a:lnTo>
                      <a:lnTo>
                        <a:pt x="58" y="18"/>
                      </a:lnTo>
                      <a:lnTo>
                        <a:pt x="58" y="20"/>
                      </a:lnTo>
                      <a:lnTo>
                        <a:pt x="54" y="26"/>
                      </a:lnTo>
                      <a:lnTo>
                        <a:pt x="46" y="32"/>
                      </a:lnTo>
                      <a:lnTo>
                        <a:pt x="40" y="36"/>
                      </a:lnTo>
                      <a:lnTo>
                        <a:pt x="34" y="38"/>
                      </a:lnTo>
                      <a:lnTo>
                        <a:pt x="36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5" name="îṣlïdê">
                  <a:extLst>
                    <a:ext uri="{FF2B5EF4-FFF2-40B4-BE49-F238E27FC236}">
                      <a16:creationId xmlns:a16="http://schemas.microsoft.com/office/drawing/2014/main" id="{A07D222A-5D10-4286-8C0D-6826E2EC82F1}"/>
                    </a:ext>
                  </a:extLst>
                </p:cNvPr>
                <p:cNvSpPr/>
                <p:nvPr/>
              </p:nvSpPr>
              <p:spPr bwMode="auto">
                <a:xfrm>
                  <a:off x="8099398" y="4027394"/>
                  <a:ext cx="20657" cy="26620"/>
                </a:xfrm>
                <a:custGeom>
                  <a:avLst/>
                  <a:gdLst>
                    <a:gd name="T0" fmla="*/ 2147483647 w 12"/>
                    <a:gd name="T1" fmla="*/ 2147483647 h 16"/>
                    <a:gd name="T2" fmla="*/ 2147483647 w 12"/>
                    <a:gd name="T3" fmla="*/ 2147483647 h 16"/>
                    <a:gd name="T4" fmla="*/ 2147483647 w 12"/>
                    <a:gd name="T5" fmla="*/ 2147483647 h 16"/>
                    <a:gd name="T6" fmla="*/ 2147483647 w 12"/>
                    <a:gd name="T7" fmla="*/ 2147483647 h 16"/>
                    <a:gd name="T8" fmla="*/ 2147483647 w 12"/>
                    <a:gd name="T9" fmla="*/ 2147483647 h 16"/>
                    <a:gd name="T10" fmla="*/ 0 w 12"/>
                    <a:gd name="T11" fmla="*/ 2147483647 h 16"/>
                    <a:gd name="T12" fmla="*/ 2147483647 w 12"/>
                    <a:gd name="T13" fmla="*/ 2147483647 h 16"/>
                    <a:gd name="T14" fmla="*/ 2147483647 w 12"/>
                    <a:gd name="T15" fmla="*/ 0 h 16"/>
                    <a:gd name="T16" fmla="*/ 2147483647 w 12"/>
                    <a:gd name="T17" fmla="*/ 2147483647 h 16"/>
                    <a:gd name="T18" fmla="*/ 2147483647 w 12"/>
                    <a:gd name="T19" fmla="*/ 2147483647 h 16"/>
                    <a:gd name="T20" fmla="*/ 2147483647 w 12"/>
                    <a:gd name="T21" fmla="*/ 2147483647 h 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2"/>
                    <a:gd name="T34" fmla="*/ 0 h 16"/>
                    <a:gd name="T35" fmla="*/ 12 w 12"/>
                    <a:gd name="T36" fmla="*/ 16 h 1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2" h="16">
                      <a:moveTo>
                        <a:pt x="12" y="10"/>
                      </a:moveTo>
                      <a:lnTo>
                        <a:pt x="12" y="14"/>
                      </a:lnTo>
                      <a:lnTo>
                        <a:pt x="12" y="16"/>
                      </a:lnTo>
                      <a:lnTo>
                        <a:pt x="6" y="16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2" y="4"/>
                      </a:lnTo>
                      <a:lnTo>
                        <a:pt x="8" y="0"/>
                      </a:ln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6" name="iṩľîde">
                  <a:extLst>
                    <a:ext uri="{FF2B5EF4-FFF2-40B4-BE49-F238E27FC236}">
                      <a16:creationId xmlns:a16="http://schemas.microsoft.com/office/drawing/2014/main" id="{DB7C0157-C9D4-46AE-AA7A-099E3AD028C3}"/>
                    </a:ext>
                  </a:extLst>
                </p:cNvPr>
                <p:cNvSpPr/>
                <p:nvPr/>
              </p:nvSpPr>
              <p:spPr bwMode="auto">
                <a:xfrm>
                  <a:off x="8009879" y="4077832"/>
                  <a:ext cx="20657" cy="30822"/>
                </a:xfrm>
                <a:custGeom>
                  <a:avLst/>
                  <a:gdLst>
                    <a:gd name="T0" fmla="*/ 2147483647 w 12"/>
                    <a:gd name="T1" fmla="*/ 2147483647 h 20"/>
                    <a:gd name="T2" fmla="*/ 2147483647 w 12"/>
                    <a:gd name="T3" fmla="*/ 2147483647 h 20"/>
                    <a:gd name="T4" fmla="*/ 2147483647 w 12"/>
                    <a:gd name="T5" fmla="*/ 0 h 20"/>
                    <a:gd name="T6" fmla="*/ 2147483647 w 12"/>
                    <a:gd name="T7" fmla="*/ 2147483647 h 20"/>
                    <a:gd name="T8" fmla="*/ 2147483647 w 12"/>
                    <a:gd name="T9" fmla="*/ 2147483647 h 20"/>
                    <a:gd name="T10" fmla="*/ 2147483647 w 12"/>
                    <a:gd name="T11" fmla="*/ 2147483647 h 20"/>
                    <a:gd name="T12" fmla="*/ 2147483647 w 12"/>
                    <a:gd name="T13" fmla="*/ 2147483647 h 20"/>
                    <a:gd name="T14" fmla="*/ 0 w 12"/>
                    <a:gd name="T15" fmla="*/ 2147483647 h 20"/>
                    <a:gd name="T16" fmla="*/ 0 w 12"/>
                    <a:gd name="T17" fmla="*/ 2147483647 h 20"/>
                    <a:gd name="T18" fmla="*/ 2147483647 w 12"/>
                    <a:gd name="T19" fmla="*/ 2147483647 h 20"/>
                    <a:gd name="T20" fmla="*/ 2147483647 w 12"/>
                    <a:gd name="T21" fmla="*/ 2147483647 h 20"/>
                    <a:gd name="T22" fmla="*/ 2147483647 w 12"/>
                    <a:gd name="T23" fmla="*/ 2147483647 h 2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2"/>
                    <a:gd name="T37" fmla="*/ 0 h 20"/>
                    <a:gd name="T38" fmla="*/ 12 w 12"/>
                    <a:gd name="T39" fmla="*/ 20 h 2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2" h="20">
                      <a:moveTo>
                        <a:pt x="6" y="2"/>
                      </a:move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0" y="6"/>
                      </a:lnTo>
                      <a:lnTo>
                        <a:pt x="8" y="12"/>
                      </a:lnTo>
                      <a:lnTo>
                        <a:pt x="0" y="2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7" name="îš1iďe">
                  <a:extLst>
                    <a:ext uri="{FF2B5EF4-FFF2-40B4-BE49-F238E27FC236}">
                      <a16:creationId xmlns:a16="http://schemas.microsoft.com/office/drawing/2014/main" id="{787114D6-475D-44F4-9C7E-D4460A2949E9}"/>
                    </a:ext>
                  </a:extLst>
                </p:cNvPr>
                <p:cNvSpPr/>
                <p:nvPr/>
              </p:nvSpPr>
              <p:spPr bwMode="auto">
                <a:xfrm>
                  <a:off x="7928624" y="3943330"/>
                  <a:ext cx="88142" cy="36427"/>
                </a:xfrm>
                <a:custGeom>
                  <a:avLst/>
                  <a:gdLst>
                    <a:gd name="T0" fmla="*/ 2147483647 w 50"/>
                    <a:gd name="T1" fmla="*/ 2147483647 h 22"/>
                    <a:gd name="T2" fmla="*/ 2147483647 w 50"/>
                    <a:gd name="T3" fmla="*/ 2147483647 h 22"/>
                    <a:gd name="T4" fmla="*/ 2147483647 w 50"/>
                    <a:gd name="T5" fmla="*/ 2147483647 h 22"/>
                    <a:gd name="T6" fmla="*/ 2147483647 w 50"/>
                    <a:gd name="T7" fmla="*/ 2147483647 h 22"/>
                    <a:gd name="T8" fmla="*/ 2147483647 w 50"/>
                    <a:gd name="T9" fmla="*/ 2147483647 h 22"/>
                    <a:gd name="T10" fmla="*/ 2147483647 w 50"/>
                    <a:gd name="T11" fmla="*/ 2147483647 h 22"/>
                    <a:gd name="T12" fmla="*/ 2147483647 w 50"/>
                    <a:gd name="T13" fmla="*/ 2147483647 h 22"/>
                    <a:gd name="T14" fmla="*/ 2147483647 w 50"/>
                    <a:gd name="T15" fmla="*/ 2147483647 h 22"/>
                    <a:gd name="T16" fmla="*/ 2147483647 w 50"/>
                    <a:gd name="T17" fmla="*/ 2147483647 h 22"/>
                    <a:gd name="T18" fmla="*/ 0 w 50"/>
                    <a:gd name="T19" fmla="*/ 2147483647 h 22"/>
                    <a:gd name="T20" fmla="*/ 2147483647 w 50"/>
                    <a:gd name="T21" fmla="*/ 2147483647 h 22"/>
                    <a:gd name="T22" fmla="*/ 2147483647 w 50"/>
                    <a:gd name="T23" fmla="*/ 2147483647 h 22"/>
                    <a:gd name="T24" fmla="*/ 2147483647 w 50"/>
                    <a:gd name="T25" fmla="*/ 2147483647 h 22"/>
                    <a:gd name="T26" fmla="*/ 2147483647 w 50"/>
                    <a:gd name="T27" fmla="*/ 2147483647 h 22"/>
                    <a:gd name="T28" fmla="*/ 2147483647 w 50"/>
                    <a:gd name="T29" fmla="*/ 0 h 22"/>
                    <a:gd name="T30" fmla="*/ 2147483647 w 50"/>
                    <a:gd name="T31" fmla="*/ 2147483647 h 22"/>
                    <a:gd name="T32" fmla="*/ 2147483647 w 50"/>
                    <a:gd name="T33" fmla="*/ 2147483647 h 22"/>
                    <a:gd name="T34" fmla="*/ 2147483647 w 50"/>
                    <a:gd name="T35" fmla="*/ 0 h 22"/>
                    <a:gd name="T36" fmla="*/ 2147483647 w 50"/>
                    <a:gd name="T37" fmla="*/ 2147483647 h 22"/>
                    <a:gd name="T38" fmla="*/ 2147483647 w 50"/>
                    <a:gd name="T39" fmla="*/ 2147483647 h 22"/>
                    <a:gd name="T40" fmla="*/ 2147483647 w 50"/>
                    <a:gd name="T41" fmla="*/ 2147483647 h 22"/>
                    <a:gd name="T42" fmla="*/ 2147483647 w 50"/>
                    <a:gd name="T43" fmla="*/ 2147483647 h 22"/>
                    <a:gd name="T44" fmla="*/ 2147483647 w 50"/>
                    <a:gd name="T45" fmla="*/ 2147483647 h 22"/>
                    <a:gd name="T46" fmla="*/ 2147483647 w 50"/>
                    <a:gd name="T47" fmla="*/ 2147483647 h 22"/>
                    <a:gd name="T48" fmla="*/ 2147483647 w 50"/>
                    <a:gd name="T49" fmla="*/ 2147483647 h 2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50"/>
                    <a:gd name="T76" fmla="*/ 0 h 22"/>
                    <a:gd name="T77" fmla="*/ 50 w 50"/>
                    <a:gd name="T78" fmla="*/ 22 h 2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50" h="22">
                      <a:moveTo>
                        <a:pt x="42" y="22"/>
                      </a:moveTo>
                      <a:lnTo>
                        <a:pt x="40" y="20"/>
                      </a:lnTo>
                      <a:lnTo>
                        <a:pt x="38" y="16"/>
                      </a:lnTo>
                      <a:lnTo>
                        <a:pt x="34" y="14"/>
                      </a:lnTo>
                      <a:lnTo>
                        <a:pt x="30" y="14"/>
                      </a:lnTo>
                      <a:lnTo>
                        <a:pt x="24" y="12"/>
                      </a:lnTo>
                      <a:lnTo>
                        <a:pt x="16" y="12"/>
                      </a:lnTo>
                      <a:lnTo>
                        <a:pt x="10" y="12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8" y="4"/>
                      </a:lnTo>
                      <a:lnTo>
                        <a:pt x="14" y="4"/>
                      </a:lnTo>
                      <a:lnTo>
                        <a:pt x="18" y="2"/>
                      </a:lnTo>
                      <a:lnTo>
                        <a:pt x="24" y="2"/>
                      </a:lnTo>
                      <a:lnTo>
                        <a:pt x="28" y="0"/>
                      </a:lnTo>
                      <a:lnTo>
                        <a:pt x="28" y="2"/>
                      </a:lnTo>
                      <a:lnTo>
                        <a:pt x="30" y="2"/>
                      </a:lnTo>
                      <a:lnTo>
                        <a:pt x="34" y="0"/>
                      </a:lnTo>
                      <a:lnTo>
                        <a:pt x="38" y="2"/>
                      </a:lnTo>
                      <a:lnTo>
                        <a:pt x="44" y="6"/>
                      </a:lnTo>
                      <a:lnTo>
                        <a:pt x="48" y="10"/>
                      </a:lnTo>
                      <a:lnTo>
                        <a:pt x="50" y="16"/>
                      </a:lnTo>
                      <a:lnTo>
                        <a:pt x="48" y="18"/>
                      </a:lnTo>
                      <a:lnTo>
                        <a:pt x="46" y="20"/>
                      </a:lnTo>
                      <a:lnTo>
                        <a:pt x="42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8" name="ïṥlíḑê">
                  <a:extLst>
                    <a:ext uri="{FF2B5EF4-FFF2-40B4-BE49-F238E27FC236}">
                      <a16:creationId xmlns:a16="http://schemas.microsoft.com/office/drawing/2014/main" id="{BF80574A-0F5B-413C-8CED-74EF667BBC33}"/>
                    </a:ext>
                  </a:extLst>
                </p:cNvPr>
                <p:cNvSpPr/>
                <p:nvPr/>
              </p:nvSpPr>
              <p:spPr bwMode="auto">
                <a:xfrm>
                  <a:off x="7925869" y="3800422"/>
                  <a:ext cx="34431" cy="70053"/>
                </a:xfrm>
                <a:custGeom>
                  <a:avLst/>
                  <a:gdLst>
                    <a:gd name="T0" fmla="*/ 2147483647 w 20"/>
                    <a:gd name="T1" fmla="*/ 2147483647 h 42"/>
                    <a:gd name="T2" fmla="*/ 2147483647 w 20"/>
                    <a:gd name="T3" fmla="*/ 2147483647 h 42"/>
                    <a:gd name="T4" fmla="*/ 2147483647 w 20"/>
                    <a:gd name="T5" fmla="*/ 2147483647 h 42"/>
                    <a:gd name="T6" fmla="*/ 0 w 20"/>
                    <a:gd name="T7" fmla="*/ 2147483647 h 42"/>
                    <a:gd name="T8" fmla="*/ 2147483647 w 20"/>
                    <a:gd name="T9" fmla="*/ 2147483647 h 42"/>
                    <a:gd name="T10" fmla="*/ 0 w 20"/>
                    <a:gd name="T11" fmla="*/ 0 h 42"/>
                    <a:gd name="T12" fmla="*/ 2147483647 w 20"/>
                    <a:gd name="T13" fmla="*/ 0 h 42"/>
                    <a:gd name="T14" fmla="*/ 2147483647 w 20"/>
                    <a:gd name="T15" fmla="*/ 2147483647 h 42"/>
                    <a:gd name="T16" fmla="*/ 2147483647 w 20"/>
                    <a:gd name="T17" fmla="*/ 2147483647 h 42"/>
                    <a:gd name="T18" fmla="*/ 2147483647 w 20"/>
                    <a:gd name="T19" fmla="*/ 2147483647 h 42"/>
                    <a:gd name="T20" fmla="*/ 2147483647 w 20"/>
                    <a:gd name="T21" fmla="*/ 2147483647 h 42"/>
                    <a:gd name="T22" fmla="*/ 2147483647 w 20"/>
                    <a:gd name="T23" fmla="*/ 2147483647 h 42"/>
                    <a:gd name="T24" fmla="*/ 2147483647 w 20"/>
                    <a:gd name="T25" fmla="*/ 2147483647 h 42"/>
                    <a:gd name="T26" fmla="*/ 2147483647 w 20"/>
                    <a:gd name="T27" fmla="*/ 2147483647 h 42"/>
                    <a:gd name="T28" fmla="*/ 2147483647 w 20"/>
                    <a:gd name="T29" fmla="*/ 2147483647 h 42"/>
                    <a:gd name="T30" fmla="*/ 2147483647 w 20"/>
                    <a:gd name="T31" fmla="*/ 2147483647 h 42"/>
                    <a:gd name="T32" fmla="*/ 2147483647 w 20"/>
                    <a:gd name="T33" fmla="*/ 2147483647 h 42"/>
                    <a:gd name="T34" fmla="*/ 2147483647 w 20"/>
                    <a:gd name="T35" fmla="*/ 2147483647 h 42"/>
                    <a:gd name="T36" fmla="*/ 2147483647 w 20"/>
                    <a:gd name="T37" fmla="*/ 2147483647 h 42"/>
                    <a:gd name="T38" fmla="*/ 2147483647 w 20"/>
                    <a:gd name="T39" fmla="*/ 2147483647 h 42"/>
                    <a:gd name="T40" fmla="*/ 2147483647 w 20"/>
                    <a:gd name="T41" fmla="*/ 2147483647 h 42"/>
                    <a:gd name="T42" fmla="*/ 2147483647 w 20"/>
                    <a:gd name="T43" fmla="*/ 2147483647 h 42"/>
                    <a:gd name="T44" fmla="*/ 2147483647 w 20"/>
                    <a:gd name="T45" fmla="*/ 2147483647 h 42"/>
                    <a:gd name="T46" fmla="*/ 2147483647 w 20"/>
                    <a:gd name="T47" fmla="*/ 2147483647 h 42"/>
                    <a:gd name="T48" fmla="*/ 2147483647 w 20"/>
                    <a:gd name="T49" fmla="*/ 2147483647 h 42"/>
                    <a:gd name="T50" fmla="*/ 2147483647 w 20"/>
                    <a:gd name="T51" fmla="*/ 2147483647 h 42"/>
                    <a:gd name="T52" fmla="*/ 2147483647 w 20"/>
                    <a:gd name="T53" fmla="*/ 2147483647 h 42"/>
                    <a:gd name="T54" fmla="*/ 2147483647 w 20"/>
                    <a:gd name="T55" fmla="*/ 2147483647 h 42"/>
                    <a:gd name="T56" fmla="*/ 2147483647 w 20"/>
                    <a:gd name="T57" fmla="*/ 2147483647 h 42"/>
                    <a:gd name="T58" fmla="*/ 2147483647 w 20"/>
                    <a:gd name="T59" fmla="*/ 2147483647 h 4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0"/>
                    <a:gd name="T91" fmla="*/ 0 h 42"/>
                    <a:gd name="T92" fmla="*/ 20 w 20"/>
                    <a:gd name="T93" fmla="*/ 42 h 4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0" h="42">
                      <a:moveTo>
                        <a:pt x="2" y="22"/>
                      </a:moveTo>
                      <a:lnTo>
                        <a:pt x="2" y="18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8"/>
                      </a:lnTo>
                      <a:lnTo>
                        <a:pt x="4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12"/>
                      </a:lnTo>
                      <a:lnTo>
                        <a:pt x="16" y="14"/>
                      </a:lnTo>
                      <a:lnTo>
                        <a:pt x="14" y="16"/>
                      </a:lnTo>
                      <a:lnTo>
                        <a:pt x="12" y="18"/>
                      </a:lnTo>
                      <a:lnTo>
                        <a:pt x="12" y="22"/>
                      </a:ln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4" y="30"/>
                      </a:lnTo>
                      <a:lnTo>
                        <a:pt x="12" y="28"/>
                      </a:lnTo>
                      <a:lnTo>
                        <a:pt x="8" y="28"/>
                      </a:lnTo>
                      <a:lnTo>
                        <a:pt x="6" y="28"/>
                      </a:lnTo>
                      <a:lnTo>
                        <a:pt x="4" y="30"/>
                      </a:lnTo>
                      <a:lnTo>
                        <a:pt x="4" y="34"/>
                      </a:lnTo>
                      <a:lnTo>
                        <a:pt x="4" y="38"/>
                      </a:lnTo>
                      <a:lnTo>
                        <a:pt x="6" y="42"/>
                      </a:lnTo>
                      <a:lnTo>
                        <a:pt x="2" y="40"/>
                      </a:lnTo>
                      <a:lnTo>
                        <a:pt x="2" y="34"/>
                      </a:lnTo>
                      <a:lnTo>
                        <a:pt x="2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9" name="îşḷîḑé">
                  <a:extLst>
                    <a:ext uri="{FF2B5EF4-FFF2-40B4-BE49-F238E27FC236}">
                      <a16:creationId xmlns:a16="http://schemas.microsoft.com/office/drawing/2014/main" id="{BE7E74B3-11AB-4704-965D-E35BF68D317E}"/>
                    </a:ext>
                  </a:extLst>
                </p:cNvPr>
                <p:cNvSpPr/>
                <p:nvPr/>
              </p:nvSpPr>
              <p:spPr bwMode="auto">
                <a:xfrm>
                  <a:off x="7881799" y="3953137"/>
                  <a:ext cx="28921" cy="26620"/>
                </a:xfrm>
                <a:custGeom>
                  <a:avLst/>
                  <a:gdLst>
                    <a:gd name="T0" fmla="*/ 2147483647 w 18"/>
                    <a:gd name="T1" fmla="*/ 2147483647 h 16"/>
                    <a:gd name="T2" fmla="*/ 2147483647 w 18"/>
                    <a:gd name="T3" fmla="*/ 2147483647 h 16"/>
                    <a:gd name="T4" fmla="*/ 2147483647 w 18"/>
                    <a:gd name="T5" fmla="*/ 2147483647 h 16"/>
                    <a:gd name="T6" fmla="*/ 2147483647 w 18"/>
                    <a:gd name="T7" fmla="*/ 2147483647 h 16"/>
                    <a:gd name="T8" fmla="*/ 2147483647 w 18"/>
                    <a:gd name="T9" fmla="*/ 2147483647 h 16"/>
                    <a:gd name="T10" fmla="*/ 2147483647 w 18"/>
                    <a:gd name="T11" fmla="*/ 2147483647 h 16"/>
                    <a:gd name="T12" fmla="*/ 2147483647 w 18"/>
                    <a:gd name="T13" fmla="*/ 2147483647 h 16"/>
                    <a:gd name="T14" fmla="*/ 0 w 18"/>
                    <a:gd name="T15" fmla="*/ 2147483647 h 16"/>
                    <a:gd name="T16" fmla="*/ 0 w 18"/>
                    <a:gd name="T17" fmla="*/ 2147483647 h 16"/>
                    <a:gd name="T18" fmla="*/ 2147483647 w 18"/>
                    <a:gd name="T19" fmla="*/ 0 h 16"/>
                    <a:gd name="T20" fmla="*/ 2147483647 w 18"/>
                    <a:gd name="T21" fmla="*/ 2147483647 h 16"/>
                    <a:gd name="T22" fmla="*/ 2147483647 w 18"/>
                    <a:gd name="T23" fmla="*/ 2147483647 h 1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8"/>
                    <a:gd name="T37" fmla="*/ 0 h 16"/>
                    <a:gd name="T38" fmla="*/ 18 w 18"/>
                    <a:gd name="T39" fmla="*/ 16 h 1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8" h="16">
                      <a:moveTo>
                        <a:pt x="16" y="4"/>
                      </a:moveTo>
                      <a:lnTo>
                        <a:pt x="18" y="6"/>
                      </a:lnTo>
                      <a:lnTo>
                        <a:pt x="18" y="10"/>
                      </a:lnTo>
                      <a:lnTo>
                        <a:pt x="18" y="12"/>
                      </a:lnTo>
                      <a:lnTo>
                        <a:pt x="16" y="14"/>
                      </a:lnTo>
                      <a:lnTo>
                        <a:pt x="10" y="16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10" y="0"/>
                      </a:lnTo>
                      <a:lnTo>
                        <a:pt x="18" y="4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0" name="ïṥḷíde">
                  <a:extLst>
                    <a:ext uri="{FF2B5EF4-FFF2-40B4-BE49-F238E27FC236}">
                      <a16:creationId xmlns:a16="http://schemas.microsoft.com/office/drawing/2014/main" id="{69F04A11-584A-4CF5-B56A-585D63D401EC}"/>
                    </a:ext>
                  </a:extLst>
                </p:cNvPr>
                <p:cNvSpPr/>
                <p:nvPr/>
              </p:nvSpPr>
              <p:spPr bwMode="auto">
                <a:xfrm>
                  <a:off x="7587074" y="4104452"/>
                  <a:ext cx="88142" cy="26620"/>
                </a:xfrm>
                <a:custGeom>
                  <a:avLst/>
                  <a:gdLst>
                    <a:gd name="T0" fmla="*/ 2147483647 w 50"/>
                    <a:gd name="T1" fmla="*/ 2147483647 h 16"/>
                    <a:gd name="T2" fmla="*/ 2147483647 w 50"/>
                    <a:gd name="T3" fmla="*/ 2147483647 h 16"/>
                    <a:gd name="T4" fmla="*/ 2147483647 w 50"/>
                    <a:gd name="T5" fmla="*/ 2147483647 h 16"/>
                    <a:gd name="T6" fmla="*/ 2147483647 w 50"/>
                    <a:gd name="T7" fmla="*/ 2147483647 h 16"/>
                    <a:gd name="T8" fmla="*/ 2147483647 w 50"/>
                    <a:gd name="T9" fmla="*/ 2147483647 h 16"/>
                    <a:gd name="T10" fmla="*/ 2147483647 w 50"/>
                    <a:gd name="T11" fmla="*/ 2147483647 h 16"/>
                    <a:gd name="T12" fmla="*/ 2147483647 w 50"/>
                    <a:gd name="T13" fmla="*/ 2147483647 h 16"/>
                    <a:gd name="T14" fmla="*/ 2147483647 w 50"/>
                    <a:gd name="T15" fmla="*/ 2147483647 h 16"/>
                    <a:gd name="T16" fmla="*/ 2147483647 w 50"/>
                    <a:gd name="T17" fmla="*/ 2147483647 h 16"/>
                    <a:gd name="T18" fmla="*/ 2147483647 w 50"/>
                    <a:gd name="T19" fmla="*/ 2147483647 h 16"/>
                    <a:gd name="T20" fmla="*/ 2147483647 w 50"/>
                    <a:gd name="T21" fmla="*/ 2147483647 h 16"/>
                    <a:gd name="T22" fmla="*/ 2147483647 w 50"/>
                    <a:gd name="T23" fmla="*/ 2147483647 h 16"/>
                    <a:gd name="T24" fmla="*/ 2147483647 w 50"/>
                    <a:gd name="T25" fmla="*/ 2147483647 h 16"/>
                    <a:gd name="T26" fmla="*/ 0 w 50"/>
                    <a:gd name="T27" fmla="*/ 2147483647 h 16"/>
                    <a:gd name="T28" fmla="*/ 2147483647 w 50"/>
                    <a:gd name="T29" fmla="*/ 2147483647 h 16"/>
                    <a:gd name="T30" fmla="*/ 2147483647 w 50"/>
                    <a:gd name="T31" fmla="*/ 2147483647 h 16"/>
                    <a:gd name="T32" fmla="*/ 2147483647 w 50"/>
                    <a:gd name="T33" fmla="*/ 2147483647 h 16"/>
                    <a:gd name="T34" fmla="*/ 2147483647 w 50"/>
                    <a:gd name="T35" fmla="*/ 2147483647 h 16"/>
                    <a:gd name="T36" fmla="*/ 2147483647 w 50"/>
                    <a:gd name="T37" fmla="*/ 2147483647 h 16"/>
                    <a:gd name="T38" fmla="*/ 2147483647 w 50"/>
                    <a:gd name="T39" fmla="*/ 2147483647 h 16"/>
                    <a:gd name="T40" fmla="*/ 2147483647 w 50"/>
                    <a:gd name="T41" fmla="*/ 2147483647 h 16"/>
                    <a:gd name="T42" fmla="*/ 2147483647 w 50"/>
                    <a:gd name="T43" fmla="*/ 2147483647 h 16"/>
                    <a:gd name="T44" fmla="*/ 2147483647 w 50"/>
                    <a:gd name="T45" fmla="*/ 2147483647 h 16"/>
                    <a:gd name="T46" fmla="*/ 2147483647 w 50"/>
                    <a:gd name="T47" fmla="*/ 2147483647 h 16"/>
                    <a:gd name="T48" fmla="*/ 2147483647 w 50"/>
                    <a:gd name="T49" fmla="*/ 0 h 16"/>
                    <a:gd name="T50" fmla="*/ 2147483647 w 50"/>
                    <a:gd name="T51" fmla="*/ 2147483647 h 16"/>
                    <a:gd name="T52" fmla="*/ 2147483647 w 50"/>
                    <a:gd name="T53" fmla="*/ 2147483647 h 16"/>
                    <a:gd name="T54" fmla="*/ 2147483647 w 50"/>
                    <a:gd name="T55" fmla="*/ 2147483647 h 1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50"/>
                    <a:gd name="T85" fmla="*/ 0 h 16"/>
                    <a:gd name="T86" fmla="*/ 50 w 50"/>
                    <a:gd name="T87" fmla="*/ 16 h 1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50" h="16">
                      <a:moveTo>
                        <a:pt x="50" y="12"/>
                      </a:moveTo>
                      <a:lnTo>
                        <a:pt x="48" y="12"/>
                      </a:lnTo>
                      <a:lnTo>
                        <a:pt x="42" y="12"/>
                      </a:lnTo>
                      <a:lnTo>
                        <a:pt x="38" y="10"/>
                      </a:lnTo>
                      <a:lnTo>
                        <a:pt x="34" y="14"/>
                      </a:lnTo>
                      <a:lnTo>
                        <a:pt x="30" y="16"/>
                      </a:lnTo>
                      <a:lnTo>
                        <a:pt x="20" y="16"/>
                      </a:lnTo>
                      <a:lnTo>
                        <a:pt x="16" y="16"/>
                      </a:lnTo>
                      <a:lnTo>
                        <a:pt x="14" y="14"/>
                      </a:lnTo>
                      <a:lnTo>
                        <a:pt x="12" y="10"/>
                      </a:lnTo>
                      <a:lnTo>
                        <a:pt x="8" y="12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4" y="2"/>
                      </a:lnTo>
                      <a:lnTo>
                        <a:pt x="14" y="6"/>
                      </a:lnTo>
                      <a:lnTo>
                        <a:pt x="32" y="10"/>
                      </a:lnTo>
                      <a:lnTo>
                        <a:pt x="38" y="10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34" y="2"/>
                      </a:lnTo>
                      <a:lnTo>
                        <a:pt x="38" y="0"/>
                      </a:lnTo>
                      <a:lnTo>
                        <a:pt x="42" y="4"/>
                      </a:lnTo>
                      <a:lnTo>
                        <a:pt x="50" y="8"/>
                      </a:lnTo>
                      <a:lnTo>
                        <a:pt x="5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1" name="ïş1iḑè">
                  <a:extLst>
                    <a:ext uri="{FF2B5EF4-FFF2-40B4-BE49-F238E27FC236}">
                      <a16:creationId xmlns:a16="http://schemas.microsoft.com/office/drawing/2014/main" id="{590C2D2A-14E4-45AD-AFCD-E7B300867EE7}"/>
                    </a:ext>
                  </a:extLst>
                </p:cNvPr>
                <p:cNvSpPr/>
                <p:nvPr/>
              </p:nvSpPr>
              <p:spPr bwMode="auto">
                <a:xfrm>
                  <a:off x="7759226" y="3556637"/>
                  <a:ext cx="132212" cy="128898"/>
                </a:xfrm>
                <a:custGeom>
                  <a:avLst/>
                  <a:gdLst>
                    <a:gd name="T0" fmla="*/ 2147483647 w 76"/>
                    <a:gd name="T1" fmla="*/ 2147483647 h 78"/>
                    <a:gd name="T2" fmla="*/ 2147483647 w 76"/>
                    <a:gd name="T3" fmla="*/ 2147483647 h 78"/>
                    <a:gd name="T4" fmla="*/ 2147483647 w 76"/>
                    <a:gd name="T5" fmla="*/ 2147483647 h 78"/>
                    <a:gd name="T6" fmla="*/ 2147483647 w 76"/>
                    <a:gd name="T7" fmla="*/ 2147483647 h 78"/>
                    <a:gd name="T8" fmla="*/ 2147483647 w 76"/>
                    <a:gd name="T9" fmla="*/ 2147483647 h 78"/>
                    <a:gd name="T10" fmla="*/ 2147483647 w 76"/>
                    <a:gd name="T11" fmla="*/ 2147483647 h 78"/>
                    <a:gd name="T12" fmla="*/ 2147483647 w 76"/>
                    <a:gd name="T13" fmla="*/ 2147483647 h 78"/>
                    <a:gd name="T14" fmla="*/ 2147483647 w 76"/>
                    <a:gd name="T15" fmla="*/ 2147483647 h 78"/>
                    <a:gd name="T16" fmla="*/ 2147483647 w 76"/>
                    <a:gd name="T17" fmla="*/ 2147483647 h 78"/>
                    <a:gd name="T18" fmla="*/ 2147483647 w 76"/>
                    <a:gd name="T19" fmla="*/ 2147483647 h 78"/>
                    <a:gd name="T20" fmla="*/ 2147483647 w 76"/>
                    <a:gd name="T21" fmla="*/ 2147483647 h 78"/>
                    <a:gd name="T22" fmla="*/ 2147483647 w 76"/>
                    <a:gd name="T23" fmla="*/ 2147483647 h 78"/>
                    <a:gd name="T24" fmla="*/ 2147483647 w 76"/>
                    <a:gd name="T25" fmla="*/ 2147483647 h 78"/>
                    <a:gd name="T26" fmla="*/ 2147483647 w 76"/>
                    <a:gd name="T27" fmla="*/ 2147483647 h 78"/>
                    <a:gd name="T28" fmla="*/ 2147483647 w 76"/>
                    <a:gd name="T29" fmla="*/ 2147483647 h 78"/>
                    <a:gd name="T30" fmla="*/ 2147483647 w 76"/>
                    <a:gd name="T31" fmla="*/ 2147483647 h 78"/>
                    <a:gd name="T32" fmla="*/ 0 w 76"/>
                    <a:gd name="T33" fmla="*/ 2147483647 h 78"/>
                    <a:gd name="T34" fmla="*/ 2147483647 w 76"/>
                    <a:gd name="T35" fmla="*/ 2147483647 h 78"/>
                    <a:gd name="T36" fmla="*/ 0 w 76"/>
                    <a:gd name="T37" fmla="*/ 2147483647 h 78"/>
                    <a:gd name="T38" fmla="*/ 2147483647 w 76"/>
                    <a:gd name="T39" fmla="*/ 2147483647 h 78"/>
                    <a:gd name="T40" fmla="*/ 2147483647 w 76"/>
                    <a:gd name="T41" fmla="*/ 2147483647 h 78"/>
                    <a:gd name="T42" fmla="*/ 2147483647 w 76"/>
                    <a:gd name="T43" fmla="*/ 2147483647 h 78"/>
                    <a:gd name="T44" fmla="*/ 2147483647 w 76"/>
                    <a:gd name="T45" fmla="*/ 2147483647 h 78"/>
                    <a:gd name="T46" fmla="*/ 2147483647 w 76"/>
                    <a:gd name="T47" fmla="*/ 2147483647 h 78"/>
                    <a:gd name="T48" fmla="*/ 2147483647 w 76"/>
                    <a:gd name="T49" fmla="*/ 2147483647 h 78"/>
                    <a:gd name="T50" fmla="*/ 2147483647 w 76"/>
                    <a:gd name="T51" fmla="*/ 2147483647 h 78"/>
                    <a:gd name="T52" fmla="*/ 2147483647 w 76"/>
                    <a:gd name="T53" fmla="*/ 2147483647 h 78"/>
                    <a:gd name="T54" fmla="*/ 2147483647 w 76"/>
                    <a:gd name="T55" fmla="*/ 2147483647 h 78"/>
                    <a:gd name="T56" fmla="*/ 2147483647 w 76"/>
                    <a:gd name="T57" fmla="*/ 0 h 78"/>
                    <a:gd name="T58" fmla="*/ 2147483647 w 76"/>
                    <a:gd name="T59" fmla="*/ 2147483647 h 78"/>
                    <a:gd name="T60" fmla="*/ 2147483647 w 76"/>
                    <a:gd name="T61" fmla="*/ 2147483647 h 78"/>
                    <a:gd name="T62" fmla="*/ 2147483647 w 76"/>
                    <a:gd name="T63" fmla="*/ 2147483647 h 78"/>
                    <a:gd name="T64" fmla="*/ 2147483647 w 76"/>
                    <a:gd name="T65" fmla="*/ 2147483647 h 78"/>
                    <a:gd name="T66" fmla="*/ 2147483647 w 76"/>
                    <a:gd name="T67" fmla="*/ 2147483647 h 78"/>
                    <a:gd name="T68" fmla="*/ 2147483647 w 76"/>
                    <a:gd name="T69" fmla="*/ 2147483647 h 7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76"/>
                    <a:gd name="T106" fmla="*/ 0 h 78"/>
                    <a:gd name="T107" fmla="*/ 76 w 76"/>
                    <a:gd name="T108" fmla="*/ 78 h 7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76" h="78">
                      <a:moveTo>
                        <a:pt x="64" y="56"/>
                      </a:moveTo>
                      <a:lnTo>
                        <a:pt x="60" y="52"/>
                      </a:lnTo>
                      <a:lnTo>
                        <a:pt x="56" y="54"/>
                      </a:lnTo>
                      <a:lnTo>
                        <a:pt x="54" y="58"/>
                      </a:lnTo>
                      <a:lnTo>
                        <a:pt x="56" y="62"/>
                      </a:lnTo>
                      <a:lnTo>
                        <a:pt x="58" y="64"/>
                      </a:lnTo>
                      <a:lnTo>
                        <a:pt x="60" y="68"/>
                      </a:lnTo>
                      <a:lnTo>
                        <a:pt x="62" y="72"/>
                      </a:lnTo>
                      <a:lnTo>
                        <a:pt x="60" y="78"/>
                      </a:lnTo>
                      <a:lnTo>
                        <a:pt x="58" y="78"/>
                      </a:lnTo>
                      <a:lnTo>
                        <a:pt x="54" y="78"/>
                      </a:lnTo>
                      <a:lnTo>
                        <a:pt x="52" y="78"/>
                      </a:lnTo>
                      <a:lnTo>
                        <a:pt x="52" y="74"/>
                      </a:lnTo>
                      <a:lnTo>
                        <a:pt x="48" y="76"/>
                      </a:lnTo>
                      <a:lnTo>
                        <a:pt x="46" y="76"/>
                      </a:lnTo>
                      <a:lnTo>
                        <a:pt x="42" y="74"/>
                      </a:lnTo>
                      <a:lnTo>
                        <a:pt x="36" y="70"/>
                      </a:lnTo>
                      <a:lnTo>
                        <a:pt x="34" y="62"/>
                      </a:lnTo>
                      <a:lnTo>
                        <a:pt x="32" y="54"/>
                      </a:lnTo>
                      <a:lnTo>
                        <a:pt x="34" y="52"/>
                      </a:lnTo>
                      <a:lnTo>
                        <a:pt x="36" y="50"/>
                      </a:lnTo>
                      <a:lnTo>
                        <a:pt x="32" y="44"/>
                      </a:lnTo>
                      <a:lnTo>
                        <a:pt x="24" y="44"/>
                      </a:lnTo>
                      <a:lnTo>
                        <a:pt x="24" y="48"/>
                      </a:lnTo>
                      <a:lnTo>
                        <a:pt x="20" y="48"/>
                      </a:lnTo>
                      <a:lnTo>
                        <a:pt x="18" y="46"/>
                      </a:lnTo>
                      <a:lnTo>
                        <a:pt x="16" y="48"/>
                      </a:lnTo>
                      <a:lnTo>
                        <a:pt x="12" y="44"/>
                      </a:lnTo>
                      <a:lnTo>
                        <a:pt x="10" y="50"/>
                      </a:lnTo>
                      <a:lnTo>
                        <a:pt x="8" y="56"/>
                      </a:lnTo>
                      <a:lnTo>
                        <a:pt x="6" y="64"/>
                      </a:lnTo>
                      <a:lnTo>
                        <a:pt x="4" y="66"/>
                      </a:lnTo>
                      <a:lnTo>
                        <a:pt x="2" y="68"/>
                      </a:lnTo>
                      <a:lnTo>
                        <a:pt x="0" y="66"/>
                      </a:lnTo>
                      <a:lnTo>
                        <a:pt x="0" y="62"/>
                      </a:lnTo>
                      <a:lnTo>
                        <a:pt x="2" y="54"/>
                      </a:lnTo>
                      <a:lnTo>
                        <a:pt x="0" y="50"/>
                      </a:lnTo>
                      <a:lnTo>
                        <a:pt x="0" y="42"/>
                      </a:lnTo>
                      <a:lnTo>
                        <a:pt x="2" y="34"/>
                      </a:lnTo>
                      <a:lnTo>
                        <a:pt x="6" y="34"/>
                      </a:lnTo>
                      <a:lnTo>
                        <a:pt x="10" y="32"/>
                      </a:lnTo>
                      <a:lnTo>
                        <a:pt x="14" y="28"/>
                      </a:lnTo>
                      <a:lnTo>
                        <a:pt x="16" y="24"/>
                      </a:lnTo>
                      <a:lnTo>
                        <a:pt x="18" y="24"/>
                      </a:lnTo>
                      <a:lnTo>
                        <a:pt x="20" y="22"/>
                      </a:lnTo>
                      <a:lnTo>
                        <a:pt x="26" y="24"/>
                      </a:lnTo>
                      <a:lnTo>
                        <a:pt x="28" y="26"/>
                      </a:lnTo>
                      <a:lnTo>
                        <a:pt x="30" y="28"/>
                      </a:lnTo>
                      <a:lnTo>
                        <a:pt x="32" y="30"/>
                      </a:lnTo>
                      <a:lnTo>
                        <a:pt x="36" y="30"/>
                      </a:lnTo>
                      <a:lnTo>
                        <a:pt x="36" y="26"/>
                      </a:lnTo>
                      <a:lnTo>
                        <a:pt x="40" y="24"/>
                      </a:lnTo>
                      <a:lnTo>
                        <a:pt x="42" y="20"/>
                      </a:lnTo>
                      <a:lnTo>
                        <a:pt x="44" y="18"/>
                      </a:lnTo>
                      <a:lnTo>
                        <a:pt x="48" y="16"/>
                      </a:lnTo>
                      <a:lnTo>
                        <a:pt x="52" y="14"/>
                      </a:lnTo>
                      <a:lnTo>
                        <a:pt x="52" y="6"/>
                      </a:lnTo>
                      <a:lnTo>
                        <a:pt x="54" y="0"/>
                      </a:lnTo>
                      <a:lnTo>
                        <a:pt x="58" y="2"/>
                      </a:lnTo>
                      <a:lnTo>
                        <a:pt x="62" y="6"/>
                      </a:lnTo>
                      <a:lnTo>
                        <a:pt x="68" y="14"/>
                      </a:lnTo>
                      <a:lnTo>
                        <a:pt x="70" y="26"/>
                      </a:lnTo>
                      <a:lnTo>
                        <a:pt x="76" y="50"/>
                      </a:lnTo>
                      <a:lnTo>
                        <a:pt x="74" y="52"/>
                      </a:lnTo>
                      <a:lnTo>
                        <a:pt x="72" y="56"/>
                      </a:lnTo>
                      <a:lnTo>
                        <a:pt x="70" y="62"/>
                      </a:lnTo>
                      <a:lnTo>
                        <a:pt x="70" y="68"/>
                      </a:lnTo>
                      <a:lnTo>
                        <a:pt x="68" y="66"/>
                      </a:lnTo>
                      <a:lnTo>
                        <a:pt x="66" y="60"/>
                      </a:lnTo>
                      <a:lnTo>
                        <a:pt x="62" y="52"/>
                      </a:lnTo>
                      <a:lnTo>
                        <a:pt x="6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2" name="iślîḓê">
                  <a:extLst>
                    <a:ext uri="{FF2B5EF4-FFF2-40B4-BE49-F238E27FC236}">
                      <a16:creationId xmlns:a16="http://schemas.microsoft.com/office/drawing/2014/main" id="{8A5D5FFA-643D-4C84-9445-19E265303E39}"/>
                    </a:ext>
                  </a:extLst>
                </p:cNvPr>
                <p:cNvSpPr/>
                <p:nvPr/>
              </p:nvSpPr>
              <p:spPr bwMode="auto">
                <a:xfrm>
                  <a:off x="7622882" y="3527215"/>
                  <a:ext cx="68861" cy="70053"/>
                </a:xfrm>
                <a:custGeom>
                  <a:avLst/>
                  <a:gdLst>
                    <a:gd name="T0" fmla="*/ 2147483647 w 38"/>
                    <a:gd name="T1" fmla="*/ 2147483647 h 42"/>
                    <a:gd name="T2" fmla="*/ 0 w 38"/>
                    <a:gd name="T3" fmla="*/ 2147483647 h 42"/>
                    <a:gd name="T4" fmla="*/ 2147483647 w 38"/>
                    <a:gd name="T5" fmla="*/ 2147483647 h 42"/>
                    <a:gd name="T6" fmla="*/ 2147483647 w 38"/>
                    <a:gd name="T7" fmla="*/ 2147483647 h 42"/>
                    <a:gd name="T8" fmla="*/ 2147483647 w 38"/>
                    <a:gd name="T9" fmla="*/ 2147483647 h 42"/>
                    <a:gd name="T10" fmla="*/ 2147483647 w 38"/>
                    <a:gd name="T11" fmla="*/ 2147483647 h 42"/>
                    <a:gd name="T12" fmla="*/ 2147483647 w 38"/>
                    <a:gd name="T13" fmla="*/ 2147483647 h 42"/>
                    <a:gd name="T14" fmla="*/ 2147483647 w 38"/>
                    <a:gd name="T15" fmla="*/ 2147483647 h 42"/>
                    <a:gd name="T16" fmla="*/ 2147483647 w 38"/>
                    <a:gd name="T17" fmla="*/ 0 h 42"/>
                    <a:gd name="T18" fmla="*/ 2147483647 w 38"/>
                    <a:gd name="T19" fmla="*/ 2147483647 h 42"/>
                    <a:gd name="T20" fmla="*/ 2147483647 w 38"/>
                    <a:gd name="T21" fmla="*/ 2147483647 h 42"/>
                    <a:gd name="T22" fmla="*/ 2147483647 w 38"/>
                    <a:gd name="T23" fmla="*/ 2147483647 h 42"/>
                    <a:gd name="T24" fmla="*/ 2147483647 w 38"/>
                    <a:gd name="T25" fmla="*/ 2147483647 h 42"/>
                    <a:gd name="T26" fmla="*/ 2147483647 w 38"/>
                    <a:gd name="T27" fmla="*/ 2147483647 h 42"/>
                    <a:gd name="T28" fmla="*/ 2147483647 w 38"/>
                    <a:gd name="T29" fmla="*/ 2147483647 h 42"/>
                    <a:gd name="T30" fmla="*/ 2147483647 w 38"/>
                    <a:gd name="T31" fmla="*/ 2147483647 h 42"/>
                    <a:gd name="T32" fmla="*/ 2147483647 w 38"/>
                    <a:gd name="T33" fmla="*/ 2147483647 h 42"/>
                    <a:gd name="T34" fmla="*/ 2147483647 w 38"/>
                    <a:gd name="T35" fmla="*/ 2147483647 h 42"/>
                    <a:gd name="T36" fmla="*/ 2147483647 w 38"/>
                    <a:gd name="T37" fmla="*/ 2147483647 h 42"/>
                    <a:gd name="T38" fmla="*/ 2147483647 w 38"/>
                    <a:gd name="T39" fmla="*/ 2147483647 h 42"/>
                    <a:gd name="T40" fmla="*/ 2147483647 w 38"/>
                    <a:gd name="T41" fmla="*/ 2147483647 h 4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8"/>
                    <a:gd name="T64" fmla="*/ 0 h 42"/>
                    <a:gd name="T65" fmla="*/ 38 w 38"/>
                    <a:gd name="T66" fmla="*/ 42 h 4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8" h="42">
                      <a:moveTo>
                        <a:pt x="4" y="42"/>
                      </a:moveTo>
                      <a:lnTo>
                        <a:pt x="0" y="42"/>
                      </a:lnTo>
                      <a:lnTo>
                        <a:pt x="2" y="38"/>
                      </a:lnTo>
                      <a:lnTo>
                        <a:pt x="6" y="34"/>
                      </a:lnTo>
                      <a:lnTo>
                        <a:pt x="14" y="24"/>
                      </a:lnTo>
                      <a:lnTo>
                        <a:pt x="24" y="16"/>
                      </a:lnTo>
                      <a:lnTo>
                        <a:pt x="30" y="8"/>
                      </a:lnTo>
                      <a:lnTo>
                        <a:pt x="32" y="4"/>
                      </a:lnTo>
                      <a:lnTo>
                        <a:pt x="34" y="0"/>
                      </a:lnTo>
                      <a:lnTo>
                        <a:pt x="34" y="4"/>
                      </a:lnTo>
                      <a:lnTo>
                        <a:pt x="36" y="6"/>
                      </a:lnTo>
                      <a:lnTo>
                        <a:pt x="38" y="10"/>
                      </a:lnTo>
                      <a:lnTo>
                        <a:pt x="36" y="12"/>
                      </a:lnTo>
                      <a:lnTo>
                        <a:pt x="32" y="14"/>
                      </a:lnTo>
                      <a:lnTo>
                        <a:pt x="32" y="16"/>
                      </a:lnTo>
                      <a:lnTo>
                        <a:pt x="30" y="18"/>
                      </a:lnTo>
                      <a:lnTo>
                        <a:pt x="22" y="18"/>
                      </a:lnTo>
                      <a:lnTo>
                        <a:pt x="20" y="28"/>
                      </a:lnTo>
                      <a:lnTo>
                        <a:pt x="14" y="36"/>
                      </a:lnTo>
                      <a:lnTo>
                        <a:pt x="10" y="40"/>
                      </a:lnTo>
                      <a:lnTo>
                        <a:pt x="4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3" name="îşḷîďe">
                  <a:extLst>
                    <a:ext uri="{FF2B5EF4-FFF2-40B4-BE49-F238E27FC236}">
                      <a16:creationId xmlns:a16="http://schemas.microsoft.com/office/drawing/2014/main" id="{15EBBC94-D2DC-49CC-92B8-D179238DE6AF}"/>
                    </a:ext>
                  </a:extLst>
                </p:cNvPr>
                <p:cNvSpPr/>
                <p:nvPr/>
              </p:nvSpPr>
              <p:spPr bwMode="auto">
                <a:xfrm>
                  <a:off x="7675216" y="3294640"/>
                  <a:ext cx="128081" cy="180736"/>
                </a:xfrm>
                <a:custGeom>
                  <a:avLst/>
                  <a:gdLst>
                    <a:gd name="T0" fmla="*/ 2147483647 w 74"/>
                    <a:gd name="T1" fmla="*/ 2147483647 h 110"/>
                    <a:gd name="T2" fmla="*/ 2147483647 w 74"/>
                    <a:gd name="T3" fmla="*/ 2147483647 h 110"/>
                    <a:gd name="T4" fmla="*/ 2147483647 w 74"/>
                    <a:gd name="T5" fmla="*/ 2147483647 h 110"/>
                    <a:gd name="T6" fmla="*/ 2147483647 w 74"/>
                    <a:gd name="T7" fmla="*/ 0 h 110"/>
                    <a:gd name="T8" fmla="*/ 2147483647 w 74"/>
                    <a:gd name="T9" fmla="*/ 2147483647 h 110"/>
                    <a:gd name="T10" fmla="*/ 2147483647 w 74"/>
                    <a:gd name="T11" fmla="*/ 2147483647 h 110"/>
                    <a:gd name="T12" fmla="*/ 2147483647 w 74"/>
                    <a:gd name="T13" fmla="*/ 2147483647 h 110"/>
                    <a:gd name="T14" fmla="*/ 2147483647 w 74"/>
                    <a:gd name="T15" fmla="*/ 2147483647 h 110"/>
                    <a:gd name="T16" fmla="*/ 2147483647 w 74"/>
                    <a:gd name="T17" fmla="*/ 2147483647 h 110"/>
                    <a:gd name="T18" fmla="*/ 2147483647 w 74"/>
                    <a:gd name="T19" fmla="*/ 2147483647 h 110"/>
                    <a:gd name="T20" fmla="*/ 2147483647 w 74"/>
                    <a:gd name="T21" fmla="*/ 2147483647 h 110"/>
                    <a:gd name="T22" fmla="*/ 2147483647 w 74"/>
                    <a:gd name="T23" fmla="*/ 2147483647 h 110"/>
                    <a:gd name="T24" fmla="*/ 2147483647 w 74"/>
                    <a:gd name="T25" fmla="*/ 2147483647 h 110"/>
                    <a:gd name="T26" fmla="*/ 2147483647 w 74"/>
                    <a:gd name="T27" fmla="*/ 2147483647 h 110"/>
                    <a:gd name="T28" fmla="*/ 2147483647 w 74"/>
                    <a:gd name="T29" fmla="*/ 2147483647 h 110"/>
                    <a:gd name="T30" fmla="*/ 2147483647 w 74"/>
                    <a:gd name="T31" fmla="*/ 2147483647 h 110"/>
                    <a:gd name="T32" fmla="*/ 2147483647 w 74"/>
                    <a:gd name="T33" fmla="*/ 2147483647 h 110"/>
                    <a:gd name="T34" fmla="*/ 2147483647 w 74"/>
                    <a:gd name="T35" fmla="*/ 2147483647 h 110"/>
                    <a:gd name="T36" fmla="*/ 2147483647 w 74"/>
                    <a:gd name="T37" fmla="*/ 2147483647 h 110"/>
                    <a:gd name="T38" fmla="*/ 2147483647 w 74"/>
                    <a:gd name="T39" fmla="*/ 2147483647 h 110"/>
                    <a:gd name="T40" fmla="*/ 2147483647 w 74"/>
                    <a:gd name="T41" fmla="*/ 2147483647 h 110"/>
                    <a:gd name="T42" fmla="*/ 2147483647 w 74"/>
                    <a:gd name="T43" fmla="*/ 2147483647 h 110"/>
                    <a:gd name="T44" fmla="*/ 2147483647 w 74"/>
                    <a:gd name="T45" fmla="*/ 2147483647 h 110"/>
                    <a:gd name="T46" fmla="*/ 2147483647 w 74"/>
                    <a:gd name="T47" fmla="*/ 2147483647 h 110"/>
                    <a:gd name="T48" fmla="*/ 2147483647 w 74"/>
                    <a:gd name="T49" fmla="*/ 2147483647 h 110"/>
                    <a:gd name="T50" fmla="*/ 2147483647 w 74"/>
                    <a:gd name="T51" fmla="*/ 2147483647 h 110"/>
                    <a:gd name="T52" fmla="*/ 2147483647 w 74"/>
                    <a:gd name="T53" fmla="*/ 2147483647 h 110"/>
                    <a:gd name="T54" fmla="*/ 2147483647 w 74"/>
                    <a:gd name="T55" fmla="*/ 2147483647 h 110"/>
                    <a:gd name="T56" fmla="*/ 2147483647 w 74"/>
                    <a:gd name="T57" fmla="*/ 2147483647 h 110"/>
                    <a:gd name="T58" fmla="*/ 2147483647 w 74"/>
                    <a:gd name="T59" fmla="*/ 2147483647 h 110"/>
                    <a:gd name="T60" fmla="*/ 2147483647 w 74"/>
                    <a:gd name="T61" fmla="*/ 2147483647 h 110"/>
                    <a:gd name="T62" fmla="*/ 2147483647 w 74"/>
                    <a:gd name="T63" fmla="*/ 2147483647 h 110"/>
                    <a:gd name="T64" fmla="*/ 2147483647 w 74"/>
                    <a:gd name="T65" fmla="*/ 2147483647 h 110"/>
                    <a:gd name="T66" fmla="*/ 2147483647 w 74"/>
                    <a:gd name="T67" fmla="*/ 2147483647 h 110"/>
                    <a:gd name="T68" fmla="*/ 2147483647 w 74"/>
                    <a:gd name="T69" fmla="*/ 2147483647 h 110"/>
                    <a:gd name="T70" fmla="*/ 2147483647 w 74"/>
                    <a:gd name="T71" fmla="*/ 2147483647 h 110"/>
                    <a:gd name="T72" fmla="*/ 2147483647 w 74"/>
                    <a:gd name="T73" fmla="*/ 2147483647 h 110"/>
                    <a:gd name="T74" fmla="*/ 0 w 74"/>
                    <a:gd name="T75" fmla="*/ 2147483647 h 110"/>
                    <a:gd name="T76" fmla="*/ 2147483647 w 74"/>
                    <a:gd name="T77" fmla="*/ 2147483647 h 11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74"/>
                    <a:gd name="T118" fmla="*/ 0 h 110"/>
                    <a:gd name="T119" fmla="*/ 74 w 74"/>
                    <a:gd name="T120" fmla="*/ 110 h 11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74" h="110">
                      <a:moveTo>
                        <a:pt x="4" y="46"/>
                      </a:moveTo>
                      <a:lnTo>
                        <a:pt x="8" y="38"/>
                      </a:lnTo>
                      <a:lnTo>
                        <a:pt x="8" y="30"/>
                      </a:lnTo>
                      <a:lnTo>
                        <a:pt x="6" y="20"/>
                      </a:lnTo>
                      <a:lnTo>
                        <a:pt x="4" y="12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4" y="6"/>
                      </a:lnTo>
                      <a:lnTo>
                        <a:pt x="16" y="10"/>
                      </a:lnTo>
                      <a:lnTo>
                        <a:pt x="20" y="10"/>
                      </a:lnTo>
                      <a:lnTo>
                        <a:pt x="22" y="10"/>
                      </a:lnTo>
                      <a:lnTo>
                        <a:pt x="24" y="8"/>
                      </a:lnTo>
                      <a:lnTo>
                        <a:pt x="28" y="4"/>
                      </a:lnTo>
                      <a:lnTo>
                        <a:pt x="28" y="8"/>
                      </a:lnTo>
                      <a:lnTo>
                        <a:pt x="30" y="12"/>
                      </a:lnTo>
                      <a:lnTo>
                        <a:pt x="32" y="18"/>
                      </a:lnTo>
                      <a:lnTo>
                        <a:pt x="34" y="22"/>
                      </a:lnTo>
                      <a:lnTo>
                        <a:pt x="36" y="30"/>
                      </a:lnTo>
                      <a:lnTo>
                        <a:pt x="36" y="36"/>
                      </a:lnTo>
                      <a:lnTo>
                        <a:pt x="36" y="44"/>
                      </a:lnTo>
                      <a:lnTo>
                        <a:pt x="32" y="48"/>
                      </a:lnTo>
                      <a:lnTo>
                        <a:pt x="28" y="54"/>
                      </a:lnTo>
                      <a:lnTo>
                        <a:pt x="26" y="62"/>
                      </a:lnTo>
                      <a:lnTo>
                        <a:pt x="28" y="70"/>
                      </a:lnTo>
                      <a:lnTo>
                        <a:pt x="32" y="76"/>
                      </a:lnTo>
                      <a:lnTo>
                        <a:pt x="36" y="82"/>
                      </a:lnTo>
                      <a:lnTo>
                        <a:pt x="40" y="86"/>
                      </a:lnTo>
                      <a:lnTo>
                        <a:pt x="40" y="84"/>
                      </a:lnTo>
                      <a:lnTo>
                        <a:pt x="42" y="80"/>
                      </a:lnTo>
                      <a:lnTo>
                        <a:pt x="46" y="80"/>
                      </a:lnTo>
                      <a:lnTo>
                        <a:pt x="50" y="82"/>
                      </a:lnTo>
                      <a:lnTo>
                        <a:pt x="54" y="86"/>
                      </a:lnTo>
                      <a:lnTo>
                        <a:pt x="56" y="90"/>
                      </a:lnTo>
                      <a:lnTo>
                        <a:pt x="60" y="92"/>
                      </a:lnTo>
                      <a:lnTo>
                        <a:pt x="62" y="90"/>
                      </a:lnTo>
                      <a:lnTo>
                        <a:pt x="64" y="88"/>
                      </a:lnTo>
                      <a:lnTo>
                        <a:pt x="66" y="90"/>
                      </a:lnTo>
                      <a:lnTo>
                        <a:pt x="64" y="94"/>
                      </a:lnTo>
                      <a:lnTo>
                        <a:pt x="64" y="96"/>
                      </a:lnTo>
                      <a:lnTo>
                        <a:pt x="64" y="98"/>
                      </a:lnTo>
                      <a:lnTo>
                        <a:pt x="66" y="96"/>
                      </a:lnTo>
                      <a:lnTo>
                        <a:pt x="68" y="100"/>
                      </a:lnTo>
                      <a:lnTo>
                        <a:pt x="74" y="102"/>
                      </a:lnTo>
                      <a:lnTo>
                        <a:pt x="74" y="106"/>
                      </a:lnTo>
                      <a:lnTo>
                        <a:pt x="74" y="110"/>
                      </a:lnTo>
                      <a:lnTo>
                        <a:pt x="72" y="110"/>
                      </a:lnTo>
                      <a:lnTo>
                        <a:pt x="70" y="108"/>
                      </a:lnTo>
                      <a:lnTo>
                        <a:pt x="68" y="106"/>
                      </a:lnTo>
                      <a:lnTo>
                        <a:pt x="64" y="100"/>
                      </a:lnTo>
                      <a:lnTo>
                        <a:pt x="60" y="98"/>
                      </a:lnTo>
                      <a:lnTo>
                        <a:pt x="54" y="94"/>
                      </a:lnTo>
                      <a:lnTo>
                        <a:pt x="50" y="90"/>
                      </a:lnTo>
                      <a:lnTo>
                        <a:pt x="48" y="92"/>
                      </a:lnTo>
                      <a:lnTo>
                        <a:pt x="48" y="96"/>
                      </a:lnTo>
                      <a:lnTo>
                        <a:pt x="50" y="100"/>
                      </a:lnTo>
                      <a:lnTo>
                        <a:pt x="44" y="100"/>
                      </a:lnTo>
                      <a:lnTo>
                        <a:pt x="42" y="94"/>
                      </a:lnTo>
                      <a:lnTo>
                        <a:pt x="38" y="90"/>
                      </a:lnTo>
                      <a:lnTo>
                        <a:pt x="34" y="88"/>
                      </a:lnTo>
                      <a:lnTo>
                        <a:pt x="30" y="90"/>
                      </a:lnTo>
                      <a:lnTo>
                        <a:pt x="26" y="92"/>
                      </a:lnTo>
                      <a:lnTo>
                        <a:pt x="22" y="90"/>
                      </a:lnTo>
                      <a:lnTo>
                        <a:pt x="20" y="88"/>
                      </a:lnTo>
                      <a:lnTo>
                        <a:pt x="16" y="84"/>
                      </a:lnTo>
                      <a:lnTo>
                        <a:pt x="18" y="80"/>
                      </a:lnTo>
                      <a:lnTo>
                        <a:pt x="20" y="76"/>
                      </a:lnTo>
                      <a:lnTo>
                        <a:pt x="20" y="72"/>
                      </a:lnTo>
                      <a:lnTo>
                        <a:pt x="16" y="72"/>
                      </a:lnTo>
                      <a:lnTo>
                        <a:pt x="14" y="74"/>
                      </a:lnTo>
                      <a:lnTo>
                        <a:pt x="12" y="74"/>
                      </a:lnTo>
                      <a:lnTo>
                        <a:pt x="6" y="72"/>
                      </a:lnTo>
                      <a:lnTo>
                        <a:pt x="2" y="70"/>
                      </a:lnTo>
                      <a:lnTo>
                        <a:pt x="0" y="66"/>
                      </a:lnTo>
                      <a:lnTo>
                        <a:pt x="0" y="52"/>
                      </a:lnTo>
                      <a:lnTo>
                        <a:pt x="2" y="46"/>
                      </a:lnTo>
                      <a:lnTo>
                        <a:pt x="4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4" name="ïś1íḋe">
                  <a:extLst>
                    <a:ext uri="{FF2B5EF4-FFF2-40B4-BE49-F238E27FC236}">
                      <a16:creationId xmlns:a16="http://schemas.microsoft.com/office/drawing/2014/main" id="{861251AC-3858-4CAC-AD71-98B98E089D15}"/>
                    </a:ext>
                  </a:extLst>
                </p:cNvPr>
                <p:cNvSpPr/>
                <p:nvPr/>
              </p:nvSpPr>
              <p:spPr bwMode="auto">
                <a:xfrm>
                  <a:off x="7810183" y="3479580"/>
                  <a:ext cx="41317" cy="68651"/>
                </a:xfrm>
                <a:custGeom>
                  <a:avLst/>
                  <a:gdLst>
                    <a:gd name="T0" fmla="*/ 2147483647 w 24"/>
                    <a:gd name="T1" fmla="*/ 2147483647 h 42"/>
                    <a:gd name="T2" fmla="*/ 2147483647 w 24"/>
                    <a:gd name="T3" fmla="*/ 2147483647 h 42"/>
                    <a:gd name="T4" fmla="*/ 2147483647 w 24"/>
                    <a:gd name="T5" fmla="*/ 2147483647 h 42"/>
                    <a:gd name="T6" fmla="*/ 2147483647 w 24"/>
                    <a:gd name="T7" fmla="*/ 2147483647 h 42"/>
                    <a:gd name="T8" fmla="*/ 2147483647 w 24"/>
                    <a:gd name="T9" fmla="*/ 2147483647 h 42"/>
                    <a:gd name="T10" fmla="*/ 2147483647 w 24"/>
                    <a:gd name="T11" fmla="*/ 2147483647 h 42"/>
                    <a:gd name="T12" fmla="*/ 2147483647 w 24"/>
                    <a:gd name="T13" fmla="*/ 2147483647 h 42"/>
                    <a:gd name="T14" fmla="*/ 2147483647 w 24"/>
                    <a:gd name="T15" fmla="*/ 2147483647 h 42"/>
                    <a:gd name="T16" fmla="*/ 2147483647 w 24"/>
                    <a:gd name="T17" fmla="*/ 2147483647 h 42"/>
                    <a:gd name="T18" fmla="*/ 2147483647 w 24"/>
                    <a:gd name="T19" fmla="*/ 2147483647 h 42"/>
                    <a:gd name="T20" fmla="*/ 2147483647 w 24"/>
                    <a:gd name="T21" fmla="*/ 2147483647 h 42"/>
                    <a:gd name="T22" fmla="*/ 2147483647 w 24"/>
                    <a:gd name="T23" fmla="*/ 2147483647 h 42"/>
                    <a:gd name="T24" fmla="*/ 2147483647 w 24"/>
                    <a:gd name="T25" fmla="*/ 2147483647 h 42"/>
                    <a:gd name="T26" fmla="*/ 2147483647 w 24"/>
                    <a:gd name="T27" fmla="*/ 2147483647 h 42"/>
                    <a:gd name="T28" fmla="*/ 2147483647 w 24"/>
                    <a:gd name="T29" fmla="*/ 2147483647 h 42"/>
                    <a:gd name="T30" fmla="*/ 2147483647 w 24"/>
                    <a:gd name="T31" fmla="*/ 2147483647 h 42"/>
                    <a:gd name="T32" fmla="*/ 2147483647 w 24"/>
                    <a:gd name="T33" fmla="*/ 2147483647 h 42"/>
                    <a:gd name="T34" fmla="*/ 2147483647 w 24"/>
                    <a:gd name="T35" fmla="*/ 2147483647 h 42"/>
                    <a:gd name="T36" fmla="*/ 2147483647 w 24"/>
                    <a:gd name="T37" fmla="*/ 2147483647 h 42"/>
                    <a:gd name="T38" fmla="*/ 2147483647 w 24"/>
                    <a:gd name="T39" fmla="*/ 2147483647 h 42"/>
                    <a:gd name="T40" fmla="*/ 2147483647 w 24"/>
                    <a:gd name="T41" fmla="*/ 2147483647 h 42"/>
                    <a:gd name="T42" fmla="*/ 0 w 24"/>
                    <a:gd name="T43" fmla="*/ 2147483647 h 42"/>
                    <a:gd name="T44" fmla="*/ 2147483647 w 24"/>
                    <a:gd name="T45" fmla="*/ 0 h 42"/>
                    <a:gd name="T46" fmla="*/ 2147483647 w 24"/>
                    <a:gd name="T47" fmla="*/ 0 h 42"/>
                    <a:gd name="T48" fmla="*/ 2147483647 w 24"/>
                    <a:gd name="T49" fmla="*/ 2147483647 h 42"/>
                    <a:gd name="T50" fmla="*/ 2147483647 w 24"/>
                    <a:gd name="T51" fmla="*/ 2147483647 h 42"/>
                    <a:gd name="T52" fmla="*/ 2147483647 w 24"/>
                    <a:gd name="T53" fmla="*/ 2147483647 h 42"/>
                    <a:gd name="T54" fmla="*/ 2147483647 w 24"/>
                    <a:gd name="T55" fmla="*/ 2147483647 h 42"/>
                    <a:gd name="T56" fmla="*/ 2147483647 w 24"/>
                    <a:gd name="T57" fmla="*/ 2147483647 h 42"/>
                    <a:gd name="T58" fmla="*/ 2147483647 w 24"/>
                    <a:gd name="T59" fmla="*/ 2147483647 h 4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4"/>
                    <a:gd name="T91" fmla="*/ 0 h 42"/>
                    <a:gd name="T92" fmla="*/ 24 w 24"/>
                    <a:gd name="T93" fmla="*/ 42 h 4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4" h="42">
                      <a:moveTo>
                        <a:pt x="22" y="28"/>
                      </a:moveTo>
                      <a:lnTo>
                        <a:pt x="14" y="28"/>
                      </a:lnTo>
                      <a:lnTo>
                        <a:pt x="14" y="36"/>
                      </a:lnTo>
                      <a:lnTo>
                        <a:pt x="18" y="40"/>
                      </a:lnTo>
                      <a:lnTo>
                        <a:pt x="18" y="42"/>
                      </a:lnTo>
                      <a:lnTo>
                        <a:pt x="14" y="42"/>
                      </a:lnTo>
                      <a:lnTo>
                        <a:pt x="12" y="42"/>
                      </a:lnTo>
                      <a:lnTo>
                        <a:pt x="10" y="42"/>
                      </a:lnTo>
                      <a:lnTo>
                        <a:pt x="10" y="38"/>
                      </a:lnTo>
                      <a:lnTo>
                        <a:pt x="12" y="36"/>
                      </a:lnTo>
                      <a:lnTo>
                        <a:pt x="12" y="32"/>
                      </a:lnTo>
                      <a:lnTo>
                        <a:pt x="8" y="32"/>
                      </a:lnTo>
                      <a:lnTo>
                        <a:pt x="6" y="30"/>
                      </a:lnTo>
                      <a:lnTo>
                        <a:pt x="2" y="24"/>
                      </a:lnTo>
                      <a:lnTo>
                        <a:pt x="2" y="22"/>
                      </a:lnTo>
                      <a:lnTo>
                        <a:pt x="10" y="22"/>
                      </a:lnTo>
                      <a:lnTo>
                        <a:pt x="12" y="20"/>
                      </a:lnTo>
                      <a:lnTo>
                        <a:pt x="14" y="18"/>
                      </a:lnTo>
                      <a:lnTo>
                        <a:pt x="12" y="14"/>
                      </a:lnTo>
                      <a:lnTo>
                        <a:pt x="6" y="10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6" y="2"/>
                      </a:ln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0" y="16"/>
                      </a:lnTo>
                      <a:lnTo>
                        <a:pt x="24" y="22"/>
                      </a:lnTo>
                      <a:lnTo>
                        <a:pt x="22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5" name="iṥḻïḓé">
                  <a:extLst>
                    <a:ext uri="{FF2B5EF4-FFF2-40B4-BE49-F238E27FC236}">
                      <a16:creationId xmlns:a16="http://schemas.microsoft.com/office/drawing/2014/main" id="{029D51A9-8975-483B-BB40-050DFCD18EA3}"/>
                    </a:ext>
                  </a:extLst>
                </p:cNvPr>
                <p:cNvSpPr/>
                <p:nvPr/>
              </p:nvSpPr>
              <p:spPr bwMode="auto">
                <a:xfrm>
                  <a:off x="7742699" y="3499195"/>
                  <a:ext cx="39939" cy="47636"/>
                </a:xfrm>
                <a:custGeom>
                  <a:avLst/>
                  <a:gdLst>
                    <a:gd name="T0" fmla="*/ 2147483647 w 22"/>
                    <a:gd name="T1" fmla="*/ 2147483647 h 28"/>
                    <a:gd name="T2" fmla="*/ 2147483647 w 22"/>
                    <a:gd name="T3" fmla="*/ 2147483647 h 28"/>
                    <a:gd name="T4" fmla="*/ 2147483647 w 22"/>
                    <a:gd name="T5" fmla="*/ 2147483647 h 28"/>
                    <a:gd name="T6" fmla="*/ 2147483647 w 22"/>
                    <a:gd name="T7" fmla="*/ 2147483647 h 28"/>
                    <a:gd name="T8" fmla="*/ 2147483647 w 22"/>
                    <a:gd name="T9" fmla="*/ 2147483647 h 28"/>
                    <a:gd name="T10" fmla="*/ 2147483647 w 22"/>
                    <a:gd name="T11" fmla="*/ 2147483647 h 28"/>
                    <a:gd name="T12" fmla="*/ 2147483647 w 22"/>
                    <a:gd name="T13" fmla="*/ 2147483647 h 28"/>
                    <a:gd name="T14" fmla="*/ 2147483647 w 22"/>
                    <a:gd name="T15" fmla="*/ 2147483647 h 28"/>
                    <a:gd name="T16" fmla="*/ 2147483647 w 22"/>
                    <a:gd name="T17" fmla="*/ 2147483647 h 28"/>
                    <a:gd name="T18" fmla="*/ 0 w 22"/>
                    <a:gd name="T19" fmla="*/ 2147483647 h 28"/>
                    <a:gd name="T20" fmla="*/ 2147483647 w 22"/>
                    <a:gd name="T21" fmla="*/ 2147483647 h 28"/>
                    <a:gd name="T22" fmla="*/ 2147483647 w 22"/>
                    <a:gd name="T23" fmla="*/ 0 h 28"/>
                    <a:gd name="T24" fmla="*/ 2147483647 w 22"/>
                    <a:gd name="T25" fmla="*/ 2147483647 h 28"/>
                    <a:gd name="T26" fmla="*/ 2147483647 w 22"/>
                    <a:gd name="T27" fmla="*/ 2147483647 h 2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2"/>
                    <a:gd name="T43" fmla="*/ 0 h 28"/>
                    <a:gd name="T44" fmla="*/ 22 w 22"/>
                    <a:gd name="T45" fmla="*/ 28 h 2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2" h="28">
                      <a:moveTo>
                        <a:pt x="10" y="4"/>
                      </a:moveTo>
                      <a:lnTo>
                        <a:pt x="12" y="4"/>
                      </a:lnTo>
                      <a:lnTo>
                        <a:pt x="14" y="4"/>
                      </a:lnTo>
                      <a:lnTo>
                        <a:pt x="20" y="6"/>
                      </a:lnTo>
                      <a:lnTo>
                        <a:pt x="22" y="10"/>
                      </a:lnTo>
                      <a:lnTo>
                        <a:pt x="20" y="16"/>
                      </a:lnTo>
                      <a:lnTo>
                        <a:pt x="14" y="22"/>
                      </a:lnTo>
                      <a:lnTo>
                        <a:pt x="2" y="28"/>
                      </a:lnTo>
                      <a:lnTo>
                        <a:pt x="2" y="1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8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6" name="í$ḷïḋe">
                  <a:extLst>
                    <a:ext uri="{FF2B5EF4-FFF2-40B4-BE49-F238E27FC236}">
                      <a16:creationId xmlns:a16="http://schemas.microsoft.com/office/drawing/2014/main" id="{BE9B1F24-B362-487A-BA28-1E59E6550D66}"/>
                    </a:ext>
                  </a:extLst>
                </p:cNvPr>
                <p:cNvSpPr/>
                <p:nvPr/>
              </p:nvSpPr>
              <p:spPr bwMode="auto">
                <a:xfrm>
                  <a:off x="8679207" y="4023190"/>
                  <a:ext cx="28921" cy="50438"/>
                </a:xfrm>
                <a:custGeom>
                  <a:avLst/>
                  <a:gdLst>
                    <a:gd name="T0" fmla="*/ 2147483647 w 16"/>
                    <a:gd name="T1" fmla="*/ 2147483647 h 30"/>
                    <a:gd name="T2" fmla="*/ 2147483647 w 16"/>
                    <a:gd name="T3" fmla="*/ 2147483647 h 30"/>
                    <a:gd name="T4" fmla="*/ 2147483647 w 16"/>
                    <a:gd name="T5" fmla="*/ 2147483647 h 30"/>
                    <a:gd name="T6" fmla="*/ 2147483647 w 16"/>
                    <a:gd name="T7" fmla="*/ 2147483647 h 30"/>
                    <a:gd name="T8" fmla="*/ 2147483647 w 16"/>
                    <a:gd name="T9" fmla="*/ 2147483647 h 30"/>
                    <a:gd name="T10" fmla="*/ 2147483647 w 16"/>
                    <a:gd name="T11" fmla="*/ 2147483647 h 30"/>
                    <a:gd name="T12" fmla="*/ 2147483647 w 16"/>
                    <a:gd name="T13" fmla="*/ 2147483647 h 30"/>
                    <a:gd name="T14" fmla="*/ 2147483647 w 16"/>
                    <a:gd name="T15" fmla="*/ 2147483647 h 30"/>
                    <a:gd name="T16" fmla="*/ 2147483647 w 16"/>
                    <a:gd name="T17" fmla="*/ 2147483647 h 30"/>
                    <a:gd name="T18" fmla="*/ 0 w 16"/>
                    <a:gd name="T19" fmla="*/ 2147483647 h 30"/>
                    <a:gd name="T20" fmla="*/ 0 w 16"/>
                    <a:gd name="T21" fmla="*/ 0 h 30"/>
                    <a:gd name="T22" fmla="*/ 2147483647 w 16"/>
                    <a:gd name="T23" fmla="*/ 2147483647 h 30"/>
                    <a:gd name="T24" fmla="*/ 2147483647 w 16"/>
                    <a:gd name="T25" fmla="*/ 2147483647 h 30"/>
                    <a:gd name="T26" fmla="*/ 2147483647 w 16"/>
                    <a:gd name="T27" fmla="*/ 2147483647 h 30"/>
                    <a:gd name="T28" fmla="*/ 2147483647 w 16"/>
                    <a:gd name="T29" fmla="*/ 2147483647 h 3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6"/>
                    <a:gd name="T46" fmla="*/ 0 h 30"/>
                    <a:gd name="T47" fmla="*/ 16 w 16"/>
                    <a:gd name="T48" fmla="*/ 30 h 3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6" h="30">
                      <a:moveTo>
                        <a:pt x="16" y="18"/>
                      </a:moveTo>
                      <a:lnTo>
                        <a:pt x="16" y="24"/>
                      </a:lnTo>
                      <a:lnTo>
                        <a:pt x="14" y="28"/>
                      </a:lnTo>
                      <a:lnTo>
                        <a:pt x="12" y="30"/>
                      </a:lnTo>
                      <a:lnTo>
                        <a:pt x="10" y="30"/>
                      </a:lnTo>
                      <a:lnTo>
                        <a:pt x="8" y="30"/>
                      </a:lnTo>
                      <a:lnTo>
                        <a:pt x="6" y="26"/>
                      </a:lnTo>
                      <a:lnTo>
                        <a:pt x="4" y="18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8" y="12"/>
                      </a:lnTo>
                      <a:lnTo>
                        <a:pt x="10" y="18"/>
                      </a:lnTo>
                      <a:lnTo>
                        <a:pt x="14" y="18"/>
                      </a:lnTo>
                      <a:lnTo>
                        <a:pt x="16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7" name="iš1ïḋè">
                  <a:extLst>
                    <a:ext uri="{FF2B5EF4-FFF2-40B4-BE49-F238E27FC236}">
                      <a16:creationId xmlns:a16="http://schemas.microsoft.com/office/drawing/2014/main" id="{0522E439-7AE4-4620-AD69-7888547BF838}"/>
                    </a:ext>
                  </a:extLst>
                </p:cNvPr>
                <p:cNvSpPr/>
                <p:nvPr/>
              </p:nvSpPr>
              <p:spPr bwMode="auto">
                <a:xfrm>
                  <a:off x="8776988" y="4091842"/>
                  <a:ext cx="38562" cy="29422"/>
                </a:xfrm>
                <a:custGeom>
                  <a:avLst/>
                  <a:gdLst>
                    <a:gd name="T0" fmla="*/ 2147483647 w 22"/>
                    <a:gd name="T1" fmla="*/ 2147483647 h 16"/>
                    <a:gd name="T2" fmla="*/ 2147483647 w 22"/>
                    <a:gd name="T3" fmla="*/ 2147483647 h 16"/>
                    <a:gd name="T4" fmla="*/ 2147483647 w 22"/>
                    <a:gd name="T5" fmla="*/ 2147483647 h 16"/>
                    <a:gd name="T6" fmla="*/ 2147483647 w 22"/>
                    <a:gd name="T7" fmla="*/ 2147483647 h 16"/>
                    <a:gd name="T8" fmla="*/ 2147483647 w 22"/>
                    <a:gd name="T9" fmla="*/ 2147483647 h 16"/>
                    <a:gd name="T10" fmla="*/ 0 w 22"/>
                    <a:gd name="T11" fmla="*/ 2147483647 h 16"/>
                    <a:gd name="T12" fmla="*/ 0 w 22"/>
                    <a:gd name="T13" fmla="*/ 0 h 16"/>
                    <a:gd name="T14" fmla="*/ 2147483647 w 22"/>
                    <a:gd name="T15" fmla="*/ 2147483647 h 16"/>
                    <a:gd name="T16" fmla="*/ 2147483647 w 22"/>
                    <a:gd name="T17" fmla="*/ 2147483647 h 16"/>
                    <a:gd name="T18" fmla="*/ 2147483647 w 22"/>
                    <a:gd name="T19" fmla="*/ 2147483647 h 16"/>
                    <a:gd name="T20" fmla="*/ 2147483647 w 22"/>
                    <a:gd name="T21" fmla="*/ 2147483647 h 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2"/>
                    <a:gd name="T34" fmla="*/ 0 h 16"/>
                    <a:gd name="T35" fmla="*/ 22 w 22"/>
                    <a:gd name="T36" fmla="*/ 16 h 1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2" h="16">
                      <a:moveTo>
                        <a:pt x="22" y="14"/>
                      </a:moveTo>
                      <a:lnTo>
                        <a:pt x="20" y="16"/>
                      </a:lnTo>
                      <a:lnTo>
                        <a:pt x="18" y="16"/>
                      </a:lnTo>
                      <a:lnTo>
                        <a:pt x="12" y="14"/>
                      </a:lnTo>
                      <a:lnTo>
                        <a:pt x="6" y="10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6" y="2"/>
                      </a:lnTo>
                      <a:lnTo>
                        <a:pt x="12" y="4"/>
                      </a:lnTo>
                      <a:lnTo>
                        <a:pt x="20" y="8"/>
                      </a:lnTo>
                      <a:lnTo>
                        <a:pt x="2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8" name="îslïďé">
                  <a:extLst>
                    <a:ext uri="{FF2B5EF4-FFF2-40B4-BE49-F238E27FC236}">
                      <a16:creationId xmlns:a16="http://schemas.microsoft.com/office/drawing/2014/main" id="{D8D395A8-EE10-4143-8F78-D25513A997AB}"/>
                    </a:ext>
                  </a:extLst>
                </p:cNvPr>
                <p:cNvSpPr/>
                <p:nvPr/>
              </p:nvSpPr>
              <p:spPr bwMode="auto">
                <a:xfrm>
                  <a:off x="8837586" y="4117060"/>
                  <a:ext cx="23413" cy="40630"/>
                </a:xfrm>
                <a:custGeom>
                  <a:avLst/>
                  <a:gdLst>
                    <a:gd name="T0" fmla="*/ 2147483647 w 14"/>
                    <a:gd name="T1" fmla="*/ 0 h 24"/>
                    <a:gd name="T2" fmla="*/ 2147483647 w 14"/>
                    <a:gd name="T3" fmla="*/ 2147483647 h 24"/>
                    <a:gd name="T4" fmla="*/ 2147483647 w 14"/>
                    <a:gd name="T5" fmla="*/ 2147483647 h 24"/>
                    <a:gd name="T6" fmla="*/ 2147483647 w 14"/>
                    <a:gd name="T7" fmla="*/ 2147483647 h 24"/>
                    <a:gd name="T8" fmla="*/ 2147483647 w 14"/>
                    <a:gd name="T9" fmla="*/ 2147483647 h 24"/>
                    <a:gd name="T10" fmla="*/ 2147483647 w 14"/>
                    <a:gd name="T11" fmla="*/ 2147483647 h 24"/>
                    <a:gd name="T12" fmla="*/ 2147483647 w 14"/>
                    <a:gd name="T13" fmla="*/ 2147483647 h 24"/>
                    <a:gd name="T14" fmla="*/ 2147483647 w 14"/>
                    <a:gd name="T15" fmla="*/ 2147483647 h 24"/>
                    <a:gd name="T16" fmla="*/ 0 w 14"/>
                    <a:gd name="T17" fmla="*/ 2147483647 h 24"/>
                    <a:gd name="T18" fmla="*/ 0 w 14"/>
                    <a:gd name="T19" fmla="*/ 2147483647 h 24"/>
                    <a:gd name="T20" fmla="*/ 0 w 14"/>
                    <a:gd name="T21" fmla="*/ 2147483647 h 24"/>
                    <a:gd name="T22" fmla="*/ 2147483647 w 14"/>
                    <a:gd name="T23" fmla="*/ 2147483647 h 24"/>
                    <a:gd name="T24" fmla="*/ 2147483647 w 14"/>
                    <a:gd name="T25" fmla="*/ 0 h 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"/>
                    <a:gd name="T40" fmla="*/ 0 h 24"/>
                    <a:gd name="T41" fmla="*/ 14 w 14"/>
                    <a:gd name="T42" fmla="*/ 24 h 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" h="24">
                      <a:moveTo>
                        <a:pt x="2" y="0"/>
                      </a:moveTo>
                      <a:lnTo>
                        <a:pt x="6" y="6"/>
                      </a:lnTo>
                      <a:lnTo>
                        <a:pt x="10" y="12"/>
                      </a:lnTo>
                      <a:lnTo>
                        <a:pt x="12" y="18"/>
                      </a:lnTo>
                      <a:lnTo>
                        <a:pt x="14" y="24"/>
                      </a:lnTo>
                      <a:lnTo>
                        <a:pt x="12" y="24"/>
                      </a:lnTo>
                      <a:lnTo>
                        <a:pt x="8" y="22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9" name="ïsļîḍé">
                  <a:extLst>
                    <a:ext uri="{FF2B5EF4-FFF2-40B4-BE49-F238E27FC236}">
                      <a16:creationId xmlns:a16="http://schemas.microsoft.com/office/drawing/2014/main" id="{EE1AC931-7AF4-444F-B64E-CBFAFA9F609B}"/>
                    </a:ext>
                  </a:extLst>
                </p:cNvPr>
                <p:cNvSpPr/>
                <p:nvPr/>
              </p:nvSpPr>
              <p:spPr bwMode="auto">
                <a:xfrm>
                  <a:off x="8851358" y="4175905"/>
                  <a:ext cx="30299" cy="16812"/>
                </a:xfrm>
                <a:custGeom>
                  <a:avLst/>
                  <a:gdLst>
                    <a:gd name="T0" fmla="*/ 2147483647 w 18"/>
                    <a:gd name="T1" fmla="*/ 2147483647 h 10"/>
                    <a:gd name="T2" fmla="*/ 2147483647 w 18"/>
                    <a:gd name="T3" fmla="*/ 2147483647 h 10"/>
                    <a:gd name="T4" fmla="*/ 2147483647 w 18"/>
                    <a:gd name="T5" fmla="*/ 2147483647 h 10"/>
                    <a:gd name="T6" fmla="*/ 0 w 18"/>
                    <a:gd name="T7" fmla="*/ 2147483647 h 10"/>
                    <a:gd name="T8" fmla="*/ 0 w 18"/>
                    <a:gd name="T9" fmla="*/ 0 h 10"/>
                    <a:gd name="T10" fmla="*/ 2147483647 w 18"/>
                    <a:gd name="T11" fmla="*/ 0 h 10"/>
                    <a:gd name="T12" fmla="*/ 2147483647 w 18"/>
                    <a:gd name="T13" fmla="*/ 2147483647 h 10"/>
                    <a:gd name="T14" fmla="*/ 2147483647 w 18"/>
                    <a:gd name="T15" fmla="*/ 2147483647 h 10"/>
                    <a:gd name="T16" fmla="*/ 2147483647 w 18"/>
                    <a:gd name="T17" fmla="*/ 2147483647 h 1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8"/>
                    <a:gd name="T28" fmla="*/ 0 h 10"/>
                    <a:gd name="T29" fmla="*/ 18 w 18"/>
                    <a:gd name="T30" fmla="*/ 10 h 1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8" h="10">
                      <a:moveTo>
                        <a:pt x="18" y="10"/>
                      </a:moveTo>
                      <a:lnTo>
                        <a:pt x="10" y="10"/>
                      </a:lnTo>
                      <a:lnTo>
                        <a:pt x="4" y="8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4"/>
                      </a:lnTo>
                      <a:lnTo>
                        <a:pt x="16" y="6"/>
                      </a:lnTo>
                      <a:lnTo>
                        <a:pt x="18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0" name="iṥḷïďe">
                  <a:extLst>
                    <a:ext uri="{FF2B5EF4-FFF2-40B4-BE49-F238E27FC236}">
                      <a16:creationId xmlns:a16="http://schemas.microsoft.com/office/drawing/2014/main" id="{12445C26-891B-4CDC-9F9C-F4D162E79F4E}"/>
                    </a:ext>
                  </a:extLst>
                </p:cNvPr>
                <p:cNvSpPr/>
                <p:nvPr/>
              </p:nvSpPr>
              <p:spPr bwMode="auto">
                <a:xfrm>
                  <a:off x="8724653" y="4096045"/>
                  <a:ext cx="41317" cy="35026"/>
                </a:xfrm>
                <a:custGeom>
                  <a:avLst/>
                  <a:gdLst>
                    <a:gd name="T0" fmla="*/ 2147483647 w 24"/>
                    <a:gd name="T1" fmla="*/ 0 h 20"/>
                    <a:gd name="T2" fmla="*/ 2147483647 w 24"/>
                    <a:gd name="T3" fmla="*/ 2147483647 h 20"/>
                    <a:gd name="T4" fmla="*/ 2147483647 w 24"/>
                    <a:gd name="T5" fmla="*/ 2147483647 h 20"/>
                    <a:gd name="T6" fmla="*/ 2147483647 w 24"/>
                    <a:gd name="T7" fmla="*/ 2147483647 h 20"/>
                    <a:gd name="T8" fmla="*/ 2147483647 w 24"/>
                    <a:gd name="T9" fmla="*/ 2147483647 h 20"/>
                    <a:gd name="T10" fmla="*/ 2147483647 w 24"/>
                    <a:gd name="T11" fmla="*/ 2147483647 h 20"/>
                    <a:gd name="T12" fmla="*/ 2147483647 w 24"/>
                    <a:gd name="T13" fmla="*/ 2147483647 h 20"/>
                    <a:gd name="T14" fmla="*/ 2147483647 w 24"/>
                    <a:gd name="T15" fmla="*/ 2147483647 h 20"/>
                    <a:gd name="T16" fmla="*/ 2147483647 w 24"/>
                    <a:gd name="T17" fmla="*/ 2147483647 h 20"/>
                    <a:gd name="T18" fmla="*/ 2147483647 w 24"/>
                    <a:gd name="T19" fmla="*/ 2147483647 h 20"/>
                    <a:gd name="T20" fmla="*/ 2147483647 w 24"/>
                    <a:gd name="T21" fmla="*/ 2147483647 h 20"/>
                    <a:gd name="T22" fmla="*/ 2147483647 w 24"/>
                    <a:gd name="T23" fmla="*/ 2147483647 h 20"/>
                    <a:gd name="T24" fmla="*/ 2147483647 w 24"/>
                    <a:gd name="T25" fmla="*/ 2147483647 h 20"/>
                    <a:gd name="T26" fmla="*/ 2147483647 w 24"/>
                    <a:gd name="T27" fmla="*/ 2147483647 h 20"/>
                    <a:gd name="T28" fmla="*/ 2147483647 w 24"/>
                    <a:gd name="T29" fmla="*/ 2147483647 h 20"/>
                    <a:gd name="T30" fmla="*/ 2147483647 w 24"/>
                    <a:gd name="T31" fmla="*/ 2147483647 h 20"/>
                    <a:gd name="T32" fmla="*/ 0 w 24"/>
                    <a:gd name="T33" fmla="*/ 2147483647 h 20"/>
                    <a:gd name="T34" fmla="*/ 0 w 24"/>
                    <a:gd name="T35" fmla="*/ 0 h 20"/>
                    <a:gd name="T36" fmla="*/ 2147483647 w 24"/>
                    <a:gd name="T37" fmla="*/ 0 h 2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20"/>
                    <a:gd name="T59" fmla="*/ 24 w 24"/>
                    <a:gd name="T60" fmla="*/ 20 h 2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20">
                      <a:moveTo>
                        <a:pt x="6" y="0"/>
                      </a:moveTo>
                      <a:lnTo>
                        <a:pt x="6" y="2"/>
                      </a:lnTo>
                      <a:lnTo>
                        <a:pt x="8" y="4"/>
                      </a:lnTo>
                      <a:lnTo>
                        <a:pt x="14" y="8"/>
                      </a:lnTo>
                      <a:lnTo>
                        <a:pt x="20" y="12"/>
                      </a:lnTo>
                      <a:lnTo>
                        <a:pt x="24" y="14"/>
                      </a:lnTo>
                      <a:lnTo>
                        <a:pt x="24" y="16"/>
                      </a:lnTo>
                      <a:lnTo>
                        <a:pt x="22" y="20"/>
                      </a:lnTo>
                      <a:lnTo>
                        <a:pt x="20" y="20"/>
                      </a:lnTo>
                      <a:lnTo>
                        <a:pt x="16" y="18"/>
                      </a:lnTo>
                      <a:lnTo>
                        <a:pt x="14" y="14"/>
                      </a:lnTo>
                      <a:lnTo>
                        <a:pt x="10" y="14"/>
                      </a:lnTo>
                      <a:lnTo>
                        <a:pt x="10" y="12"/>
                      </a:lnTo>
                      <a:lnTo>
                        <a:pt x="8" y="8"/>
                      </a:lnTo>
                      <a:lnTo>
                        <a:pt x="6" y="8"/>
                      </a:lnTo>
                      <a:lnTo>
                        <a:pt x="6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1" name="íśľïḋé">
                  <a:extLst>
                    <a:ext uri="{FF2B5EF4-FFF2-40B4-BE49-F238E27FC236}">
                      <a16:creationId xmlns:a16="http://schemas.microsoft.com/office/drawing/2014/main" id="{1A64C63A-A1E3-46F8-8AD7-2352292C69F0}"/>
                    </a:ext>
                  </a:extLst>
                </p:cNvPr>
                <p:cNvSpPr/>
                <p:nvPr/>
              </p:nvSpPr>
              <p:spPr bwMode="auto">
                <a:xfrm>
                  <a:off x="8979439" y="4351038"/>
                  <a:ext cx="22036" cy="18214"/>
                </a:xfrm>
                <a:custGeom>
                  <a:avLst/>
                  <a:gdLst>
                    <a:gd name="T0" fmla="*/ 2147483647 w 12"/>
                    <a:gd name="T1" fmla="*/ 2147483647 h 12"/>
                    <a:gd name="T2" fmla="*/ 2147483647 w 12"/>
                    <a:gd name="T3" fmla="*/ 2147483647 h 12"/>
                    <a:gd name="T4" fmla="*/ 2147483647 w 12"/>
                    <a:gd name="T5" fmla="*/ 2147483647 h 12"/>
                    <a:gd name="T6" fmla="*/ 2147483647 w 12"/>
                    <a:gd name="T7" fmla="*/ 2147483647 h 12"/>
                    <a:gd name="T8" fmla="*/ 2147483647 w 12"/>
                    <a:gd name="T9" fmla="*/ 2147483647 h 12"/>
                    <a:gd name="T10" fmla="*/ 0 w 12"/>
                    <a:gd name="T11" fmla="*/ 0 h 12"/>
                    <a:gd name="T12" fmla="*/ 2147483647 w 12"/>
                    <a:gd name="T13" fmla="*/ 0 h 12"/>
                    <a:gd name="T14" fmla="*/ 2147483647 w 12"/>
                    <a:gd name="T15" fmla="*/ 2147483647 h 12"/>
                    <a:gd name="T16" fmla="*/ 2147483647 w 12"/>
                    <a:gd name="T17" fmla="*/ 2147483647 h 12"/>
                    <a:gd name="T18" fmla="*/ 2147483647 w 12"/>
                    <a:gd name="T19" fmla="*/ 2147483647 h 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"/>
                    <a:gd name="T31" fmla="*/ 0 h 12"/>
                    <a:gd name="T32" fmla="*/ 12 w 12"/>
                    <a:gd name="T33" fmla="*/ 12 h 1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" h="12">
                      <a:moveTo>
                        <a:pt x="12" y="8"/>
                      </a:moveTo>
                      <a:lnTo>
                        <a:pt x="10" y="10"/>
                      </a:lnTo>
                      <a:lnTo>
                        <a:pt x="8" y="12"/>
                      </a:lnTo>
                      <a:lnTo>
                        <a:pt x="4" y="12"/>
                      </a:lnTo>
                      <a:lnTo>
                        <a:pt x="2" y="8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10" y="6"/>
                      </a:lnTo>
                      <a:lnTo>
                        <a:pt x="12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2" name="iṥḷïḍe">
                  <a:extLst>
                    <a:ext uri="{FF2B5EF4-FFF2-40B4-BE49-F238E27FC236}">
                      <a16:creationId xmlns:a16="http://schemas.microsoft.com/office/drawing/2014/main" id="{75DE74E2-7597-4699-ABD9-320A46AC6E37}"/>
                    </a:ext>
                  </a:extLst>
                </p:cNvPr>
                <p:cNvSpPr/>
                <p:nvPr/>
              </p:nvSpPr>
              <p:spPr bwMode="auto">
                <a:xfrm>
                  <a:off x="9249374" y="4394470"/>
                  <a:ext cx="42693" cy="25219"/>
                </a:xfrm>
                <a:custGeom>
                  <a:avLst/>
                  <a:gdLst>
                    <a:gd name="T0" fmla="*/ 2147483647 w 24"/>
                    <a:gd name="T1" fmla="*/ 2147483647 h 16"/>
                    <a:gd name="T2" fmla="*/ 2147483647 w 24"/>
                    <a:gd name="T3" fmla="*/ 2147483647 h 16"/>
                    <a:gd name="T4" fmla="*/ 2147483647 w 24"/>
                    <a:gd name="T5" fmla="*/ 2147483647 h 16"/>
                    <a:gd name="T6" fmla="*/ 2147483647 w 24"/>
                    <a:gd name="T7" fmla="*/ 2147483647 h 16"/>
                    <a:gd name="T8" fmla="*/ 2147483647 w 24"/>
                    <a:gd name="T9" fmla="*/ 2147483647 h 16"/>
                    <a:gd name="T10" fmla="*/ 2147483647 w 24"/>
                    <a:gd name="T11" fmla="*/ 2147483647 h 16"/>
                    <a:gd name="T12" fmla="*/ 2147483647 w 24"/>
                    <a:gd name="T13" fmla="*/ 2147483647 h 16"/>
                    <a:gd name="T14" fmla="*/ 0 w 24"/>
                    <a:gd name="T15" fmla="*/ 2147483647 h 16"/>
                    <a:gd name="T16" fmla="*/ 2147483647 w 24"/>
                    <a:gd name="T17" fmla="*/ 2147483647 h 16"/>
                    <a:gd name="T18" fmla="*/ 2147483647 w 24"/>
                    <a:gd name="T19" fmla="*/ 2147483647 h 16"/>
                    <a:gd name="T20" fmla="*/ 2147483647 w 24"/>
                    <a:gd name="T21" fmla="*/ 2147483647 h 16"/>
                    <a:gd name="T22" fmla="*/ 2147483647 w 24"/>
                    <a:gd name="T23" fmla="*/ 0 h 16"/>
                    <a:gd name="T24" fmla="*/ 2147483647 w 24"/>
                    <a:gd name="T25" fmla="*/ 0 h 16"/>
                    <a:gd name="T26" fmla="*/ 2147483647 w 24"/>
                    <a:gd name="T27" fmla="*/ 2147483647 h 16"/>
                    <a:gd name="T28" fmla="*/ 2147483647 w 24"/>
                    <a:gd name="T29" fmla="*/ 2147483647 h 16"/>
                    <a:gd name="T30" fmla="*/ 2147483647 w 24"/>
                    <a:gd name="T31" fmla="*/ 2147483647 h 1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4"/>
                    <a:gd name="T49" fmla="*/ 0 h 16"/>
                    <a:gd name="T50" fmla="*/ 24 w 24"/>
                    <a:gd name="T51" fmla="*/ 16 h 1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4" h="16">
                      <a:moveTo>
                        <a:pt x="24" y="8"/>
                      </a:moveTo>
                      <a:lnTo>
                        <a:pt x="22" y="12"/>
                      </a:lnTo>
                      <a:lnTo>
                        <a:pt x="20" y="14"/>
                      </a:lnTo>
                      <a:lnTo>
                        <a:pt x="16" y="16"/>
                      </a:lnTo>
                      <a:lnTo>
                        <a:pt x="12" y="16"/>
                      </a:lnTo>
                      <a:lnTo>
                        <a:pt x="6" y="14"/>
                      </a:ln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12" y="0"/>
                      </a:lnTo>
                      <a:lnTo>
                        <a:pt x="16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3" name="iş1îḓe">
                  <a:extLst>
                    <a:ext uri="{FF2B5EF4-FFF2-40B4-BE49-F238E27FC236}">
                      <a16:creationId xmlns:a16="http://schemas.microsoft.com/office/drawing/2014/main" id="{87C1F4E8-B105-4472-96F6-681F9046AD68}"/>
                    </a:ext>
                  </a:extLst>
                </p:cNvPr>
                <p:cNvSpPr/>
                <p:nvPr/>
              </p:nvSpPr>
              <p:spPr bwMode="auto">
                <a:xfrm>
                  <a:off x="9294821" y="4359444"/>
                  <a:ext cx="48203" cy="25219"/>
                </a:xfrm>
                <a:custGeom>
                  <a:avLst/>
                  <a:gdLst>
                    <a:gd name="T0" fmla="*/ 2147483647 w 28"/>
                    <a:gd name="T1" fmla="*/ 2147483647 h 14"/>
                    <a:gd name="T2" fmla="*/ 2147483647 w 28"/>
                    <a:gd name="T3" fmla="*/ 2147483647 h 14"/>
                    <a:gd name="T4" fmla="*/ 2147483647 w 28"/>
                    <a:gd name="T5" fmla="*/ 2147483647 h 14"/>
                    <a:gd name="T6" fmla="*/ 2147483647 w 28"/>
                    <a:gd name="T7" fmla="*/ 2147483647 h 14"/>
                    <a:gd name="T8" fmla="*/ 2147483647 w 28"/>
                    <a:gd name="T9" fmla="*/ 2147483647 h 14"/>
                    <a:gd name="T10" fmla="*/ 2147483647 w 28"/>
                    <a:gd name="T11" fmla="*/ 2147483647 h 14"/>
                    <a:gd name="T12" fmla="*/ 0 w 28"/>
                    <a:gd name="T13" fmla="*/ 2147483647 h 14"/>
                    <a:gd name="T14" fmla="*/ 0 w 28"/>
                    <a:gd name="T15" fmla="*/ 2147483647 h 14"/>
                    <a:gd name="T16" fmla="*/ 2147483647 w 28"/>
                    <a:gd name="T17" fmla="*/ 2147483647 h 14"/>
                    <a:gd name="T18" fmla="*/ 2147483647 w 28"/>
                    <a:gd name="T19" fmla="*/ 2147483647 h 14"/>
                    <a:gd name="T20" fmla="*/ 2147483647 w 28"/>
                    <a:gd name="T21" fmla="*/ 0 h 14"/>
                    <a:gd name="T22" fmla="*/ 2147483647 w 28"/>
                    <a:gd name="T23" fmla="*/ 0 h 14"/>
                    <a:gd name="T24" fmla="*/ 2147483647 w 28"/>
                    <a:gd name="T25" fmla="*/ 0 h 14"/>
                    <a:gd name="T26" fmla="*/ 2147483647 w 28"/>
                    <a:gd name="T27" fmla="*/ 2147483647 h 14"/>
                    <a:gd name="T28" fmla="*/ 2147483647 w 28"/>
                    <a:gd name="T29" fmla="*/ 2147483647 h 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8"/>
                    <a:gd name="T46" fmla="*/ 0 h 14"/>
                    <a:gd name="T47" fmla="*/ 28 w 28"/>
                    <a:gd name="T48" fmla="*/ 14 h 1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8" h="14">
                      <a:moveTo>
                        <a:pt x="26" y="4"/>
                      </a:moveTo>
                      <a:lnTo>
                        <a:pt x="22" y="6"/>
                      </a:lnTo>
                      <a:lnTo>
                        <a:pt x="18" y="10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22" y="0"/>
                      </a:lnTo>
                      <a:lnTo>
                        <a:pt x="26" y="0"/>
                      </a:lnTo>
                      <a:lnTo>
                        <a:pt x="28" y="2"/>
                      </a:lnTo>
                      <a:lnTo>
                        <a:pt x="2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4" name="ï$ļídé">
                  <a:extLst>
                    <a:ext uri="{FF2B5EF4-FFF2-40B4-BE49-F238E27FC236}">
                      <a16:creationId xmlns:a16="http://schemas.microsoft.com/office/drawing/2014/main" id="{22C79127-AC60-4C39-9A35-D6C964726B6B}"/>
                    </a:ext>
                  </a:extLst>
                </p:cNvPr>
                <p:cNvSpPr/>
                <p:nvPr/>
              </p:nvSpPr>
              <p:spPr bwMode="auto">
                <a:xfrm>
                  <a:off x="7680724" y="3806027"/>
                  <a:ext cx="173529" cy="226972"/>
                </a:xfrm>
                <a:custGeom>
                  <a:avLst/>
                  <a:gdLst>
                    <a:gd name="T0" fmla="*/ 2147483647 w 100"/>
                    <a:gd name="T1" fmla="*/ 2147483647 h 136"/>
                    <a:gd name="T2" fmla="*/ 2147483647 w 100"/>
                    <a:gd name="T3" fmla="*/ 2147483647 h 136"/>
                    <a:gd name="T4" fmla="*/ 2147483647 w 100"/>
                    <a:gd name="T5" fmla="*/ 2147483647 h 136"/>
                    <a:gd name="T6" fmla="*/ 2147483647 w 100"/>
                    <a:gd name="T7" fmla="*/ 2147483647 h 136"/>
                    <a:gd name="T8" fmla="*/ 2147483647 w 100"/>
                    <a:gd name="T9" fmla="*/ 2147483647 h 136"/>
                    <a:gd name="T10" fmla="*/ 2147483647 w 100"/>
                    <a:gd name="T11" fmla="*/ 2147483647 h 136"/>
                    <a:gd name="T12" fmla="*/ 2147483647 w 100"/>
                    <a:gd name="T13" fmla="*/ 2147483647 h 136"/>
                    <a:gd name="T14" fmla="*/ 2147483647 w 100"/>
                    <a:gd name="T15" fmla="*/ 2147483647 h 136"/>
                    <a:gd name="T16" fmla="*/ 2147483647 w 100"/>
                    <a:gd name="T17" fmla="*/ 0 h 136"/>
                    <a:gd name="T18" fmla="*/ 2147483647 w 100"/>
                    <a:gd name="T19" fmla="*/ 2147483647 h 136"/>
                    <a:gd name="T20" fmla="*/ 2147483647 w 100"/>
                    <a:gd name="T21" fmla="*/ 2147483647 h 136"/>
                    <a:gd name="T22" fmla="*/ 2147483647 w 100"/>
                    <a:gd name="T23" fmla="*/ 2147483647 h 136"/>
                    <a:gd name="T24" fmla="*/ 2147483647 w 100"/>
                    <a:gd name="T25" fmla="*/ 2147483647 h 136"/>
                    <a:gd name="T26" fmla="*/ 2147483647 w 100"/>
                    <a:gd name="T27" fmla="*/ 2147483647 h 136"/>
                    <a:gd name="T28" fmla="*/ 2147483647 w 100"/>
                    <a:gd name="T29" fmla="*/ 2147483647 h 136"/>
                    <a:gd name="T30" fmla="*/ 2147483647 w 100"/>
                    <a:gd name="T31" fmla="*/ 2147483647 h 136"/>
                    <a:gd name="T32" fmla="*/ 2147483647 w 100"/>
                    <a:gd name="T33" fmla="*/ 2147483647 h 136"/>
                    <a:gd name="T34" fmla="*/ 2147483647 w 100"/>
                    <a:gd name="T35" fmla="*/ 2147483647 h 136"/>
                    <a:gd name="T36" fmla="*/ 2147483647 w 100"/>
                    <a:gd name="T37" fmla="*/ 2147483647 h 136"/>
                    <a:gd name="T38" fmla="*/ 2147483647 w 100"/>
                    <a:gd name="T39" fmla="*/ 2147483647 h 136"/>
                    <a:gd name="T40" fmla="*/ 2147483647 w 100"/>
                    <a:gd name="T41" fmla="*/ 2147483647 h 136"/>
                    <a:gd name="T42" fmla="*/ 2147483647 w 100"/>
                    <a:gd name="T43" fmla="*/ 2147483647 h 136"/>
                    <a:gd name="T44" fmla="*/ 2147483647 w 100"/>
                    <a:gd name="T45" fmla="*/ 2147483647 h 136"/>
                    <a:gd name="T46" fmla="*/ 2147483647 w 100"/>
                    <a:gd name="T47" fmla="*/ 2147483647 h 136"/>
                    <a:gd name="T48" fmla="*/ 2147483647 w 100"/>
                    <a:gd name="T49" fmla="*/ 2147483647 h 136"/>
                    <a:gd name="T50" fmla="*/ 2147483647 w 100"/>
                    <a:gd name="T51" fmla="*/ 2147483647 h 136"/>
                    <a:gd name="T52" fmla="*/ 2147483647 w 100"/>
                    <a:gd name="T53" fmla="*/ 2147483647 h 136"/>
                    <a:gd name="T54" fmla="*/ 2147483647 w 100"/>
                    <a:gd name="T55" fmla="*/ 2147483647 h 136"/>
                    <a:gd name="T56" fmla="*/ 2147483647 w 100"/>
                    <a:gd name="T57" fmla="*/ 2147483647 h 136"/>
                    <a:gd name="T58" fmla="*/ 2147483647 w 100"/>
                    <a:gd name="T59" fmla="*/ 2147483647 h 136"/>
                    <a:gd name="T60" fmla="*/ 2147483647 w 100"/>
                    <a:gd name="T61" fmla="*/ 2147483647 h 136"/>
                    <a:gd name="T62" fmla="*/ 2147483647 w 100"/>
                    <a:gd name="T63" fmla="*/ 2147483647 h 136"/>
                    <a:gd name="T64" fmla="*/ 2147483647 w 100"/>
                    <a:gd name="T65" fmla="*/ 2147483647 h 136"/>
                    <a:gd name="T66" fmla="*/ 2147483647 w 100"/>
                    <a:gd name="T67" fmla="*/ 2147483647 h 136"/>
                    <a:gd name="T68" fmla="*/ 2147483647 w 100"/>
                    <a:gd name="T69" fmla="*/ 2147483647 h 136"/>
                    <a:gd name="T70" fmla="*/ 2147483647 w 100"/>
                    <a:gd name="T71" fmla="*/ 2147483647 h 136"/>
                    <a:gd name="T72" fmla="*/ 2147483647 w 100"/>
                    <a:gd name="T73" fmla="*/ 2147483647 h 136"/>
                    <a:gd name="T74" fmla="*/ 2147483647 w 100"/>
                    <a:gd name="T75" fmla="*/ 2147483647 h 136"/>
                    <a:gd name="T76" fmla="*/ 2147483647 w 100"/>
                    <a:gd name="T77" fmla="*/ 2147483647 h 136"/>
                    <a:gd name="T78" fmla="*/ 2147483647 w 100"/>
                    <a:gd name="T79" fmla="*/ 2147483647 h 136"/>
                    <a:gd name="T80" fmla="*/ 0 w 100"/>
                    <a:gd name="T81" fmla="*/ 2147483647 h 136"/>
                    <a:gd name="T82" fmla="*/ 2147483647 w 100"/>
                    <a:gd name="T83" fmla="*/ 2147483647 h 136"/>
                    <a:gd name="T84" fmla="*/ 2147483647 w 100"/>
                    <a:gd name="T85" fmla="*/ 2147483647 h 1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00"/>
                    <a:gd name="T130" fmla="*/ 0 h 136"/>
                    <a:gd name="T131" fmla="*/ 100 w 100"/>
                    <a:gd name="T132" fmla="*/ 136 h 1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00" h="136">
                      <a:moveTo>
                        <a:pt x="12" y="46"/>
                      </a:moveTo>
                      <a:lnTo>
                        <a:pt x="12" y="28"/>
                      </a:lnTo>
                      <a:lnTo>
                        <a:pt x="16" y="26"/>
                      </a:lnTo>
                      <a:lnTo>
                        <a:pt x="18" y="22"/>
                      </a:lnTo>
                      <a:lnTo>
                        <a:pt x="24" y="14"/>
                      </a:lnTo>
                      <a:lnTo>
                        <a:pt x="28" y="10"/>
                      </a:lnTo>
                      <a:lnTo>
                        <a:pt x="32" y="8"/>
                      </a:lnTo>
                      <a:lnTo>
                        <a:pt x="34" y="6"/>
                      </a:lnTo>
                      <a:lnTo>
                        <a:pt x="36" y="6"/>
                      </a:lnTo>
                      <a:lnTo>
                        <a:pt x="38" y="8"/>
                      </a:lnTo>
                      <a:lnTo>
                        <a:pt x="42" y="10"/>
                      </a:lnTo>
                      <a:lnTo>
                        <a:pt x="60" y="12"/>
                      </a:lnTo>
                      <a:lnTo>
                        <a:pt x="80" y="14"/>
                      </a:lnTo>
                      <a:lnTo>
                        <a:pt x="84" y="12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4" y="2"/>
                      </a:lnTo>
                      <a:lnTo>
                        <a:pt x="100" y="0"/>
                      </a:lnTo>
                      <a:lnTo>
                        <a:pt x="100" y="6"/>
                      </a:lnTo>
                      <a:lnTo>
                        <a:pt x="90" y="16"/>
                      </a:lnTo>
                      <a:lnTo>
                        <a:pt x="86" y="22"/>
                      </a:lnTo>
                      <a:lnTo>
                        <a:pt x="82" y="24"/>
                      </a:lnTo>
                      <a:lnTo>
                        <a:pt x="76" y="24"/>
                      </a:lnTo>
                      <a:lnTo>
                        <a:pt x="70" y="24"/>
                      </a:lnTo>
                      <a:lnTo>
                        <a:pt x="64" y="22"/>
                      </a:lnTo>
                      <a:lnTo>
                        <a:pt x="26" y="22"/>
                      </a:lnTo>
                      <a:lnTo>
                        <a:pt x="22" y="24"/>
                      </a:lnTo>
                      <a:lnTo>
                        <a:pt x="22" y="26"/>
                      </a:lnTo>
                      <a:lnTo>
                        <a:pt x="20" y="34"/>
                      </a:lnTo>
                      <a:lnTo>
                        <a:pt x="22" y="38"/>
                      </a:lnTo>
                      <a:lnTo>
                        <a:pt x="24" y="46"/>
                      </a:lnTo>
                      <a:lnTo>
                        <a:pt x="28" y="52"/>
                      </a:lnTo>
                      <a:lnTo>
                        <a:pt x="32" y="54"/>
                      </a:lnTo>
                      <a:lnTo>
                        <a:pt x="34" y="54"/>
                      </a:lnTo>
                      <a:lnTo>
                        <a:pt x="36" y="52"/>
                      </a:lnTo>
                      <a:lnTo>
                        <a:pt x="40" y="50"/>
                      </a:lnTo>
                      <a:lnTo>
                        <a:pt x="46" y="46"/>
                      </a:lnTo>
                      <a:lnTo>
                        <a:pt x="54" y="44"/>
                      </a:lnTo>
                      <a:lnTo>
                        <a:pt x="62" y="42"/>
                      </a:lnTo>
                      <a:lnTo>
                        <a:pt x="68" y="40"/>
                      </a:lnTo>
                      <a:lnTo>
                        <a:pt x="74" y="40"/>
                      </a:lnTo>
                      <a:lnTo>
                        <a:pt x="72" y="42"/>
                      </a:lnTo>
                      <a:lnTo>
                        <a:pt x="68" y="44"/>
                      </a:lnTo>
                      <a:lnTo>
                        <a:pt x="62" y="48"/>
                      </a:lnTo>
                      <a:lnTo>
                        <a:pt x="56" y="50"/>
                      </a:lnTo>
                      <a:lnTo>
                        <a:pt x="50" y="56"/>
                      </a:lnTo>
                      <a:lnTo>
                        <a:pt x="42" y="66"/>
                      </a:lnTo>
                      <a:lnTo>
                        <a:pt x="44" y="66"/>
                      </a:lnTo>
                      <a:lnTo>
                        <a:pt x="46" y="70"/>
                      </a:lnTo>
                      <a:lnTo>
                        <a:pt x="48" y="76"/>
                      </a:lnTo>
                      <a:lnTo>
                        <a:pt x="54" y="84"/>
                      </a:lnTo>
                      <a:lnTo>
                        <a:pt x="54" y="98"/>
                      </a:lnTo>
                      <a:lnTo>
                        <a:pt x="56" y="102"/>
                      </a:lnTo>
                      <a:lnTo>
                        <a:pt x="60" y="104"/>
                      </a:lnTo>
                      <a:lnTo>
                        <a:pt x="64" y="104"/>
                      </a:lnTo>
                      <a:lnTo>
                        <a:pt x="64" y="106"/>
                      </a:lnTo>
                      <a:lnTo>
                        <a:pt x="60" y="110"/>
                      </a:lnTo>
                      <a:lnTo>
                        <a:pt x="54" y="114"/>
                      </a:lnTo>
                      <a:lnTo>
                        <a:pt x="50" y="118"/>
                      </a:lnTo>
                      <a:lnTo>
                        <a:pt x="44" y="118"/>
                      </a:lnTo>
                      <a:lnTo>
                        <a:pt x="32" y="92"/>
                      </a:lnTo>
                      <a:lnTo>
                        <a:pt x="32" y="88"/>
                      </a:lnTo>
                      <a:lnTo>
                        <a:pt x="34" y="84"/>
                      </a:lnTo>
                      <a:lnTo>
                        <a:pt x="32" y="78"/>
                      </a:lnTo>
                      <a:lnTo>
                        <a:pt x="28" y="80"/>
                      </a:lnTo>
                      <a:lnTo>
                        <a:pt x="24" y="78"/>
                      </a:lnTo>
                      <a:lnTo>
                        <a:pt x="22" y="106"/>
                      </a:lnTo>
                      <a:lnTo>
                        <a:pt x="22" y="120"/>
                      </a:lnTo>
                      <a:lnTo>
                        <a:pt x="20" y="126"/>
                      </a:lnTo>
                      <a:lnTo>
                        <a:pt x="18" y="132"/>
                      </a:lnTo>
                      <a:lnTo>
                        <a:pt x="14" y="134"/>
                      </a:lnTo>
                      <a:lnTo>
                        <a:pt x="8" y="136"/>
                      </a:lnTo>
                      <a:lnTo>
                        <a:pt x="6" y="134"/>
                      </a:lnTo>
                      <a:lnTo>
                        <a:pt x="6" y="130"/>
                      </a:lnTo>
                      <a:lnTo>
                        <a:pt x="6" y="120"/>
                      </a:lnTo>
                      <a:lnTo>
                        <a:pt x="6" y="116"/>
                      </a:lnTo>
                      <a:lnTo>
                        <a:pt x="8" y="110"/>
                      </a:lnTo>
                      <a:lnTo>
                        <a:pt x="10" y="102"/>
                      </a:lnTo>
                      <a:lnTo>
                        <a:pt x="10" y="94"/>
                      </a:lnTo>
                      <a:lnTo>
                        <a:pt x="4" y="94"/>
                      </a:lnTo>
                      <a:lnTo>
                        <a:pt x="0" y="92"/>
                      </a:lnTo>
                      <a:lnTo>
                        <a:pt x="0" y="90"/>
                      </a:lnTo>
                      <a:lnTo>
                        <a:pt x="0" y="78"/>
                      </a:lnTo>
                      <a:lnTo>
                        <a:pt x="4" y="66"/>
                      </a:lnTo>
                      <a:lnTo>
                        <a:pt x="8" y="54"/>
                      </a:lnTo>
                      <a:lnTo>
                        <a:pt x="12" y="44"/>
                      </a:lnTo>
                      <a:lnTo>
                        <a:pt x="12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5" name="ïṧḷiďé">
                  <a:extLst>
                    <a:ext uri="{FF2B5EF4-FFF2-40B4-BE49-F238E27FC236}">
                      <a16:creationId xmlns:a16="http://schemas.microsoft.com/office/drawing/2014/main" id="{5A11A82F-6747-4B7E-AE95-F715DA8F61CE}"/>
                    </a:ext>
                  </a:extLst>
                </p:cNvPr>
                <p:cNvSpPr/>
                <p:nvPr/>
              </p:nvSpPr>
              <p:spPr bwMode="auto">
                <a:xfrm>
                  <a:off x="7427316" y="3642103"/>
                  <a:ext cx="264425" cy="187741"/>
                </a:xfrm>
                <a:custGeom>
                  <a:avLst/>
                  <a:gdLst>
                    <a:gd name="T0" fmla="*/ 2147483647 w 152"/>
                    <a:gd name="T1" fmla="*/ 2147483647 h 112"/>
                    <a:gd name="T2" fmla="*/ 2147483647 w 152"/>
                    <a:gd name="T3" fmla="*/ 2147483647 h 112"/>
                    <a:gd name="T4" fmla="*/ 2147483647 w 152"/>
                    <a:gd name="T5" fmla="*/ 2147483647 h 112"/>
                    <a:gd name="T6" fmla="*/ 2147483647 w 152"/>
                    <a:gd name="T7" fmla="*/ 2147483647 h 112"/>
                    <a:gd name="T8" fmla="*/ 2147483647 w 152"/>
                    <a:gd name="T9" fmla="*/ 2147483647 h 112"/>
                    <a:gd name="T10" fmla="*/ 2147483647 w 152"/>
                    <a:gd name="T11" fmla="*/ 2147483647 h 112"/>
                    <a:gd name="T12" fmla="*/ 2147483647 w 152"/>
                    <a:gd name="T13" fmla="*/ 2147483647 h 112"/>
                    <a:gd name="T14" fmla="*/ 2147483647 w 152"/>
                    <a:gd name="T15" fmla="*/ 2147483647 h 112"/>
                    <a:gd name="T16" fmla="*/ 2147483647 w 152"/>
                    <a:gd name="T17" fmla="*/ 2147483647 h 112"/>
                    <a:gd name="T18" fmla="*/ 2147483647 w 152"/>
                    <a:gd name="T19" fmla="*/ 0 h 112"/>
                    <a:gd name="T20" fmla="*/ 2147483647 w 152"/>
                    <a:gd name="T21" fmla="*/ 2147483647 h 112"/>
                    <a:gd name="T22" fmla="*/ 2147483647 w 152"/>
                    <a:gd name="T23" fmla="*/ 2147483647 h 112"/>
                    <a:gd name="T24" fmla="*/ 2147483647 w 152"/>
                    <a:gd name="T25" fmla="*/ 2147483647 h 112"/>
                    <a:gd name="T26" fmla="*/ 2147483647 w 152"/>
                    <a:gd name="T27" fmla="*/ 2147483647 h 112"/>
                    <a:gd name="T28" fmla="*/ 2147483647 w 152"/>
                    <a:gd name="T29" fmla="*/ 2147483647 h 112"/>
                    <a:gd name="T30" fmla="*/ 2147483647 w 152"/>
                    <a:gd name="T31" fmla="*/ 2147483647 h 112"/>
                    <a:gd name="T32" fmla="*/ 2147483647 w 152"/>
                    <a:gd name="T33" fmla="*/ 2147483647 h 112"/>
                    <a:gd name="T34" fmla="*/ 2147483647 w 152"/>
                    <a:gd name="T35" fmla="*/ 2147483647 h 112"/>
                    <a:gd name="T36" fmla="*/ 2147483647 w 152"/>
                    <a:gd name="T37" fmla="*/ 2147483647 h 112"/>
                    <a:gd name="T38" fmla="*/ 2147483647 w 152"/>
                    <a:gd name="T39" fmla="*/ 2147483647 h 112"/>
                    <a:gd name="T40" fmla="*/ 2147483647 w 152"/>
                    <a:gd name="T41" fmla="*/ 2147483647 h 112"/>
                    <a:gd name="T42" fmla="*/ 2147483647 w 152"/>
                    <a:gd name="T43" fmla="*/ 2147483647 h 112"/>
                    <a:gd name="T44" fmla="*/ 2147483647 w 152"/>
                    <a:gd name="T45" fmla="*/ 2147483647 h 112"/>
                    <a:gd name="T46" fmla="*/ 2147483647 w 152"/>
                    <a:gd name="T47" fmla="*/ 2147483647 h 112"/>
                    <a:gd name="T48" fmla="*/ 2147483647 w 152"/>
                    <a:gd name="T49" fmla="*/ 2147483647 h 112"/>
                    <a:gd name="T50" fmla="*/ 2147483647 w 152"/>
                    <a:gd name="T51" fmla="*/ 2147483647 h 112"/>
                    <a:gd name="T52" fmla="*/ 2147483647 w 152"/>
                    <a:gd name="T53" fmla="*/ 2147483647 h 112"/>
                    <a:gd name="T54" fmla="*/ 2147483647 w 152"/>
                    <a:gd name="T55" fmla="*/ 2147483647 h 112"/>
                    <a:gd name="T56" fmla="*/ 2147483647 w 152"/>
                    <a:gd name="T57" fmla="*/ 2147483647 h 112"/>
                    <a:gd name="T58" fmla="*/ 2147483647 w 152"/>
                    <a:gd name="T59" fmla="*/ 2147483647 h 112"/>
                    <a:gd name="T60" fmla="*/ 2147483647 w 152"/>
                    <a:gd name="T61" fmla="*/ 2147483647 h 112"/>
                    <a:gd name="T62" fmla="*/ 2147483647 w 152"/>
                    <a:gd name="T63" fmla="*/ 2147483647 h 112"/>
                    <a:gd name="T64" fmla="*/ 0 w 152"/>
                    <a:gd name="T65" fmla="*/ 2147483647 h 112"/>
                    <a:gd name="T66" fmla="*/ 0 w 152"/>
                    <a:gd name="T67" fmla="*/ 2147483647 h 112"/>
                    <a:gd name="T68" fmla="*/ 0 w 152"/>
                    <a:gd name="T69" fmla="*/ 2147483647 h 112"/>
                    <a:gd name="T70" fmla="*/ 2147483647 w 152"/>
                    <a:gd name="T71" fmla="*/ 2147483647 h 112"/>
                    <a:gd name="T72" fmla="*/ 2147483647 w 152"/>
                    <a:gd name="T73" fmla="*/ 2147483647 h 112"/>
                    <a:gd name="T74" fmla="*/ 2147483647 w 152"/>
                    <a:gd name="T75" fmla="*/ 2147483647 h 112"/>
                    <a:gd name="T76" fmla="*/ 2147483647 w 152"/>
                    <a:gd name="T77" fmla="*/ 2147483647 h 112"/>
                    <a:gd name="T78" fmla="*/ 2147483647 w 152"/>
                    <a:gd name="T79" fmla="*/ 2147483647 h 112"/>
                    <a:gd name="T80" fmla="*/ 2147483647 w 152"/>
                    <a:gd name="T81" fmla="*/ 2147483647 h 11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52"/>
                    <a:gd name="T124" fmla="*/ 0 h 112"/>
                    <a:gd name="T125" fmla="*/ 152 w 152"/>
                    <a:gd name="T126" fmla="*/ 112 h 11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52" h="112">
                      <a:moveTo>
                        <a:pt x="58" y="58"/>
                      </a:moveTo>
                      <a:lnTo>
                        <a:pt x="68" y="62"/>
                      </a:lnTo>
                      <a:lnTo>
                        <a:pt x="70" y="60"/>
                      </a:lnTo>
                      <a:lnTo>
                        <a:pt x="68" y="58"/>
                      </a:lnTo>
                      <a:lnTo>
                        <a:pt x="68" y="54"/>
                      </a:lnTo>
                      <a:lnTo>
                        <a:pt x="70" y="56"/>
                      </a:lnTo>
                      <a:lnTo>
                        <a:pt x="74" y="58"/>
                      </a:lnTo>
                      <a:lnTo>
                        <a:pt x="74" y="54"/>
                      </a:lnTo>
                      <a:lnTo>
                        <a:pt x="70" y="52"/>
                      </a:lnTo>
                      <a:lnTo>
                        <a:pt x="70" y="48"/>
                      </a:lnTo>
                      <a:lnTo>
                        <a:pt x="68" y="48"/>
                      </a:lnTo>
                      <a:lnTo>
                        <a:pt x="76" y="42"/>
                      </a:lnTo>
                      <a:lnTo>
                        <a:pt x="80" y="40"/>
                      </a:lnTo>
                      <a:lnTo>
                        <a:pt x="86" y="40"/>
                      </a:lnTo>
                      <a:lnTo>
                        <a:pt x="88" y="36"/>
                      </a:lnTo>
                      <a:lnTo>
                        <a:pt x="92" y="26"/>
                      </a:lnTo>
                      <a:lnTo>
                        <a:pt x="98" y="16"/>
                      </a:lnTo>
                      <a:lnTo>
                        <a:pt x="106" y="4"/>
                      </a:lnTo>
                      <a:lnTo>
                        <a:pt x="110" y="0"/>
                      </a:lnTo>
                      <a:lnTo>
                        <a:pt x="114" y="0"/>
                      </a:lnTo>
                      <a:lnTo>
                        <a:pt x="118" y="2"/>
                      </a:lnTo>
                      <a:lnTo>
                        <a:pt x="122" y="8"/>
                      </a:lnTo>
                      <a:lnTo>
                        <a:pt x="124" y="14"/>
                      </a:lnTo>
                      <a:lnTo>
                        <a:pt x="124" y="20"/>
                      </a:lnTo>
                      <a:lnTo>
                        <a:pt x="132" y="22"/>
                      </a:lnTo>
                      <a:lnTo>
                        <a:pt x="138" y="26"/>
                      </a:lnTo>
                      <a:lnTo>
                        <a:pt x="144" y="26"/>
                      </a:lnTo>
                      <a:lnTo>
                        <a:pt x="152" y="28"/>
                      </a:lnTo>
                      <a:lnTo>
                        <a:pt x="152" y="32"/>
                      </a:lnTo>
                      <a:lnTo>
                        <a:pt x="150" y="34"/>
                      </a:lnTo>
                      <a:lnTo>
                        <a:pt x="148" y="36"/>
                      </a:lnTo>
                      <a:lnTo>
                        <a:pt x="140" y="36"/>
                      </a:lnTo>
                      <a:lnTo>
                        <a:pt x="134" y="36"/>
                      </a:lnTo>
                      <a:lnTo>
                        <a:pt x="132" y="38"/>
                      </a:lnTo>
                      <a:lnTo>
                        <a:pt x="130" y="40"/>
                      </a:lnTo>
                      <a:lnTo>
                        <a:pt x="138" y="44"/>
                      </a:lnTo>
                      <a:lnTo>
                        <a:pt x="138" y="46"/>
                      </a:lnTo>
                      <a:lnTo>
                        <a:pt x="132" y="48"/>
                      </a:lnTo>
                      <a:lnTo>
                        <a:pt x="124" y="54"/>
                      </a:lnTo>
                      <a:lnTo>
                        <a:pt x="122" y="60"/>
                      </a:lnTo>
                      <a:lnTo>
                        <a:pt x="112" y="58"/>
                      </a:lnTo>
                      <a:lnTo>
                        <a:pt x="106" y="56"/>
                      </a:lnTo>
                      <a:lnTo>
                        <a:pt x="100" y="56"/>
                      </a:lnTo>
                      <a:lnTo>
                        <a:pt x="94" y="56"/>
                      </a:lnTo>
                      <a:lnTo>
                        <a:pt x="88" y="60"/>
                      </a:lnTo>
                      <a:lnTo>
                        <a:pt x="82" y="64"/>
                      </a:lnTo>
                      <a:lnTo>
                        <a:pt x="78" y="70"/>
                      </a:lnTo>
                      <a:lnTo>
                        <a:pt x="74" y="82"/>
                      </a:lnTo>
                      <a:lnTo>
                        <a:pt x="70" y="96"/>
                      </a:lnTo>
                      <a:lnTo>
                        <a:pt x="70" y="104"/>
                      </a:lnTo>
                      <a:lnTo>
                        <a:pt x="68" y="108"/>
                      </a:lnTo>
                      <a:lnTo>
                        <a:pt x="64" y="108"/>
                      </a:lnTo>
                      <a:lnTo>
                        <a:pt x="60" y="106"/>
                      </a:lnTo>
                      <a:lnTo>
                        <a:pt x="56" y="104"/>
                      </a:lnTo>
                      <a:lnTo>
                        <a:pt x="52" y="100"/>
                      </a:lnTo>
                      <a:lnTo>
                        <a:pt x="48" y="98"/>
                      </a:lnTo>
                      <a:lnTo>
                        <a:pt x="44" y="98"/>
                      </a:lnTo>
                      <a:lnTo>
                        <a:pt x="42" y="100"/>
                      </a:lnTo>
                      <a:lnTo>
                        <a:pt x="36" y="106"/>
                      </a:lnTo>
                      <a:lnTo>
                        <a:pt x="28" y="108"/>
                      </a:lnTo>
                      <a:lnTo>
                        <a:pt x="26" y="110"/>
                      </a:lnTo>
                      <a:lnTo>
                        <a:pt x="20" y="112"/>
                      </a:lnTo>
                      <a:lnTo>
                        <a:pt x="14" y="110"/>
                      </a:lnTo>
                      <a:lnTo>
                        <a:pt x="8" y="108"/>
                      </a:lnTo>
                      <a:lnTo>
                        <a:pt x="2" y="106"/>
                      </a:lnTo>
                      <a:lnTo>
                        <a:pt x="0" y="104"/>
                      </a:lnTo>
                      <a:lnTo>
                        <a:pt x="0" y="102"/>
                      </a:lnTo>
                      <a:lnTo>
                        <a:pt x="0" y="92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8" y="100"/>
                      </a:lnTo>
                      <a:lnTo>
                        <a:pt x="20" y="100"/>
                      </a:lnTo>
                      <a:lnTo>
                        <a:pt x="20" y="90"/>
                      </a:lnTo>
                      <a:lnTo>
                        <a:pt x="26" y="82"/>
                      </a:lnTo>
                      <a:lnTo>
                        <a:pt x="30" y="78"/>
                      </a:lnTo>
                      <a:lnTo>
                        <a:pt x="34" y="76"/>
                      </a:lnTo>
                      <a:lnTo>
                        <a:pt x="46" y="72"/>
                      </a:lnTo>
                      <a:lnTo>
                        <a:pt x="50" y="70"/>
                      </a:lnTo>
                      <a:lnTo>
                        <a:pt x="54" y="66"/>
                      </a:lnTo>
                      <a:lnTo>
                        <a:pt x="60" y="56"/>
                      </a:lnTo>
                      <a:lnTo>
                        <a:pt x="58" y="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6" name="iṡḻiḍe">
                  <a:extLst>
                    <a:ext uri="{FF2B5EF4-FFF2-40B4-BE49-F238E27FC236}">
                      <a16:creationId xmlns:a16="http://schemas.microsoft.com/office/drawing/2014/main" id="{49762BE5-0ABC-44FF-B282-C4673840CBFB}"/>
                    </a:ext>
                  </a:extLst>
                </p:cNvPr>
                <p:cNvSpPr/>
                <p:nvPr/>
              </p:nvSpPr>
              <p:spPr bwMode="auto">
                <a:xfrm>
                  <a:off x="7527854" y="3723363"/>
                  <a:ext cx="27544" cy="25219"/>
                </a:xfrm>
                <a:custGeom>
                  <a:avLst/>
                  <a:gdLst>
                    <a:gd name="T0" fmla="*/ 2147483647 w 16"/>
                    <a:gd name="T1" fmla="*/ 0 h 14"/>
                    <a:gd name="T2" fmla="*/ 2147483647 w 16"/>
                    <a:gd name="T3" fmla="*/ 2147483647 h 14"/>
                    <a:gd name="T4" fmla="*/ 2147483647 w 16"/>
                    <a:gd name="T5" fmla="*/ 2147483647 h 14"/>
                    <a:gd name="T6" fmla="*/ 2147483647 w 16"/>
                    <a:gd name="T7" fmla="*/ 2147483647 h 14"/>
                    <a:gd name="T8" fmla="*/ 2147483647 w 16"/>
                    <a:gd name="T9" fmla="*/ 2147483647 h 14"/>
                    <a:gd name="T10" fmla="*/ 2147483647 w 16"/>
                    <a:gd name="T11" fmla="*/ 2147483647 h 14"/>
                    <a:gd name="T12" fmla="*/ 2147483647 w 16"/>
                    <a:gd name="T13" fmla="*/ 2147483647 h 14"/>
                    <a:gd name="T14" fmla="*/ 2147483647 w 16"/>
                    <a:gd name="T15" fmla="*/ 2147483647 h 14"/>
                    <a:gd name="T16" fmla="*/ 2147483647 w 16"/>
                    <a:gd name="T17" fmla="*/ 2147483647 h 14"/>
                    <a:gd name="T18" fmla="*/ 0 w 16"/>
                    <a:gd name="T19" fmla="*/ 2147483647 h 14"/>
                    <a:gd name="T20" fmla="*/ 2147483647 w 16"/>
                    <a:gd name="T21" fmla="*/ 0 h 14"/>
                    <a:gd name="T22" fmla="*/ 2147483647 w 16"/>
                    <a:gd name="T23" fmla="*/ 0 h 1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"/>
                    <a:gd name="T37" fmla="*/ 0 h 14"/>
                    <a:gd name="T38" fmla="*/ 16 w 16"/>
                    <a:gd name="T39" fmla="*/ 14 h 1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" h="14">
                      <a:moveTo>
                        <a:pt x="12" y="0"/>
                      </a:moveTo>
                      <a:lnTo>
                        <a:pt x="12" y="4"/>
                      </a:lnTo>
                      <a:lnTo>
                        <a:pt x="16" y="6"/>
                      </a:lnTo>
                      <a:lnTo>
                        <a:pt x="16" y="10"/>
                      </a:lnTo>
                      <a:lnTo>
                        <a:pt x="12" y="8"/>
                      </a:lnTo>
                      <a:lnTo>
                        <a:pt x="10" y="6"/>
                      </a:lnTo>
                      <a:lnTo>
                        <a:pt x="10" y="10"/>
                      </a:lnTo>
                      <a:lnTo>
                        <a:pt x="12" y="12"/>
                      </a:lnTo>
                      <a:lnTo>
                        <a:pt x="10" y="14"/>
                      </a:ln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7" name="ïšḻîďè">
                  <a:extLst>
                    <a:ext uri="{FF2B5EF4-FFF2-40B4-BE49-F238E27FC236}">
                      <a16:creationId xmlns:a16="http://schemas.microsoft.com/office/drawing/2014/main" id="{3685C0F5-F136-481A-919D-C6EAFF41053F}"/>
                    </a:ext>
                  </a:extLst>
                </p:cNvPr>
                <p:cNvSpPr/>
                <p:nvPr/>
              </p:nvSpPr>
              <p:spPr bwMode="auto">
                <a:xfrm>
                  <a:off x="8014011" y="3870475"/>
                  <a:ext cx="278197" cy="274608"/>
                </a:xfrm>
                <a:custGeom>
                  <a:avLst/>
                  <a:gdLst>
                    <a:gd name="T0" fmla="*/ 2147483647 w 160"/>
                    <a:gd name="T1" fmla="*/ 2147483647 h 164"/>
                    <a:gd name="T2" fmla="*/ 2147483647 w 160"/>
                    <a:gd name="T3" fmla="*/ 2147483647 h 164"/>
                    <a:gd name="T4" fmla="*/ 2147483647 w 160"/>
                    <a:gd name="T5" fmla="*/ 2147483647 h 164"/>
                    <a:gd name="T6" fmla="*/ 2147483647 w 160"/>
                    <a:gd name="T7" fmla="*/ 2147483647 h 164"/>
                    <a:gd name="T8" fmla="*/ 2147483647 w 160"/>
                    <a:gd name="T9" fmla="*/ 2147483647 h 164"/>
                    <a:gd name="T10" fmla="*/ 2147483647 w 160"/>
                    <a:gd name="T11" fmla="*/ 2147483647 h 164"/>
                    <a:gd name="T12" fmla="*/ 2147483647 w 160"/>
                    <a:gd name="T13" fmla="*/ 2147483647 h 164"/>
                    <a:gd name="T14" fmla="*/ 2147483647 w 160"/>
                    <a:gd name="T15" fmla="*/ 2147483647 h 164"/>
                    <a:gd name="T16" fmla="*/ 2147483647 w 160"/>
                    <a:gd name="T17" fmla="*/ 2147483647 h 164"/>
                    <a:gd name="T18" fmla="*/ 2147483647 w 160"/>
                    <a:gd name="T19" fmla="*/ 2147483647 h 164"/>
                    <a:gd name="T20" fmla="*/ 2147483647 w 160"/>
                    <a:gd name="T21" fmla="*/ 2147483647 h 164"/>
                    <a:gd name="T22" fmla="*/ 2147483647 w 160"/>
                    <a:gd name="T23" fmla="*/ 2147483647 h 164"/>
                    <a:gd name="T24" fmla="*/ 2147483647 w 160"/>
                    <a:gd name="T25" fmla="*/ 2147483647 h 164"/>
                    <a:gd name="T26" fmla="*/ 2147483647 w 160"/>
                    <a:gd name="T27" fmla="*/ 2147483647 h 164"/>
                    <a:gd name="T28" fmla="*/ 2147483647 w 160"/>
                    <a:gd name="T29" fmla="*/ 2147483647 h 164"/>
                    <a:gd name="T30" fmla="*/ 2147483647 w 160"/>
                    <a:gd name="T31" fmla="*/ 2147483647 h 164"/>
                    <a:gd name="T32" fmla="*/ 2147483647 w 160"/>
                    <a:gd name="T33" fmla="*/ 2147483647 h 164"/>
                    <a:gd name="T34" fmla="*/ 2147483647 w 160"/>
                    <a:gd name="T35" fmla="*/ 2147483647 h 164"/>
                    <a:gd name="T36" fmla="*/ 2147483647 w 160"/>
                    <a:gd name="T37" fmla="*/ 2147483647 h 164"/>
                    <a:gd name="T38" fmla="*/ 2147483647 w 160"/>
                    <a:gd name="T39" fmla="*/ 2147483647 h 164"/>
                    <a:gd name="T40" fmla="*/ 2147483647 w 160"/>
                    <a:gd name="T41" fmla="*/ 2147483647 h 164"/>
                    <a:gd name="T42" fmla="*/ 2147483647 w 160"/>
                    <a:gd name="T43" fmla="*/ 2147483647 h 164"/>
                    <a:gd name="T44" fmla="*/ 2147483647 w 160"/>
                    <a:gd name="T45" fmla="*/ 2147483647 h 164"/>
                    <a:gd name="T46" fmla="*/ 2147483647 w 160"/>
                    <a:gd name="T47" fmla="*/ 2147483647 h 164"/>
                    <a:gd name="T48" fmla="*/ 2147483647 w 160"/>
                    <a:gd name="T49" fmla="*/ 2147483647 h 164"/>
                    <a:gd name="T50" fmla="*/ 2147483647 w 160"/>
                    <a:gd name="T51" fmla="*/ 2147483647 h 164"/>
                    <a:gd name="T52" fmla="*/ 2147483647 w 160"/>
                    <a:gd name="T53" fmla="*/ 2147483647 h 164"/>
                    <a:gd name="T54" fmla="*/ 2147483647 w 160"/>
                    <a:gd name="T55" fmla="*/ 2147483647 h 164"/>
                    <a:gd name="T56" fmla="*/ 2147483647 w 160"/>
                    <a:gd name="T57" fmla="*/ 2147483647 h 164"/>
                    <a:gd name="T58" fmla="*/ 2147483647 w 160"/>
                    <a:gd name="T59" fmla="*/ 2147483647 h 164"/>
                    <a:gd name="T60" fmla="*/ 2147483647 w 160"/>
                    <a:gd name="T61" fmla="*/ 2147483647 h 164"/>
                    <a:gd name="T62" fmla="*/ 2147483647 w 160"/>
                    <a:gd name="T63" fmla="*/ 2147483647 h 164"/>
                    <a:gd name="T64" fmla="*/ 0 w 160"/>
                    <a:gd name="T65" fmla="*/ 2147483647 h 164"/>
                    <a:gd name="T66" fmla="*/ 2147483647 w 160"/>
                    <a:gd name="T67" fmla="*/ 2147483647 h 164"/>
                    <a:gd name="T68" fmla="*/ 2147483647 w 160"/>
                    <a:gd name="T69" fmla="*/ 0 h 164"/>
                    <a:gd name="T70" fmla="*/ 2147483647 w 160"/>
                    <a:gd name="T71" fmla="*/ 2147483647 h 164"/>
                    <a:gd name="T72" fmla="*/ 2147483647 w 160"/>
                    <a:gd name="T73" fmla="*/ 2147483647 h 164"/>
                    <a:gd name="T74" fmla="*/ 2147483647 w 160"/>
                    <a:gd name="T75" fmla="*/ 2147483647 h 164"/>
                    <a:gd name="T76" fmla="*/ 2147483647 w 160"/>
                    <a:gd name="T77" fmla="*/ 2147483647 h 164"/>
                    <a:gd name="T78" fmla="*/ 2147483647 w 160"/>
                    <a:gd name="T79" fmla="*/ 2147483647 h 164"/>
                    <a:gd name="T80" fmla="*/ 2147483647 w 160"/>
                    <a:gd name="T81" fmla="*/ 2147483647 h 164"/>
                    <a:gd name="T82" fmla="*/ 2147483647 w 160"/>
                    <a:gd name="T83" fmla="*/ 2147483647 h 164"/>
                    <a:gd name="T84" fmla="*/ 2147483647 w 160"/>
                    <a:gd name="T85" fmla="*/ 2147483647 h 164"/>
                    <a:gd name="T86" fmla="*/ 2147483647 w 160"/>
                    <a:gd name="T87" fmla="*/ 2147483647 h 164"/>
                    <a:gd name="T88" fmla="*/ 2147483647 w 160"/>
                    <a:gd name="T89" fmla="*/ 2147483647 h 164"/>
                    <a:gd name="T90" fmla="*/ 2147483647 w 160"/>
                    <a:gd name="T91" fmla="*/ 2147483647 h 164"/>
                    <a:gd name="T92" fmla="*/ 2147483647 w 160"/>
                    <a:gd name="T93" fmla="*/ 2147483647 h 164"/>
                    <a:gd name="T94" fmla="*/ 2147483647 w 160"/>
                    <a:gd name="T95" fmla="*/ 2147483647 h 164"/>
                    <a:gd name="T96" fmla="*/ 2147483647 w 160"/>
                    <a:gd name="T97" fmla="*/ 2147483647 h 164"/>
                    <a:gd name="T98" fmla="*/ 2147483647 w 160"/>
                    <a:gd name="T99" fmla="*/ 2147483647 h 16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60"/>
                    <a:gd name="T151" fmla="*/ 0 h 164"/>
                    <a:gd name="T152" fmla="*/ 160 w 160"/>
                    <a:gd name="T153" fmla="*/ 164 h 164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60" h="164">
                      <a:moveTo>
                        <a:pt x="160" y="38"/>
                      </a:moveTo>
                      <a:lnTo>
                        <a:pt x="160" y="114"/>
                      </a:lnTo>
                      <a:lnTo>
                        <a:pt x="156" y="118"/>
                      </a:lnTo>
                      <a:lnTo>
                        <a:pt x="156" y="122"/>
                      </a:lnTo>
                      <a:lnTo>
                        <a:pt x="160" y="126"/>
                      </a:lnTo>
                      <a:lnTo>
                        <a:pt x="160" y="164"/>
                      </a:lnTo>
                      <a:lnTo>
                        <a:pt x="154" y="164"/>
                      </a:lnTo>
                      <a:lnTo>
                        <a:pt x="148" y="158"/>
                      </a:lnTo>
                      <a:lnTo>
                        <a:pt x="144" y="152"/>
                      </a:lnTo>
                      <a:lnTo>
                        <a:pt x="144" y="144"/>
                      </a:lnTo>
                      <a:lnTo>
                        <a:pt x="126" y="144"/>
                      </a:lnTo>
                      <a:lnTo>
                        <a:pt x="120" y="148"/>
                      </a:lnTo>
                      <a:lnTo>
                        <a:pt x="112" y="148"/>
                      </a:lnTo>
                      <a:lnTo>
                        <a:pt x="104" y="148"/>
                      </a:lnTo>
                      <a:lnTo>
                        <a:pt x="102" y="146"/>
                      </a:lnTo>
                      <a:lnTo>
                        <a:pt x="102" y="144"/>
                      </a:lnTo>
                      <a:lnTo>
                        <a:pt x="104" y="138"/>
                      </a:lnTo>
                      <a:lnTo>
                        <a:pt x="110" y="134"/>
                      </a:lnTo>
                      <a:lnTo>
                        <a:pt x="116" y="128"/>
                      </a:lnTo>
                      <a:lnTo>
                        <a:pt x="120" y="126"/>
                      </a:lnTo>
                      <a:lnTo>
                        <a:pt x="118" y="118"/>
                      </a:lnTo>
                      <a:lnTo>
                        <a:pt x="118" y="112"/>
                      </a:lnTo>
                      <a:lnTo>
                        <a:pt x="116" y="106"/>
                      </a:lnTo>
                      <a:lnTo>
                        <a:pt x="116" y="100"/>
                      </a:lnTo>
                      <a:lnTo>
                        <a:pt x="112" y="94"/>
                      </a:lnTo>
                      <a:lnTo>
                        <a:pt x="104" y="90"/>
                      </a:lnTo>
                      <a:lnTo>
                        <a:pt x="90" y="84"/>
                      </a:lnTo>
                      <a:lnTo>
                        <a:pt x="74" y="80"/>
                      </a:lnTo>
                      <a:lnTo>
                        <a:pt x="68" y="74"/>
                      </a:lnTo>
                      <a:lnTo>
                        <a:pt x="62" y="70"/>
                      </a:lnTo>
                      <a:lnTo>
                        <a:pt x="58" y="68"/>
                      </a:lnTo>
                      <a:lnTo>
                        <a:pt x="54" y="66"/>
                      </a:lnTo>
                      <a:lnTo>
                        <a:pt x="44" y="66"/>
                      </a:lnTo>
                      <a:lnTo>
                        <a:pt x="46" y="60"/>
                      </a:lnTo>
                      <a:lnTo>
                        <a:pt x="48" y="58"/>
                      </a:lnTo>
                      <a:lnTo>
                        <a:pt x="42" y="66"/>
                      </a:lnTo>
                      <a:lnTo>
                        <a:pt x="38" y="70"/>
                      </a:lnTo>
                      <a:lnTo>
                        <a:pt x="34" y="72"/>
                      </a:lnTo>
                      <a:lnTo>
                        <a:pt x="32" y="72"/>
                      </a:lnTo>
                      <a:lnTo>
                        <a:pt x="32" y="66"/>
                      </a:lnTo>
                      <a:lnTo>
                        <a:pt x="32" y="64"/>
                      </a:lnTo>
                      <a:lnTo>
                        <a:pt x="26" y="54"/>
                      </a:lnTo>
                      <a:lnTo>
                        <a:pt x="24" y="50"/>
                      </a:lnTo>
                      <a:lnTo>
                        <a:pt x="20" y="48"/>
                      </a:lnTo>
                      <a:lnTo>
                        <a:pt x="20" y="44"/>
                      </a:lnTo>
                      <a:lnTo>
                        <a:pt x="20" y="42"/>
                      </a:lnTo>
                      <a:lnTo>
                        <a:pt x="24" y="42"/>
                      </a:lnTo>
                      <a:lnTo>
                        <a:pt x="28" y="42"/>
                      </a:lnTo>
                      <a:lnTo>
                        <a:pt x="32" y="44"/>
                      </a:lnTo>
                      <a:lnTo>
                        <a:pt x="34" y="42"/>
                      </a:lnTo>
                      <a:lnTo>
                        <a:pt x="38" y="38"/>
                      </a:lnTo>
                      <a:lnTo>
                        <a:pt x="46" y="40"/>
                      </a:lnTo>
                      <a:lnTo>
                        <a:pt x="50" y="38"/>
                      </a:lnTo>
                      <a:lnTo>
                        <a:pt x="54" y="36"/>
                      </a:lnTo>
                      <a:lnTo>
                        <a:pt x="50" y="36"/>
                      </a:lnTo>
                      <a:lnTo>
                        <a:pt x="40" y="36"/>
                      </a:lnTo>
                      <a:lnTo>
                        <a:pt x="32" y="38"/>
                      </a:lnTo>
                      <a:lnTo>
                        <a:pt x="26" y="38"/>
                      </a:lnTo>
                      <a:lnTo>
                        <a:pt x="22" y="36"/>
                      </a:lnTo>
                      <a:lnTo>
                        <a:pt x="18" y="32"/>
                      </a:lnTo>
                      <a:lnTo>
                        <a:pt x="18" y="28"/>
                      </a:lnTo>
                      <a:lnTo>
                        <a:pt x="16" y="28"/>
                      </a:lnTo>
                      <a:lnTo>
                        <a:pt x="14" y="26"/>
                      </a:lnTo>
                      <a:lnTo>
                        <a:pt x="6" y="22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6" y="8"/>
                      </a:lnTo>
                      <a:lnTo>
                        <a:pt x="14" y="4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4" y="0"/>
                      </a:lnTo>
                      <a:lnTo>
                        <a:pt x="36" y="2"/>
                      </a:lnTo>
                      <a:lnTo>
                        <a:pt x="44" y="4"/>
                      </a:lnTo>
                      <a:lnTo>
                        <a:pt x="50" y="4"/>
                      </a:lnTo>
                      <a:lnTo>
                        <a:pt x="54" y="10"/>
                      </a:lnTo>
                      <a:lnTo>
                        <a:pt x="56" y="16"/>
                      </a:lnTo>
                      <a:lnTo>
                        <a:pt x="56" y="32"/>
                      </a:lnTo>
                      <a:lnTo>
                        <a:pt x="58" y="38"/>
                      </a:lnTo>
                      <a:lnTo>
                        <a:pt x="60" y="40"/>
                      </a:lnTo>
                      <a:lnTo>
                        <a:pt x="62" y="40"/>
                      </a:lnTo>
                      <a:lnTo>
                        <a:pt x="64" y="48"/>
                      </a:lnTo>
                      <a:lnTo>
                        <a:pt x="66" y="54"/>
                      </a:lnTo>
                      <a:lnTo>
                        <a:pt x="70" y="54"/>
                      </a:lnTo>
                      <a:lnTo>
                        <a:pt x="72" y="54"/>
                      </a:lnTo>
                      <a:lnTo>
                        <a:pt x="76" y="52"/>
                      </a:lnTo>
                      <a:lnTo>
                        <a:pt x="78" y="48"/>
                      </a:lnTo>
                      <a:lnTo>
                        <a:pt x="84" y="42"/>
                      </a:lnTo>
                      <a:lnTo>
                        <a:pt x="88" y="38"/>
                      </a:lnTo>
                      <a:lnTo>
                        <a:pt x="94" y="34"/>
                      </a:lnTo>
                      <a:lnTo>
                        <a:pt x="100" y="28"/>
                      </a:lnTo>
                      <a:lnTo>
                        <a:pt x="106" y="22"/>
                      </a:lnTo>
                      <a:lnTo>
                        <a:pt x="108" y="20"/>
                      </a:lnTo>
                      <a:lnTo>
                        <a:pt x="112" y="18"/>
                      </a:lnTo>
                      <a:lnTo>
                        <a:pt x="116" y="20"/>
                      </a:lnTo>
                      <a:lnTo>
                        <a:pt x="120" y="22"/>
                      </a:lnTo>
                      <a:lnTo>
                        <a:pt x="128" y="26"/>
                      </a:lnTo>
                      <a:lnTo>
                        <a:pt x="136" y="30"/>
                      </a:lnTo>
                      <a:lnTo>
                        <a:pt x="142" y="34"/>
                      </a:lnTo>
                      <a:lnTo>
                        <a:pt x="150" y="36"/>
                      </a:lnTo>
                      <a:lnTo>
                        <a:pt x="160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8" name="ïşḷîḍé">
                  <a:extLst>
                    <a:ext uri="{FF2B5EF4-FFF2-40B4-BE49-F238E27FC236}">
                      <a16:creationId xmlns:a16="http://schemas.microsoft.com/office/drawing/2014/main" id="{8D579417-C43D-493F-96DD-46B37832C879}"/>
                    </a:ext>
                  </a:extLst>
                </p:cNvPr>
                <p:cNvSpPr/>
                <p:nvPr/>
              </p:nvSpPr>
              <p:spPr bwMode="auto">
                <a:xfrm>
                  <a:off x="7671084" y="4145082"/>
                  <a:ext cx="41317" cy="21015"/>
                </a:xfrm>
                <a:custGeom>
                  <a:avLst/>
                  <a:gdLst>
                    <a:gd name="T0" fmla="*/ 2147483647 w 24"/>
                    <a:gd name="T1" fmla="*/ 2147483647 h 14"/>
                    <a:gd name="T2" fmla="*/ 2147483647 w 24"/>
                    <a:gd name="T3" fmla="*/ 2147483647 h 14"/>
                    <a:gd name="T4" fmla="*/ 0 w 24"/>
                    <a:gd name="T5" fmla="*/ 2147483647 h 14"/>
                    <a:gd name="T6" fmla="*/ 2147483647 w 24"/>
                    <a:gd name="T7" fmla="*/ 0 h 14"/>
                    <a:gd name="T8" fmla="*/ 2147483647 w 24"/>
                    <a:gd name="T9" fmla="*/ 0 h 14"/>
                    <a:gd name="T10" fmla="*/ 2147483647 w 24"/>
                    <a:gd name="T11" fmla="*/ 0 h 14"/>
                    <a:gd name="T12" fmla="*/ 2147483647 w 24"/>
                    <a:gd name="T13" fmla="*/ 0 h 14"/>
                    <a:gd name="T14" fmla="*/ 2147483647 w 24"/>
                    <a:gd name="T15" fmla="*/ 2147483647 h 14"/>
                    <a:gd name="T16" fmla="*/ 2147483647 w 24"/>
                    <a:gd name="T17" fmla="*/ 2147483647 h 14"/>
                    <a:gd name="T18" fmla="*/ 2147483647 w 24"/>
                    <a:gd name="T19" fmla="*/ 2147483647 h 14"/>
                    <a:gd name="T20" fmla="*/ 2147483647 w 24"/>
                    <a:gd name="T21" fmla="*/ 2147483647 h 14"/>
                    <a:gd name="T22" fmla="*/ 2147483647 w 24"/>
                    <a:gd name="T23" fmla="*/ 2147483647 h 14"/>
                    <a:gd name="T24" fmla="*/ 2147483647 w 24"/>
                    <a:gd name="T25" fmla="*/ 2147483647 h 14"/>
                    <a:gd name="T26" fmla="*/ 2147483647 w 24"/>
                    <a:gd name="T27" fmla="*/ 2147483647 h 1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4"/>
                    <a:gd name="T43" fmla="*/ 0 h 14"/>
                    <a:gd name="T44" fmla="*/ 24 w 24"/>
                    <a:gd name="T45" fmla="*/ 14 h 1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4" h="14">
                      <a:moveTo>
                        <a:pt x="16" y="12"/>
                      </a:moveTo>
                      <a:lnTo>
                        <a:pt x="8" y="8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6" y="0"/>
                      </a:lnTo>
                      <a:lnTo>
                        <a:pt x="18" y="4"/>
                      </a:lnTo>
                      <a:lnTo>
                        <a:pt x="22" y="4"/>
                      </a:lnTo>
                      <a:lnTo>
                        <a:pt x="24" y="10"/>
                      </a:lnTo>
                      <a:lnTo>
                        <a:pt x="22" y="12"/>
                      </a:lnTo>
                      <a:lnTo>
                        <a:pt x="20" y="14"/>
                      </a:lnTo>
                      <a:lnTo>
                        <a:pt x="18" y="14"/>
                      </a:lnTo>
                      <a:lnTo>
                        <a:pt x="16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9" name="îṡḷîďê">
                  <a:extLst>
                    <a:ext uri="{FF2B5EF4-FFF2-40B4-BE49-F238E27FC236}">
                      <a16:creationId xmlns:a16="http://schemas.microsoft.com/office/drawing/2014/main" id="{3371A650-3F07-4E04-99C3-CC23561C6CAD}"/>
                    </a:ext>
                  </a:extLst>
                </p:cNvPr>
                <p:cNvSpPr/>
                <p:nvPr/>
              </p:nvSpPr>
              <p:spPr bwMode="auto">
                <a:xfrm>
                  <a:off x="7939641" y="4947888"/>
                  <a:ext cx="37185" cy="12610"/>
                </a:xfrm>
                <a:custGeom>
                  <a:avLst/>
                  <a:gdLst>
                    <a:gd name="T0" fmla="*/ 2147483647 w 22"/>
                    <a:gd name="T1" fmla="*/ 2147483647 h 8"/>
                    <a:gd name="T2" fmla="*/ 2147483647 w 22"/>
                    <a:gd name="T3" fmla="*/ 2147483647 h 8"/>
                    <a:gd name="T4" fmla="*/ 2147483647 w 22"/>
                    <a:gd name="T5" fmla="*/ 2147483647 h 8"/>
                    <a:gd name="T6" fmla="*/ 0 w 22"/>
                    <a:gd name="T7" fmla="*/ 2147483647 h 8"/>
                    <a:gd name="T8" fmla="*/ 2147483647 w 22"/>
                    <a:gd name="T9" fmla="*/ 2147483647 h 8"/>
                    <a:gd name="T10" fmla="*/ 2147483647 w 22"/>
                    <a:gd name="T11" fmla="*/ 2147483647 h 8"/>
                    <a:gd name="T12" fmla="*/ 2147483647 w 22"/>
                    <a:gd name="T13" fmla="*/ 2147483647 h 8"/>
                    <a:gd name="T14" fmla="*/ 2147483647 w 22"/>
                    <a:gd name="T15" fmla="*/ 2147483647 h 8"/>
                    <a:gd name="T16" fmla="*/ 2147483647 w 22"/>
                    <a:gd name="T17" fmla="*/ 2147483647 h 8"/>
                    <a:gd name="T18" fmla="*/ 2147483647 w 22"/>
                    <a:gd name="T19" fmla="*/ 0 h 8"/>
                    <a:gd name="T20" fmla="*/ 2147483647 w 22"/>
                    <a:gd name="T21" fmla="*/ 0 h 8"/>
                    <a:gd name="T22" fmla="*/ 2147483647 w 22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2"/>
                    <a:gd name="T37" fmla="*/ 0 h 8"/>
                    <a:gd name="T38" fmla="*/ 22 w 22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2" h="8">
                      <a:moveTo>
                        <a:pt x="8" y="2"/>
                      </a:move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4" y="8"/>
                      </a:lnTo>
                      <a:lnTo>
                        <a:pt x="8" y="8"/>
                      </a:lnTo>
                      <a:lnTo>
                        <a:pt x="12" y="8"/>
                      </a:lnTo>
                      <a:lnTo>
                        <a:pt x="16" y="6"/>
                      </a:lnTo>
                      <a:lnTo>
                        <a:pt x="22" y="2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0" name="í$lïďè">
                  <a:extLst>
                    <a:ext uri="{FF2B5EF4-FFF2-40B4-BE49-F238E27FC236}">
                      <a16:creationId xmlns:a16="http://schemas.microsoft.com/office/drawing/2014/main" id="{F69038AD-240A-4C95-A1C6-1151DCB69B17}"/>
                    </a:ext>
                  </a:extLst>
                </p:cNvPr>
                <p:cNvSpPr/>
                <p:nvPr/>
              </p:nvSpPr>
              <p:spPr bwMode="auto">
                <a:xfrm>
                  <a:off x="8586933" y="3946131"/>
                  <a:ext cx="50957" cy="61646"/>
                </a:xfrm>
                <a:custGeom>
                  <a:avLst/>
                  <a:gdLst>
                    <a:gd name="T0" fmla="*/ 2147483647 w 30"/>
                    <a:gd name="T1" fmla="*/ 2147483647 h 36"/>
                    <a:gd name="T2" fmla="*/ 2147483647 w 30"/>
                    <a:gd name="T3" fmla="*/ 2147483647 h 36"/>
                    <a:gd name="T4" fmla="*/ 2147483647 w 30"/>
                    <a:gd name="T5" fmla="*/ 2147483647 h 36"/>
                    <a:gd name="T6" fmla="*/ 2147483647 w 30"/>
                    <a:gd name="T7" fmla="*/ 2147483647 h 36"/>
                    <a:gd name="T8" fmla="*/ 2147483647 w 30"/>
                    <a:gd name="T9" fmla="*/ 2147483647 h 36"/>
                    <a:gd name="T10" fmla="*/ 2147483647 w 30"/>
                    <a:gd name="T11" fmla="*/ 2147483647 h 36"/>
                    <a:gd name="T12" fmla="*/ 2147483647 w 30"/>
                    <a:gd name="T13" fmla="*/ 2147483647 h 36"/>
                    <a:gd name="T14" fmla="*/ 2147483647 w 30"/>
                    <a:gd name="T15" fmla="*/ 2147483647 h 36"/>
                    <a:gd name="T16" fmla="*/ 0 w 30"/>
                    <a:gd name="T17" fmla="*/ 2147483647 h 36"/>
                    <a:gd name="T18" fmla="*/ 0 w 30"/>
                    <a:gd name="T19" fmla="*/ 0 h 36"/>
                    <a:gd name="T20" fmla="*/ 2147483647 w 30"/>
                    <a:gd name="T21" fmla="*/ 2147483647 h 36"/>
                    <a:gd name="T22" fmla="*/ 2147483647 w 30"/>
                    <a:gd name="T23" fmla="*/ 2147483647 h 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0"/>
                    <a:gd name="T37" fmla="*/ 0 h 36"/>
                    <a:gd name="T38" fmla="*/ 30 w 30"/>
                    <a:gd name="T39" fmla="*/ 36 h 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0" h="36">
                      <a:moveTo>
                        <a:pt x="30" y="26"/>
                      </a:moveTo>
                      <a:lnTo>
                        <a:pt x="30" y="36"/>
                      </a:lnTo>
                      <a:lnTo>
                        <a:pt x="26" y="36"/>
                      </a:lnTo>
                      <a:lnTo>
                        <a:pt x="22" y="32"/>
                      </a:lnTo>
                      <a:lnTo>
                        <a:pt x="20" y="26"/>
                      </a:lnTo>
                      <a:lnTo>
                        <a:pt x="18" y="18"/>
                      </a:lnTo>
                      <a:lnTo>
                        <a:pt x="14" y="14"/>
                      </a:lnTo>
                      <a:lnTo>
                        <a:pt x="6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14" y="12"/>
                      </a:lnTo>
                      <a:lnTo>
                        <a:pt x="3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1" name="ïşļiḑe">
                  <a:extLst>
                    <a:ext uri="{FF2B5EF4-FFF2-40B4-BE49-F238E27FC236}">
                      <a16:creationId xmlns:a16="http://schemas.microsoft.com/office/drawing/2014/main" id="{3080F1BF-C237-40AA-BA82-52817269E6C1}"/>
                    </a:ext>
                  </a:extLst>
                </p:cNvPr>
                <p:cNvSpPr/>
                <p:nvPr/>
              </p:nvSpPr>
              <p:spPr bwMode="auto">
                <a:xfrm>
                  <a:off x="8144847" y="3876078"/>
                  <a:ext cx="22036" cy="21015"/>
                </a:xfrm>
                <a:custGeom>
                  <a:avLst/>
                  <a:gdLst>
                    <a:gd name="T0" fmla="*/ 2147483647 w 12"/>
                    <a:gd name="T1" fmla="*/ 2147483647 h 12"/>
                    <a:gd name="T2" fmla="*/ 2147483647 w 12"/>
                    <a:gd name="T3" fmla="*/ 2147483647 h 12"/>
                    <a:gd name="T4" fmla="*/ 2147483647 w 12"/>
                    <a:gd name="T5" fmla="*/ 2147483647 h 12"/>
                    <a:gd name="T6" fmla="*/ 2147483647 w 12"/>
                    <a:gd name="T7" fmla="*/ 2147483647 h 12"/>
                    <a:gd name="T8" fmla="*/ 0 w 12"/>
                    <a:gd name="T9" fmla="*/ 2147483647 h 12"/>
                    <a:gd name="T10" fmla="*/ 0 w 12"/>
                    <a:gd name="T11" fmla="*/ 0 h 12"/>
                    <a:gd name="T12" fmla="*/ 2147483647 w 12"/>
                    <a:gd name="T13" fmla="*/ 2147483647 h 12"/>
                    <a:gd name="T14" fmla="*/ 2147483647 w 12"/>
                    <a:gd name="T15" fmla="*/ 2147483647 h 12"/>
                    <a:gd name="T16" fmla="*/ 2147483647 w 12"/>
                    <a:gd name="T17" fmla="*/ 2147483647 h 1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"/>
                    <a:gd name="T28" fmla="*/ 0 h 12"/>
                    <a:gd name="T29" fmla="*/ 12 w 12"/>
                    <a:gd name="T30" fmla="*/ 12 h 1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" h="12">
                      <a:moveTo>
                        <a:pt x="12" y="12"/>
                      </a:move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2" name="isļiďê">
                  <a:extLst>
                    <a:ext uri="{FF2B5EF4-FFF2-40B4-BE49-F238E27FC236}">
                      <a16:creationId xmlns:a16="http://schemas.microsoft.com/office/drawing/2014/main" id="{05F2F310-AB11-4539-810F-EF9BCECE1CF9}"/>
                    </a:ext>
                  </a:extLst>
                </p:cNvPr>
                <p:cNvSpPr/>
                <p:nvPr/>
              </p:nvSpPr>
              <p:spPr bwMode="auto">
                <a:xfrm>
                  <a:off x="8148978" y="3913907"/>
                  <a:ext cx="24790" cy="5604"/>
                </a:xfrm>
                <a:custGeom>
                  <a:avLst/>
                  <a:gdLst>
                    <a:gd name="T0" fmla="*/ 2147483647 w 14"/>
                    <a:gd name="T1" fmla="*/ 0 h 4"/>
                    <a:gd name="T2" fmla="*/ 2147483647 w 14"/>
                    <a:gd name="T3" fmla="*/ 2147483647 h 4"/>
                    <a:gd name="T4" fmla="*/ 0 w 14"/>
                    <a:gd name="T5" fmla="*/ 2147483647 h 4"/>
                    <a:gd name="T6" fmla="*/ 0 w 14"/>
                    <a:gd name="T7" fmla="*/ 0 h 4"/>
                    <a:gd name="T8" fmla="*/ 2147483647 w 14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4"/>
                    <a:gd name="T17" fmla="*/ 14 w 14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4">
                      <a:moveTo>
                        <a:pt x="14" y="0"/>
                      </a:moveTo>
                      <a:lnTo>
                        <a:pt x="14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3" name="iṡliḍe">
                  <a:extLst>
                    <a:ext uri="{FF2B5EF4-FFF2-40B4-BE49-F238E27FC236}">
                      <a16:creationId xmlns:a16="http://schemas.microsoft.com/office/drawing/2014/main" id="{3E145725-5F61-4FC6-BB84-EF221AF4DBD0}"/>
                    </a:ext>
                  </a:extLst>
                </p:cNvPr>
                <p:cNvSpPr/>
                <p:nvPr/>
              </p:nvSpPr>
              <p:spPr bwMode="auto">
                <a:xfrm>
                  <a:off x="8092512" y="4054014"/>
                  <a:ext cx="17904" cy="19615"/>
                </a:xfrm>
                <a:custGeom>
                  <a:avLst/>
                  <a:gdLst>
                    <a:gd name="T0" fmla="*/ 2147483647 w 10"/>
                    <a:gd name="T1" fmla="*/ 2147483647 h 12"/>
                    <a:gd name="T2" fmla="*/ 2147483647 w 10"/>
                    <a:gd name="T3" fmla="*/ 2147483647 h 12"/>
                    <a:gd name="T4" fmla="*/ 2147483647 w 10"/>
                    <a:gd name="T5" fmla="*/ 2147483647 h 12"/>
                    <a:gd name="T6" fmla="*/ 2147483647 w 10"/>
                    <a:gd name="T7" fmla="*/ 2147483647 h 12"/>
                    <a:gd name="T8" fmla="*/ 0 w 10"/>
                    <a:gd name="T9" fmla="*/ 2147483647 h 12"/>
                    <a:gd name="T10" fmla="*/ 0 w 10"/>
                    <a:gd name="T11" fmla="*/ 2147483647 h 12"/>
                    <a:gd name="T12" fmla="*/ 2147483647 w 10"/>
                    <a:gd name="T13" fmla="*/ 0 h 12"/>
                    <a:gd name="T14" fmla="*/ 2147483647 w 10"/>
                    <a:gd name="T15" fmla="*/ 2147483647 h 1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"/>
                    <a:gd name="T25" fmla="*/ 0 h 12"/>
                    <a:gd name="T26" fmla="*/ 10 w 10"/>
                    <a:gd name="T27" fmla="*/ 12 h 1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" h="12">
                      <a:moveTo>
                        <a:pt x="10" y="6"/>
                      </a:moveTo>
                      <a:lnTo>
                        <a:pt x="8" y="10"/>
                      </a:ln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0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4" name="ïśľiḍé">
                  <a:extLst>
                    <a:ext uri="{FF2B5EF4-FFF2-40B4-BE49-F238E27FC236}">
                      <a16:creationId xmlns:a16="http://schemas.microsoft.com/office/drawing/2014/main" id="{C4EF105C-6F94-4807-9F0D-4C9EBD177D5C}"/>
                    </a:ext>
                  </a:extLst>
                </p:cNvPr>
                <p:cNvSpPr/>
                <p:nvPr/>
              </p:nvSpPr>
              <p:spPr bwMode="auto">
                <a:xfrm>
                  <a:off x="8000239" y="3859267"/>
                  <a:ext cx="26167" cy="11209"/>
                </a:xfrm>
                <a:custGeom>
                  <a:avLst/>
                  <a:gdLst>
                    <a:gd name="T0" fmla="*/ 2147483647 w 16"/>
                    <a:gd name="T1" fmla="*/ 2147483647 h 6"/>
                    <a:gd name="T2" fmla="*/ 2147483647 w 16"/>
                    <a:gd name="T3" fmla="*/ 2147483647 h 6"/>
                    <a:gd name="T4" fmla="*/ 2147483647 w 16"/>
                    <a:gd name="T5" fmla="*/ 2147483647 h 6"/>
                    <a:gd name="T6" fmla="*/ 0 w 16"/>
                    <a:gd name="T7" fmla="*/ 2147483647 h 6"/>
                    <a:gd name="T8" fmla="*/ 2147483647 w 16"/>
                    <a:gd name="T9" fmla="*/ 2147483647 h 6"/>
                    <a:gd name="T10" fmla="*/ 2147483647 w 16"/>
                    <a:gd name="T11" fmla="*/ 0 h 6"/>
                    <a:gd name="T12" fmla="*/ 2147483647 w 16"/>
                    <a:gd name="T13" fmla="*/ 0 h 6"/>
                    <a:gd name="T14" fmla="*/ 2147483647 w 16"/>
                    <a:gd name="T15" fmla="*/ 2147483647 h 6"/>
                    <a:gd name="T16" fmla="*/ 2147483647 w 16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"/>
                    <a:gd name="T28" fmla="*/ 0 h 6"/>
                    <a:gd name="T29" fmla="*/ 16 w 16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" h="6">
                      <a:moveTo>
                        <a:pt x="16" y="6"/>
                      </a:moveTo>
                      <a:lnTo>
                        <a:pt x="8" y="6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5" name="ïṥľiḑe">
                  <a:extLst>
                    <a:ext uri="{FF2B5EF4-FFF2-40B4-BE49-F238E27FC236}">
                      <a16:creationId xmlns:a16="http://schemas.microsoft.com/office/drawing/2014/main" id="{0DD2DCC4-AC59-4027-AEC8-6F02C441FB15}"/>
                    </a:ext>
                  </a:extLst>
                </p:cNvPr>
                <p:cNvSpPr/>
                <p:nvPr/>
              </p:nvSpPr>
              <p:spPr bwMode="auto">
                <a:xfrm>
                  <a:off x="7834973" y="3918111"/>
                  <a:ext cx="16526" cy="5604"/>
                </a:xfrm>
                <a:custGeom>
                  <a:avLst/>
                  <a:gdLst>
                    <a:gd name="T0" fmla="*/ 2147483647 w 10"/>
                    <a:gd name="T1" fmla="*/ 0 h 4"/>
                    <a:gd name="T2" fmla="*/ 2147483647 w 10"/>
                    <a:gd name="T3" fmla="*/ 2147483647 h 4"/>
                    <a:gd name="T4" fmla="*/ 2147483647 w 10"/>
                    <a:gd name="T5" fmla="*/ 2147483647 h 4"/>
                    <a:gd name="T6" fmla="*/ 2147483647 w 10"/>
                    <a:gd name="T7" fmla="*/ 2147483647 h 4"/>
                    <a:gd name="T8" fmla="*/ 0 w 10"/>
                    <a:gd name="T9" fmla="*/ 0 h 4"/>
                    <a:gd name="T10" fmla="*/ 2147483647 w 10"/>
                    <a:gd name="T11" fmla="*/ 0 h 4"/>
                    <a:gd name="T12" fmla="*/ 2147483647 w 10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0"/>
                    <a:gd name="T22" fmla="*/ 0 h 4"/>
                    <a:gd name="T23" fmla="*/ 10 w 10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0" h="4">
                      <a:moveTo>
                        <a:pt x="10" y="0"/>
                      </a:moveTo>
                      <a:lnTo>
                        <a:pt x="8" y="2"/>
                      </a:lnTo>
                      <a:lnTo>
                        <a:pt x="4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6" name="ïSḻíḓê">
                  <a:extLst>
                    <a:ext uri="{FF2B5EF4-FFF2-40B4-BE49-F238E27FC236}">
                      <a16:creationId xmlns:a16="http://schemas.microsoft.com/office/drawing/2014/main" id="{5C949D63-8A19-49FF-A02D-305FB06BAD00}"/>
                    </a:ext>
                  </a:extLst>
                </p:cNvPr>
                <p:cNvSpPr/>
                <p:nvPr/>
              </p:nvSpPr>
              <p:spPr bwMode="auto">
                <a:xfrm>
                  <a:off x="7768867" y="3530018"/>
                  <a:ext cx="31675" cy="56043"/>
                </a:xfrm>
                <a:custGeom>
                  <a:avLst/>
                  <a:gdLst>
                    <a:gd name="T0" fmla="*/ 2147483647 w 18"/>
                    <a:gd name="T1" fmla="*/ 2147483647 h 34"/>
                    <a:gd name="T2" fmla="*/ 2147483647 w 18"/>
                    <a:gd name="T3" fmla="*/ 2147483647 h 34"/>
                    <a:gd name="T4" fmla="*/ 2147483647 w 18"/>
                    <a:gd name="T5" fmla="*/ 2147483647 h 34"/>
                    <a:gd name="T6" fmla="*/ 2147483647 w 18"/>
                    <a:gd name="T7" fmla="*/ 2147483647 h 34"/>
                    <a:gd name="T8" fmla="*/ 2147483647 w 18"/>
                    <a:gd name="T9" fmla="*/ 2147483647 h 34"/>
                    <a:gd name="T10" fmla="*/ 2147483647 w 18"/>
                    <a:gd name="T11" fmla="*/ 2147483647 h 34"/>
                    <a:gd name="T12" fmla="*/ 2147483647 w 18"/>
                    <a:gd name="T13" fmla="*/ 2147483647 h 34"/>
                    <a:gd name="T14" fmla="*/ 2147483647 w 18"/>
                    <a:gd name="T15" fmla="*/ 2147483647 h 34"/>
                    <a:gd name="T16" fmla="*/ 2147483647 w 18"/>
                    <a:gd name="T17" fmla="*/ 2147483647 h 34"/>
                    <a:gd name="T18" fmla="*/ 2147483647 w 18"/>
                    <a:gd name="T19" fmla="*/ 2147483647 h 34"/>
                    <a:gd name="T20" fmla="*/ 2147483647 w 18"/>
                    <a:gd name="T21" fmla="*/ 2147483647 h 34"/>
                    <a:gd name="T22" fmla="*/ 2147483647 w 18"/>
                    <a:gd name="T23" fmla="*/ 2147483647 h 34"/>
                    <a:gd name="T24" fmla="*/ 0 w 18"/>
                    <a:gd name="T25" fmla="*/ 2147483647 h 34"/>
                    <a:gd name="T26" fmla="*/ 2147483647 w 18"/>
                    <a:gd name="T27" fmla="*/ 2147483647 h 34"/>
                    <a:gd name="T28" fmla="*/ 2147483647 w 18"/>
                    <a:gd name="T29" fmla="*/ 2147483647 h 34"/>
                    <a:gd name="T30" fmla="*/ 2147483647 w 18"/>
                    <a:gd name="T31" fmla="*/ 2147483647 h 34"/>
                    <a:gd name="T32" fmla="*/ 2147483647 w 18"/>
                    <a:gd name="T33" fmla="*/ 2147483647 h 34"/>
                    <a:gd name="T34" fmla="*/ 2147483647 w 18"/>
                    <a:gd name="T35" fmla="*/ 0 h 34"/>
                    <a:gd name="T36" fmla="*/ 2147483647 w 18"/>
                    <a:gd name="T37" fmla="*/ 0 h 34"/>
                    <a:gd name="T38" fmla="*/ 2147483647 w 18"/>
                    <a:gd name="T39" fmla="*/ 2147483647 h 34"/>
                    <a:gd name="T40" fmla="*/ 2147483647 w 18"/>
                    <a:gd name="T41" fmla="*/ 2147483647 h 34"/>
                    <a:gd name="T42" fmla="*/ 2147483647 w 18"/>
                    <a:gd name="T43" fmla="*/ 2147483647 h 34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8"/>
                    <a:gd name="T67" fmla="*/ 0 h 34"/>
                    <a:gd name="T68" fmla="*/ 18 w 18"/>
                    <a:gd name="T69" fmla="*/ 34 h 34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8" h="34">
                      <a:moveTo>
                        <a:pt x="18" y="6"/>
                      </a:moveTo>
                      <a:lnTo>
                        <a:pt x="16" y="12"/>
                      </a:lnTo>
                      <a:lnTo>
                        <a:pt x="14" y="14"/>
                      </a:lnTo>
                      <a:lnTo>
                        <a:pt x="12" y="18"/>
                      </a:lnTo>
                      <a:lnTo>
                        <a:pt x="12" y="24"/>
                      </a:lnTo>
                      <a:lnTo>
                        <a:pt x="12" y="26"/>
                      </a:lnTo>
                      <a:lnTo>
                        <a:pt x="12" y="28"/>
                      </a:lnTo>
                      <a:lnTo>
                        <a:pt x="14" y="32"/>
                      </a:lnTo>
                      <a:lnTo>
                        <a:pt x="14" y="34"/>
                      </a:lnTo>
                      <a:lnTo>
                        <a:pt x="10" y="34"/>
                      </a:lnTo>
                      <a:lnTo>
                        <a:pt x="6" y="28"/>
                      </a:lnTo>
                      <a:lnTo>
                        <a:pt x="2" y="24"/>
                      </a:lnTo>
                      <a:lnTo>
                        <a:pt x="0" y="18"/>
                      </a:lnTo>
                      <a:lnTo>
                        <a:pt x="2" y="16"/>
                      </a:lnTo>
                      <a:lnTo>
                        <a:pt x="6" y="16"/>
                      </a:lnTo>
                      <a:lnTo>
                        <a:pt x="6" y="8"/>
                      </a:lnTo>
                      <a:lnTo>
                        <a:pt x="8" y="2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6" y="2"/>
                      </a:lnTo>
                      <a:lnTo>
                        <a:pt x="18" y="4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7" name="ïŝľîḍè">
                  <a:extLst>
                    <a:ext uri="{FF2B5EF4-FFF2-40B4-BE49-F238E27FC236}">
                      <a16:creationId xmlns:a16="http://schemas.microsoft.com/office/drawing/2014/main" id="{7611B331-0A24-49FE-82A2-F89CFB7D32AD}"/>
                    </a:ext>
                  </a:extLst>
                </p:cNvPr>
                <p:cNvSpPr/>
                <p:nvPr/>
              </p:nvSpPr>
              <p:spPr bwMode="auto">
                <a:xfrm>
                  <a:off x="7803296" y="3552434"/>
                  <a:ext cx="23413" cy="21015"/>
                </a:xfrm>
                <a:custGeom>
                  <a:avLst/>
                  <a:gdLst>
                    <a:gd name="T0" fmla="*/ 2147483647 w 14"/>
                    <a:gd name="T1" fmla="*/ 0 h 12"/>
                    <a:gd name="T2" fmla="*/ 2147483647 w 14"/>
                    <a:gd name="T3" fmla="*/ 2147483647 h 12"/>
                    <a:gd name="T4" fmla="*/ 2147483647 w 14"/>
                    <a:gd name="T5" fmla="*/ 2147483647 h 12"/>
                    <a:gd name="T6" fmla="*/ 2147483647 w 14"/>
                    <a:gd name="T7" fmla="*/ 2147483647 h 12"/>
                    <a:gd name="T8" fmla="*/ 2147483647 w 14"/>
                    <a:gd name="T9" fmla="*/ 2147483647 h 12"/>
                    <a:gd name="T10" fmla="*/ 2147483647 w 14"/>
                    <a:gd name="T11" fmla="*/ 2147483647 h 12"/>
                    <a:gd name="T12" fmla="*/ 0 w 14"/>
                    <a:gd name="T13" fmla="*/ 2147483647 h 12"/>
                    <a:gd name="T14" fmla="*/ 2147483647 w 14"/>
                    <a:gd name="T15" fmla="*/ 2147483647 h 12"/>
                    <a:gd name="T16" fmla="*/ 2147483647 w 14"/>
                    <a:gd name="T17" fmla="*/ 0 h 12"/>
                    <a:gd name="T18" fmla="*/ 2147483647 w 14"/>
                    <a:gd name="T19" fmla="*/ 0 h 12"/>
                    <a:gd name="T20" fmla="*/ 2147483647 w 14"/>
                    <a:gd name="T21" fmla="*/ 0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4"/>
                    <a:gd name="T34" fmla="*/ 0 h 12"/>
                    <a:gd name="T35" fmla="*/ 14 w 14"/>
                    <a:gd name="T36" fmla="*/ 12 h 1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4" h="12">
                      <a:moveTo>
                        <a:pt x="14" y="0"/>
                      </a:moveTo>
                      <a:lnTo>
                        <a:pt x="12" y="4"/>
                      </a:lnTo>
                      <a:lnTo>
                        <a:pt x="10" y="8"/>
                      </a:lnTo>
                      <a:lnTo>
                        <a:pt x="8" y="10"/>
                      </a:lnTo>
                      <a:lnTo>
                        <a:pt x="4" y="12"/>
                      </a:lnTo>
                      <a:lnTo>
                        <a:pt x="2" y="10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8" name="ïŝľïḍé">
                  <a:extLst>
                    <a:ext uri="{FF2B5EF4-FFF2-40B4-BE49-F238E27FC236}">
                      <a16:creationId xmlns:a16="http://schemas.microsoft.com/office/drawing/2014/main" id="{BBA55FAA-8CD4-4159-BB99-A3D6A9C39862}"/>
                    </a:ext>
                  </a:extLst>
                </p:cNvPr>
                <p:cNvSpPr/>
                <p:nvPr/>
              </p:nvSpPr>
              <p:spPr bwMode="auto">
                <a:xfrm>
                  <a:off x="7782639" y="3479580"/>
                  <a:ext cx="20657" cy="26620"/>
                </a:xfrm>
                <a:custGeom>
                  <a:avLst/>
                  <a:gdLst>
                    <a:gd name="T0" fmla="*/ 0 w 12"/>
                    <a:gd name="T1" fmla="*/ 2147483647 h 16"/>
                    <a:gd name="T2" fmla="*/ 0 w 12"/>
                    <a:gd name="T3" fmla="*/ 0 h 16"/>
                    <a:gd name="T4" fmla="*/ 2147483647 w 12"/>
                    <a:gd name="T5" fmla="*/ 0 h 16"/>
                    <a:gd name="T6" fmla="*/ 2147483647 w 12"/>
                    <a:gd name="T7" fmla="*/ 2147483647 h 16"/>
                    <a:gd name="T8" fmla="*/ 2147483647 w 12"/>
                    <a:gd name="T9" fmla="*/ 2147483647 h 16"/>
                    <a:gd name="T10" fmla="*/ 2147483647 w 12"/>
                    <a:gd name="T11" fmla="*/ 2147483647 h 16"/>
                    <a:gd name="T12" fmla="*/ 2147483647 w 12"/>
                    <a:gd name="T13" fmla="*/ 2147483647 h 16"/>
                    <a:gd name="T14" fmla="*/ 2147483647 w 12"/>
                    <a:gd name="T15" fmla="*/ 2147483647 h 16"/>
                    <a:gd name="T16" fmla="*/ 2147483647 w 12"/>
                    <a:gd name="T17" fmla="*/ 2147483647 h 16"/>
                    <a:gd name="T18" fmla="*/ 2147483647 w 12"/>
                    <a:gd name="T19" fmla="*/ 2147483647 h 16"/>
                    <a:gd name="T20" fmla="*/ 0 w 12"/>
                    <a:gd name="T21" fmla="*/ 2147483647 h 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2"/>
                    <a:gd name="T34" fmla="*/ 0 h 16"/>
                    <a:gd name="T35" fmla="*/ 12 w 12"/>
                    <a:gd name="T36" fmla="*/ 16 h 1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2" h="16">
                      <a:moveTo>
                        <a:pt x="0" y="8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4"/>
                      </a:lnTo>
                      <a:lnTo>
                        <a:pt x="8" y="6"/>
                      </a:lnTo>
                      <a:lnTo>
                        <a:pt x="12" y="10"/>
                      </a:lnTo>
                      <a:lnTo>
                        <a:pt x="12" y="14"/>
                      </a:lnTo>
                      <a:lnTo>
                        <a:pt x="12" y="16"/>
                      </a:lnTo>
                      <a:lnTo>
                        <a:pt x="10" y="14"/>
                      </a:lnTo>
                      <a:lnTo>
                        <a:pt x="6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9" name="îṩḷiďé">
                  <a:extLst>
                    <a:ext uri="{FF2B5EF4-FFF2-40B4-BE49-F238E27FC236}">
                      <a16:creationId xmlns:a16="http://schemas.microsoft.com/office/drawing/2014/main" id="{5F90808F-CBDE-4C84-A818-D0886C97E952}"/>
                    </a:ext>
                  </a:extLst>
                </p:cNvPr>
                <p:cNvSpPr/>
                <p:nvPr/>
              </p:nvSpPr>
              <p:spPr bwMode="auto">
                <a:xfrm>
                  <a:off x="7697251" y="3451559"/>
                  <a:ext cx="35808" cy="33626"/>
                </a:xfrm>
                <a:custGeom>
                  <a:avLst/>
                  <a:gdLst>
                    <a:gd name="T0" fmla="*/ 2147483647 w 20"/>
                    <a:gd name="T1" fmla="*/ 2147483647 h 20"/>
                    <a:gd name="T2" fmla="*/ 2147483647 w 20"/>
                    <a:gd name="T3" fmla="*/ 2147483647 h 20"/>
                    <a:gd name="T4" fmla="*/ 2147483647 w 20"/>
                    <a:gd name="T5" fmla="*/ 2147483647 h 20"/>
                    <a:gd name="T6" fmla="*/ 0 w 20"/>
                    <a:gd name="T7" fmla="*/ 0 h 20"/>
                    <a:gd name="T8" fmla="*/ 2147483647 w 20"/>
                    <a:gd name="T9" fmla="*/ 0 h 20"/>
                    <a:gd name="T10" fmla="*/ 2147483647 w 20"/>
                    <a:gd name="T11" fmla="*/ 2147483647 h 20"/>
                    <a:gd name="T12" fmla="*/ 2147483647 w 20"/>
                    <a:gd name="T13" fmla="*/ 2147483647 h 20"/>
                    <a:gd name="T14" fmla="*/ 2147483647 w 20"/>
                    <a:gd name="T15" fmla="*/ 2147483647 h 20"/>
                    <a:gd name="T16" fmla="*/ 2147483647 w 20"/>
                    <a:gd name="T17" fmla="*/ 2147483647 h 20"/>
                    <a:gd name="T18" fmla="*/ 2147483647 w 20"/>
                    <a:gd name="T19" fmla="*/ 2147483647 h 20"/>
                    <a:gd name="T20" fmla="*/ 2147483647 w 20"/>
                    <a:gd name="T21" fmla="*/ 2147483647 h 20"/>
                    <a:gd name="T22" fmla="*/ 2147483647 w 20"/>
                    <a:gd name="T23" fmla="*/ 2147483647 h 2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0"/>
                    <a:gd name="T37" fmla="*/ 0 h 20"/>
                    <a:gd name="T38" fmla="*/ 20 w 20"/>
                    <a:gd name="T39" fmla="*/ 20 h 2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0" h="20">
                      <a:moveTo>
                        <a:pt x="16" y="20"/>
                      </a:moveTo>
                      <a:lnTo>
                        <a:pt x="12" y="16"/>
                      </a:lnTo>
                      <a:lnTo>
                        <a:pt x="6" y="1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4" y="4"/>
                      </a:lnTo>
                      <a:lnTo>
                        <a:pt x="18" y="4"/>
                      </a:lnTo>
                      <a:lnTo>
                        <a:pt x="20" y="8"/>
                      </a:lnTo>
                      <a:lnTo>
                        <a:pt x="20" y="12"/>
                      </a:lnTo>
                      <a:lnTo>
                        <a:pt x="20" y="16"/>
                      </a:lnTo>
                      <a:lnTo>
                        <a:pt x="18" y="20"/>
                      </a:ln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300" name="iŝļiḋe">
                  <a:extLst>
                    <a:ext uri="{FF2B5EF4-FFF2-40B4-BE49-F238E27FC236}">
                      <a16:creationId xmlns:a16="http://schemas.microsoft.com/office/drawing/2014/main" id="{F465435F-C344-454F-8995-C69FB6DA6F82}"/>
                    </a:ext>
                  </a:extLst>
                </p:cNvPr>
                <p:cNvSpPr/>
                <p:nvPr/>
              </p:nvSpPr>
              <p:spPr bwMode="auto">
                <a:xfrm>
                  <a:off x="8724653" y="4063821"/>
                  <a:ext cx="24790" cy="26620"/>
                </a:xfrm>
                <a:custGeom>
                  <a:avLst/>
                  <a:gdLst>
                    <a:gd name="T0" fmla="*/ 2147483647 w 14"/>
                    <a:gd name="T1" fmla="*/ 2147483647 h 16"/>
                    <a:gd name="T2" fmla="*/ 2147483647 w 14"/>
                    <a:gd name="T3" fmla="*/ 2147483647 h 16"/>
                    <a:gd name="T4" fmla="*/ 2147483647 w 14"/>
                    <a:gd name="T5" fmla="*/ 2147483647 h 16"/>
                    <a:gd name="T6" fmla="*/ 2147483647 w 14"/>
                    <a:gd name="T7" fmla="*/ 2147483647 h 16"/>
                    <a:gd name="T8" fmla="*/ 2147483647 w 14"/>
                    <a:gd name="T9" fmla="*/ 2147483647 h 16"/>
                    <a:gd name="T10" fmla="*/ 0 w 14"/>
                    <a:gd name="T11" fmla="*/ 2147483647 h 16"/>
                    <a:gd name="T12" fmla="*/ 0 w 14"/>
                    <a:gd name="T13" fmla="*/ 0 h 16"/>
                    <a:gd name="T14" fmla="*/ 2147483647 w 14"/>
                    <a:gd name="T15" fmla="*/ 2147483647 h 16"/>
                    <a:gd name="T16" fmla="*/ 2147483647 w 14"/>
                    <a:gd name="T17" fmla="*/ 2147483647 h 16"/>
                    <a:gd name="T18" fmla="*/ 2147483647 w 14"/>
                    <a:gd name="T19" fmla="*/ 2147483647 h 1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6"/>
                    <a:gd name="T32" fmla="*/ 14 w 14"/>
                    <a:gd name="T33" fmla="*/ 16 h 1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6">
                      <a:moveTo>
                        <a:pt x="14" y="12"/>
                      </a:moveTo>
                      <a:lnTo>
                        <a:pt x="12" y="14"/>
                      </a:lnTo>
                      <a:lnTo>
                        <a:pt x="10" y="16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8" y="4"/>
                      </a:lnTo>
                      <a:lnTo>
                        <a:pt x="12" y="8"/>
                      </a:lnTo>
                      <a:lnTo>
                        <a:pt x="14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301" name="îsļíḋê">
                  <a:extLst>
                    <a:ext uri="{FF2B5EF4-FFF2-40B4-BE49-F238E27FC236}">
                      <a16:creationId xmlns:a16="http://schemas.microsoft.com/office/drawing/2014/main" id="{A8FA6622-0D6D-4CD5-88E4-15F789E56B6C}"/>
                    </a:ext>
                  </a:extLst>
                </p:cNvPr>
                <p:cNvSpPr/>
                <p:nvPr/>
              </p:nvSpPr>
              <p:spPr bwMode="auto">
                <a:xfrm>
                  <a:off x="8803155" y="4147885"/>
                  <a:ext cx="34431" cy="18214"/>
                </a:xfrm>
                <a:custGeom>
                  <a:avLst/>
                  <a:gdLst>
                    <a:gd name="T0" fmla="*/ 2147483647 w 20"/>
                    <a:gd name="T1" fmla="*/ 2147483647 h 12"/>
                    <a:gd name="T2" fmla="*/ 2147483647 w 20"/>
                    <a:gd name="T3" fmla="*/ 2147483647 h 12"/>
                    <a:gd name="T4" fmla="*/ 2147483647 w 20"/>
                    <a:gd name="T5" fmla="*/ 2147483647 h 12"/>
                    <a:gd name="T6" fmla="*/ 2147483647 w 20"/>
                    <a:gd name="T7" fmla="*/ 2147483647 h 12"/>
                    <a:gd name="T8" fmla="*/ 2147483647 w 20"/>
                    <a:gd name="T9" fmla="*/ 2147483647 h 12"/>
                    <a:gd name="T10" fmla="*/ 0 w 20"/>
                    <a:gd name="T11" fmla="*/ 2147483647 h 12"/>
                    <a:gd name="T12" fmla="*/ 0 w 20"/>
                    <a:gd name="T13" fmla="*/ 0 h 12"/>
                    <a:gd name="T14" fmla="*/ 2147483647 w 20"/>
                    <a:gd name="T15" fmla="*/ 0 h 12"/>
                    <a:gd name="T16" fmla="*/ 2147483647 w 20"/>
                    <a:gd name="T17" fmla="*/ 2147483647 h 12"/>
                    <a:gd name="T18" fmla="*/ 2147483647 w 20"/>
                    <a:gd name="T19" fmla="*/ 2147483647 h 12"/>
                    <a:gd name="T20" fmla="*/ 2147483647 w 20"/>
                    <a:gd name="T21" fmla="*/ 2147483647 h 12"/>
                    <a:gd name="T22" fmla="*/ 2147483647 w 20"/>
                    <a:gd name="T23" fmla="*/ 2147483647 h 1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0"/>
                    <a:gd name="T37" fmla="*/ 0 h 12"/>
                    <a:gd name="T38" fmla="*/ 20 w 20"/>
                    <a:gd name="T39" fmla="*/ 12 h 1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0" h="12">
                      <a:moveTo>
                        <a:pt x="20" y="8"/>
                      </a:moveTo>
                      <a:lnTo>
                        <a:pt x="20" y="12"/>
                      </a:lnTo>
                      <a:lnTo>
                        <a:pt x="16" y="12"/>
                      </a:lnTo>
                      <a:lnTo>
                        <a:pt x="6" y="10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10" y="2"/>
                      </a:lnTo>
                      <a:lnTo>
                        <a:pt x="18" y="4"/>
                      </a:lnTo>
                      <a:lnTo>
                        <a:pt x="20" y="6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302" name="ïŝḷíḋê">
                  <a:extLst>
                    <a:ext uri="{FF2B5EF4-FFF2-40B4-BE49-F238E27FC236}">
                      <a16:creationId xmlns:a16="http://schemas.microsoft.com/office/drawing/2014/main" id="{B7C24BA6-E31E-4315-9303-685749A1B8B1}"/>
                    </a:ext>
                  </a:extLst>
                </p:cNvPr>
                <p:cNvSpPr/>
                <p:nvPr/>
              </p:nvSpPr>
              <p:spPr bwMode="auto">
                <a:xfrm>
                  <a:off x="8972554" y="4314610"/>
                  <a:ext cx="13772" cy="22417"/>
                </a:xfrm>
                <a:custGeom>
                  <a:avLst/>
                  <a:gdLst>
                    <a:gd name="T0" fmla="*/ 2147483647 w 8"/>
                    <a:gd name="T1" fmla="*/ 0 h 14"/>
                    <a:gd name="T2" fmla="*/ 2147483647 w 8"/>
                    <a:gd name="T3" fmla="*/ 2147483647 h 14"/>
                    <a:gd name="T4" fmla="*/ 2147483647 w 8"/>
                    <a:gd name="T5" fmla="*/ 2147483647 h 14"/>
                    <a:gd name="T6" fmla="*/ 2147483647 w 8"/>
                    <a:gd name="T7" fmla="*/ 2147483647 h 14"/>
                    <a:gd name="T8" fmla="*/ 2147483647 w 8"/>
                    <a:gd name="T9" fmla="*/ 2147483647 h 14"/>
                    <a:gd name="T10" fmla="*/ 2147483647 w 8"/>
                    <a:gd name="T11" fmla="*/ 2147483647 h 14"/>
                    <a:gd name="T12" fmla="*/ 2147483647 w 8"/>
                    <a:gd name="T13" fmla="*/ 2147483647 h 14"/>
                    <a:gd name="T14" fmla="*/ 2147483647 w 8"/>
                    <a:gd name="T15" fmla="*/ 2147483647 h 14"/>
                    <a:gd name="T16" fmla="*/ 0 w 8"/>
                    <a:gd name="T17" fmla="*/ 2147483647 h 14"/>
                    <a:gd name="T18" fmla="*/ 0 w 8"/>
                    <a:gd name="T19" fmla="*/ 2147483647 h 14"/>
                    <a:gd name="T20" fmla="*/ 0 w 8"/>
                    <a:gd name="T21" fmla="*/ 0 h 14"/>
                    <a:gd name="T22" fmla="*/ 2147483647 w 8"/>
                    <a:gd name="T23" fmla="*/ 0 h 1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"/>
                    <a:gd name="T37" fmla="*/ 0 h 14"/>
                    <a:gd name="T38" fmla="*/ 8 w 8"/>
                    <a:gd name="T39" fmla="*/ 14 h 1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" h="14">
                      <a:moveTo>
                        <a:pt x="4" y="0"/>
                      </a:moveTo>
                      <a:lnTo>
                        <a:pt x="4" y="4"/>
                      </a:lnTo>
                      <a:lnTo>
                        <a:pt x="6" y="6"/>
                      </a:lnTo>
                      <a:lnTo>
                        <a:pt x="8" y="6"/>
                      </a:lnTo>
                      <a:lnTo>
                        <a:pt x="8" y="8"/>
                      </a:lnTo>
                      <a:lnTo>
                        <a:pt x="6" y="12"/>
                      </a:lnTo>
                      <a:lnTo>
                        <a:pt x="4" y="14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303" name="îṡḻiḋé">
                  <a:extLst>
                    <a:ext uri="{FF2B5EF4-FFF2-40B4-BE49-F238E27FC236}">
                      <a16:creationId xmlns:a16="http://schemas.microsoft.com/office/drawing/2014/main" id="{EA1DE61B-8F2B-4FA2-A474-B6CEA26A0DE3}"/>
                    </a:ext>
                  </a:extLst>
                </p:cNvPr>
                <p:cNvSpPr/>
                <p:nvPr/>
              </p:nvSpPr>
              <p:spPr bwMode="auto">
                <a:xfrm>
                  <a:off x="6252552" y="2235441"/>
                  <a:ext cx="1432304" cy="1000355"/>
                </a:xfrm>
                <a:custGeom>
                  <a:avLst/>
                  <a:gdLst>
                    <a:gd name="T0" fmla="*/ 2147483647 w 820"/>
                    <a:gd name="T1" fmla="*/ 2147483647 h 600"/>
                    <a:gd name="T2" fmla="*/ 2147483647 w 820"/>
                    <a:gd name="T3" fmla="*/ 2147483647 h 600"/>
                    <a:gd name="T4" fmla="*/ 2147483647 w 820"/>
                    <a:gd name="T5" fmla="*/ 2147483647 h 600"/>
                    <a:gd name="T6" fmla="*/ 2147483647 w 820"/>
                    <a:gd name="T7" fmla="*/ 2147483647 h 600"/>
                    <a:gd name="T8" fmla="*/ 2147483647 w 820"/>
                    <a:gd name="T9" fmla="*/ 2147483647 h 600"/>
                    <a:gd name="T10" fmla="*/ 2147483647 w 820"/>
                    <a:gd name="T11" fmla="*/ 2147483647 h 600"/>
                    <a:gd name="T12" fmla="*/ 2147483647 w 820"/>
                    <a:gd name="T13" fmla="*/ 2147483647 h 600"/>
                    <a:gd name="T14" fmla="*/ 2147483647 w 820"/>
                    <a:gd name="T15" fmla="*/ 2147483647 h 600"/>
                    <a:gd name="T16" fmla="*/ 2147483647 w 820"/>
                    <a:gd name="T17" fmla="*/ 2147483647 h 600"/>
                    <a:gd name="T18" fmla="*/ 2147483647 w 820"/>
                    <a:gd name="T19" fmla="*/ 2147483647 h 600"/>
                    <a:gd name="T20" fmla="*/ 2147483647 w 820"/>
                    <a:gd name="T21" fmla="*/ 2147483647 h 600"/>
                    <a:gd name="T22" fmla="*/ 2147483647 w 820"/>
                    <a:gd name="T23" fmla="*/ 2147483647 h 600"/>
                    <a:gd name="T24" fmla="*/ 2147483647 w 820"/>
                    <a:gd name="T25" fmla="*/ 2147483647 h 600"/>
                    <a:gd name="T26" fmla="*/ 2147483647 w 820"/>
                    <a:gd name="T27" fmla="*/ 2147483647 h 600"/>
                    <a:gd name="T28" fmla="*/ 2147483647 w 820"/>
                    <a:gd name="T29" fmla="*/ 2147483647 h 600"/>
                    <a:gd name="T30" fmla="*/ 2147483647 w 820"/>
                    <a:gd name="T31" fmla="*/ 2147483647 h 600"/>
                    <a:gd name="T32" fmla="*/ 2147483647 w 820"/>
                    <a:gd name="T33" fmla="*/ 2147483647 h 600"/>
                    <a:gd name="T34" fmla="*/ 2147483647 w 820"/>
                    <a:gd name="T35" fmla="*/ 2147483647 h 600"/>
                    <a:gd name="T36" fmla="*/ 2147483647 w 820"/>
                    <a:gd name="T37" fmla="*/ 2147483647 h 600"/>
                    <a:gd name="T38" fmla="*/ 2147483647 w 820"/>
                    <a:gd name="T39" fmla="*/ 2147483647 h 600"/>
                    <a:gd name="T40" fmla="*/ 2147483647 w 820"/>
                    <a:gd name="T41" fmla="*/ 2147483647 h 600"/>
                    <a:gd name="T42" fmla="*/ 2147483647 w 820"/>
                    <a:gd name="T43" fmla="*/ 2147483647 h 600"/>
                    <a:gd name="T44" fmla="*/ 2147483647 w 820"/>
                    <a:gd name="T45" fmla="*/ 2147483647 h 600"/>
                    <a:gd name="T46" fmla="*/ 2147483647 w 820"/>
                    <a:gd name="T47" fmla="*/ 2147483647 h 600"/>
                    <a:gd name="T48" fmla="*/ 2147483647 w 820"/>
                    <a:gd name="T49" fmla="*/ 2147483647 h 600"/>
                    <a:gd name="T50" fmla="*/ 2147483647 w 820"/>
                    <a:gd name="T51" fmla="*/ 2147483647 h 600"/>
                    <a:gd name="T52" fmla="*/ 2147483647 w 820"/>
                    <a:gd name="T53" fmla="*/ 2147483647 h 600"/>
                    <a:gd name="T54" fmla="*/ 2147483647 w 820"/>
                    <a:gd name="T55" fmla="*/ 2147483647 h 600"/>
                    <a:gd name="T56" fmla="*/ 2147483647 w 820"/>
                    <a:gd name="T57" fmla="*/ 2147483647 h 600"/>
                    <a:gd name="T58" fmla="*/ 2147483647 w 820"/>
                    <a:gd name="T59" fmla="*/ 2147483647 h 600"/>
                    <a:gd name="T60" fmla="*/ 2147483647 w 820"/>
                    <a:gd name="T61" fmla="*/ 2147483647 h 600"/>
                    <a:gd name="T62" fmla="*/ 2147483647 w 820"/>
                    <a:gd name="T63" fmla="*/ 2147483647 h 600"/>
                    <a:gd name="T64" fmla="*/ 2147483647 w 820"/>
                    <a:gd name="T65" fmla="*/ 2147483647 h 600"/>
                    <a:gd name="T66" fmla="*/ 2147483647 w 820"/>
                    <a:gd name="T67" fmla="*/ 2147483647 h 600"/>
                    <a:gd name="T68" fmla="*/ 2147483647 w 820"/>
                    <a:gd name="T69" fmla="*/ 2147483647 h 600"/>
                    <a:gd name="T70" fmla="*/ 2147483647 w 820"/>
                    <a:gd name="T71" fmla="*/ 2147483647 h 600"/>
                    <a:gd name="T72" fmla="*/ 2147483647 w 820"/>
                    <a:gd name="T73" fmla="*/ 2147483647 h 600"/>
                    <a:gd name="T74" fmla="*/ 2147483647 w 820"/>
                    <a:gd name="T75" fmla="*/ 2147483647 h 600"/>
                    <a:gd name="T76" fmla="*/ 2147483647 w 820"/>
                    <a:gd name="T77" fmla="*/ 2147483647 h 600"/>
                    <a:gd name="T78" fmla="*/ 2147483647 w 820"/>
                    <a:gd name="T79" fmla="*/ 2147483647 h 600"/>
                    <a:gd name="T80" fmla="*/ 2147483647 w 820"/>
                    <a:gd name="T81" fmla="*/ 2147483647 h 600"/>
                    <a:gd name="T82" fmla="*/ 2147483647 w 820"/>
                    <a:gd name="T83" fmla="*/ 2147483647 h 600"/>
                    <a:gd name="T84" fmla="*/ 2147483647 w 820"/>
                    <a:gd name="T85" fmla="*/ 2147483647 h 600"/>
                    <a:gd name="T86" fmla="*/ 2147483647 w 820"/>
                    <a:gd name="T87" fmla="*/ 2147483647 h 600"/>
                    <a:gd name="T88" fmla="*/ 0 w 820"/>
                    <a:gd name="T89" fmla="*/ 2147483647 h 600"/>
                    <a:gd name="T90" fmla="*/ 2147483647 w 820"/>
                    <a:gd name="T91" fmla="*/ 2147483647 h 600"/>
                    <a:gd name="T92" fmla="*/ 2147483647 w 820"/>
                    <a:gd name="T93" fmla="*/ 2147483647 h 600"/>
                    <a:gd name="T94" fmla="*/ 2147483647 w 820"/>
                    <a:gd name="T95" fmla="*/ 2147483647 h 600"/>
                    <a:gd name="T96" fmla="*/ 2147483647 w 820"/>
                    <a:gd name="T97" fmla="*/ 2147483647 h 600"/>
                    <a:gd name="T98" fmla="*/ 2147483647 w 820"/>
                    <a:gd name="T99" fmla="*/ 2147483647 h 600"/>
                    <a:gd name="T100" fmla="*/ 2147483647 w 820"/>
                    <a:gd name="T101" fmla="*/ 2147483647 h 600"/>
                    <a:gd name="T102" fmla="*/ 2147483647 w 820"/>
                    <a:gd name="T103" fmla="*/ 2147483647 h 600"/>
                    <a:gd name="T104" fmla="*/ 2147483647 w 820"/>
                    <a:gd name="T105" fmla="*/ 2147483647 h 600"/>
                    <a:gd name="T106" fmla="*/ 2147483647 w 820"/>
                    <a:gd name="T107" fmla="*/ 2147483647 h 600"/>
                    <a:gd name="T108" fmla="*/ 2147483647 w 820"/>
                    <a:gd name="T109" fmla="*/ 2147483647 h 600"/>
                    <a:gd name="T110" fmla="*/ 2147483647 w 820"/>
                    <a:gd name="T111" fmla="*/ 2147483647 h 600"/>
                    <a:gd name="T112" fmla="*/ 2147483647 w 820"/>
                    <a:gd name="T113" fmla="*/ 2147483647 h 600"/>
                    <a:gd name="T114" fmla="*/ 2147483647 w 820"/>
                    <a:gd name="T115" fmla="*/ 2147483647 h 600"/>
                    <a:gd name="T116" fmla="*/ 2147483647 w 820"/>
                    <a:gd name="T117" fmla="*/ 2147483647 h 600"/>
                    <a:gd name="T118" fmla="*/ 2147483647 w 820"/>
                    <a:gd name="T119" fmla="*/ 2147483647 h 60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820"/>
                    <a:gd name="T181" fmla="*/ 0 h 600"/>
                    <a:gd name="T182" fmla="*/ 820 w 820"/>
                    <a:gd name="T183" fmla="*/ 600 h 60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820" h="600">
                      <a:moveTo>
                        <a:pt x="414" y="452"/>
                      </a:moveTo>
                      <a:lnTo>
                        <a:pt x="420" y="452"/>
                      </a:lnTo>
                      <a:lnTo>
                        <a:pt x="424" y="454"/>
                      </a:lnTo>
                      <a:lnTo>
                        <a:pt x="426" y="456"/>
                      </a:lnTo>
                      <a:lnTo>
                        <a:pt x="430" y="462"/>
                      </a:lnTo>
                      <a:lnTo>
                        <a:pt x="430" y="464"/>
                      </a:lnTo>
                      <a:lnTo>
                        <a:pt x="434" y="466"/>
                      </a:lnTo>
                      <a:lnTo>
                        <a:pt x="438" y="466"/>
                      </a:lnTo>
                      <a:lnTo>
                        <a:pt x="440" y="470"/>
                      </a:lnTo>
                      <a:lnTo>
                        <a:pt x="442" y="480"/>
                      </a:lnTo>
                      <a:lnTo>
                        <a:pt x="446" y="496"/>
                      </a:lnTo>
                      <a:lnTo>
                        <a:pt x="444" y="500"/>
                      </a:lnTo>
                      <a:lnTo>
                        <a:pt x="446" y="502"/>
                      </a:lnTo>
                      <a:lnTo>
                        <a:pt x="440" y="504"/>
                      </a:lnTo>
                      <a:lnTo>
                        <a:pt x="436" y="510"/>
                      </a:lnTo>
                      <a:lnTo>
                        <a:pt x="434" y="516"/>
                      </a:lnTo>
                      <a:lnTo>
                        <a:pt x="434" y="520"/>
                      </a:lnTo>
                      <a:lnTo>
                        <a:pt x="436" y="528"/>
                      </a:lnTo>
                      <a:lnTo>
                        <a:pt x="438" y="532"/>
                      </a:lnTo>
                      <a:lnTo>
                        <a:pt x="442" y="534"/>
                      </a:lnTo>
                      <a:lnTo>
                        <a:pt x="448" y="534"/>
                      </a:lnTo>
                      <a:lnTo>
                        <a:pt x="452" y="534"/>
                      </a:lnTo>
                      <a:lnTo>
                        <a:pt x="454" y="536"/>
                      </a:lnTo>
                      <a:lnTo>
                        <a:pt x="456" y="542"/>
                      </a:lnTo>
                      <a:lnTo>
                        <a:pt x="458" y="546"/>
                      </a:lnTo>
                      <a:lnTo>
                        <a:pt x="462" y="548"/>
                      </a:lnTo>
                      <a:lnTo>
                        <a:pt x="466" y="550"/>
                      </a:lnTo>
                      <a:lnTo>
                        <a:pt x="468" y="554"/>
                      </a:lnTo>
                      <a:lnTo>
                        <a:pt x="468" y="558"/>
                      </a:lnTo>
                      <a:lnTo>
                        <a:pt x="466" y="568"/>
                      </a:lnTo>
                      <a:lnTo>
                        <a:pt x="472" y="570"/>
                      </a:lnTo>
                      <a:lnTo>
                        <a:pt x="478" y="574"/>
                      </a:lnTo>
                      <a:lnTo>
                        <a:pt x="484" y="578"/>
                      </a:lnTo>
                      <a:lnTo>
                        <a:pt x="490" y="580"/>
                      </a:lnTo>
                      <a:lnTo>
                        <a:pt x="492" y="582"/>
                      </a:lnTo>
                      <a:lnTo>
                        <a:pt x="496" y="578"/>
                      </a:lnTo>
                      <a:lnTo>
                        <a:pt x="500" y="582"/>
                      </a:lnTo>
                      <a:lnTo>
                        <a:pt x="502" y="582"/>
                      </a:lnTo>
                      <a:lnTo>
                        <a:pt x="506" y="580"/>
                      </a:lnTo>
                      <a:lnTo>
                        <a:pt x="502" y="574"/>
                      </a:lnTo>
                      <a:lnTo>
                        <a:pt x="500" y="568"/>
                      </a:lnTo>
                      <a:lnTo>
                        <a:pt x="500" y="566"/>
                      </a:lnTo>
                      <a:lnTo>
                        <a:pt x="502" y="562"/>
                      </a:lnTo>
                      <a:lnTo>
                        <a:pt x="506" y="560"/>
                      </a:lnTo>
                      <a:lnTo>
                        <a:pt x="518" y="560"/>
                      </a:lnTo>
                      <a:lnTo>
                        <a:pt x="524" y="560"/>
                      </a:lnTo>
                      <a:lnTo>
                        <a:pt x="534" y="558"/>
                      </a:lnTo>
                      <a:lnTo>
                        <a:pt x="542" y="552"/>
                      </a:lnTo>
                      <a:lnTo>
                        <a:pt x="550" y="548"/>
                      </a:lnTo>
                      <a:lnTo>
                        <a:pt x="558" y="546"/>
                      </a:lnTo>
                      <a:lnTo>
                        <a:pt x="564" y="548"/>
                      </a:lnTo>
                      <a:lnTo>
                        <a:pt x="568" y="550"/>
                      </a:lnTo>
                      <a:lnTo>
                        <a:pt x="574" y="552"/>
                      </a:lnTo>
                      <a:lnTo>
                        <a:pt x="578" y="552"/>
                      </a:lnTo>
                      <a:lnTo>
                        <a:pt x="580" y="558"/>
                      </a:lnTo>
                      <a:lnTo>
                        <a:pt x="582" y="562"/>
                      </a:lnTo>
                      <a:lnTo>
                        <a:pt x="590" y="570"/>
                      </a:lnTo>
                      <a:lnTo>
                        <a:pt x="598" y="574"/>
                      </a:lnTo>
                      <a:lnTo>
                        <a:pt x="606" y="576"/>
                      </a:lnTo>
                      <a:lnTo>
                        <a:pt x="620" y="576"/>
                      </a:lnTo>
                      <a:lnTo>
                        <a:pt x="626" y="576"/>
                      </a:lnTo>
                      <a:lnTo>
                        <a:pt x="630" y="578"/>
                      </a:lnTo>
                      <a:lnTo>
                        <a:pt x="638" y="582"/>
                      </a:lnTo>
                      <a:lnTo>
                        <a:pt x="638" y="588"/>
                      </a:lnTo>
                      <a:lnTo>
                        <a:pt x="638" y="594"/>
                      </a:lnTo>
                      <a:lnTo>
                        <a:pt x="640" y="598"/>
                      </a:lnTo>
                      <a:lnTo>
                        <a:pt x="646" y="600"/>
                      </a:lnTo>
                      <a:lnTo>
                        <a:pt x="650" y="596"/>
                      </a:lnTo>
                      <a:lnTo>
                        <a:pt x="648" y="594"/>
                      </a:lnTo>
                      <a:lnTo>
                        <a:pt x="648" y="590"/>
                      </a:lnTo>
                      <a:lnTo>
                        <a:pt x="646" y="584"/>
                      </a:lnTo>
                      <a:lnTo>
                        <a:pt x="662" y="580"/>
                      </a:lnTo>
                      <a:lnTo>
                        <a:pt x="674" y="572"/>
                      </a:lnTo>
                      <a:lnTo>
                        <a:pt x="696" y="558"/>
                      </a:lnTo>
                      <a:lnTo>
                        <a:pt x="696" y="568"/>
                      </a:lnTo>
                      <a:lnTo>
                        <a:pt x="708" y="568"/>
                      </a:lnTo>
                      <a:lnTo>
                        <a:pt x="712" y="562"/>
                      </a:lnTo>
                      <a:lnTo>
                        <a:pt x="714" y="560"/>
                      </a:lnTo>
                      <a:lnTo>
                        <a:pt x="724" y="556"/>
                      </a:lnTo>
                      <a:lnTo>
                        <a:pt x="734" y="554"/>
                      </a:lnTo>
                      <a:lnTo>
                        <a:pt x="738" y="552"/>
                      </a:lnTo>
                      <a:lnTo>
                        <a:pt x="742" y="548"/>
                      </a:lnTo>
                      <a:lnTo>
                        <a:pt x="742" y="550"/>
                      </a:lnTo>
                      <a:lnTo>
                        <a:pt x="746" y="540"/>
                      </a:lnTo>
                      <a:lnTo>
                        <a:pt x="752" y="532"/>
                      </a:lnTo>
                      <a:lnTo>
                        <a:pt x="770" y="518"/>
                      </a:lnTo>
                      <a:lnTo>
                        <a:pt x="772" y="514"/>
                      </a:lnTo>
                      <a:lnTo>
                        <a:pt x="774" y="508"/>
                      </a:lnTo>
                      <a:lnTo>
                        <a:pt x="774" y="498"/>
                      </a:lnTo>
                      <a:lnTo>
                        <a:pt x="774" y="488"/>
                      </a:lnTo>
                      <a:lnTo>
                        <a:pt x="778" y="478"/>
                      </a:lnTo>
                      <a:lnTo>
                        <a:pt x="786" y="466"/>
                      </a:lnTo>
                      <a:lnTo>
                        <a:pt x="792" y="454"/>
                      </a:lnTo>
                      <a:lnTo>
                        <a:pt x="794" y="448"/>
                      </a:lnTo>
                      <a:lnTo>
                        <a:pt x="794" y="442"/>
                      </a:lnTo>
                      <a:lnTo>
                        <a:pt x="792" y="432"/>
                      </a:lnTo>
                      <a:lnTo>
                        <a:pt x="790" y="426"/>
                      </a:lnTo>
                      <a:lnTo>
                        <a:pt x="782" y="420"/>
                      </a:lnTo>
                      <a:lnTo>
                        <a:pt x="772" y="418"/>
                      </a:lnTo>
                      <a:lnTo>
                        <a:pt x="778" y="410"/>
                      </a:lnTo>
                      <a:lnTo>
                        <a:pt x="786" y="406"/>
                      </a:lnTo>
                      <a:lnTo>
                        <a:pt x="778" y="400"/>
                      </a:lnTo>
                      <a:lnTo>
                        <a:pt x="774" y="396"/>
                      </a:lnTo>
                      <a:lnTo>
                        <a:pt x="772" y="392"/>
                      </a:lnTo>
                      <a:lnTo>
                        <a:pt x="776" y="392"/>
                      </a:lnTo>
                      <a:lnTo>
                        <a:pt x="768" y="378"/>
                      </a:lnTo>
                      <a:lnTo>
                        <a:pt x="760" y="366"/>
                      </a:lnTo>
                      <a:lnTo>
                        <a:pt x="750" y="352"/>
                      </a:lnTo>
                      <a:lnTo>
                        <a:pt x="738" y="342"/>
                      </a:lnTo>
                      <a:lnTo>
                        <a:pt x="726" y="338"/>
                      </a:lnTo>
                      <a:lnTo>
                        <a:pt x="720" y="334"/>
                      </a:lnTo>
                      <a:lnTo>
                        <a:pt x="718" y="332"/>
                      </a:lnTo>
                      <a:lnTo>
                        <a:pt x="718" y="328"/>
                      </a:lnTo>
                      <a:lnTo>
                        <a:pt x="718" y="324"/>
                      </a:lnTo>
                      <a:lnTo>
                        <a:pt x="720" y="316"/>
                      </a:lnTo>
                      <a:lnTo>
                        <a:pt x="724" y="312"/>
                      </a:lnTo>
                      <a:lnTo>
                        <a:pt x="728" y="308"/>
                      </a:lnTo>
                      <a:lnTo>
                        <a:pt x="748" y="294"/>
                      </a:lnTo>
                      <a:lnTo>
                        <a:pt x="734" y="286"/>
                      </a:lnTo>
                      <a:lnTo>
                        <a:pt x="726" y="282"/>
                      </a:lnTo>
                      <a:lnTo>
                        <a:pt x="718" y="280"/>
                      </a:lnTo>
                      <a:lnTo>
                        <a:pt x="714" y="282"/>
                      </a:lnTo>
                      <a:lnTo>
                        <a:pt x="710" y="286"/>
                      </a:lnTo>
                      <a:lnTo>
                        <a:pt x="706" y="290"/>
                      </a:lnTo>
                      <a:lnTo>
                        <a:pt x="702" y="290"/>
                      </a:lnTo>
                      <a:lnTo>
                        <a:pt x="662" y="266"/>
                      </a:lnTo>
                      <a:lnTo>
                        <a:pt x="662" y="262"/>
                      </a:lnTo>
                      <a:lnTo>
                        <a:pt x="666" y="260"/>
                      </a:lnTo>
                      <a:lnTo>
                        <a:pt x="670" y="256"/>
                      </a:lnTo>
                      <a:lnTo>
                        <a:pt x="676" y="254"/>
                      </a:lnTo>
                      <a:lnTo>
                        <a:pt x="682" y="250"/>
                      </a:lnTo>
                      <a:lnTo>
                        <a:pt x="686" y="240"/>
                      </a:lnTo>
                      <a:lnTo>
                        <a:pt x="694" y="228"/>
                      </a:lnTo>
                      <a:lnTo>
                        <a:pt x="698" y="224"/>
                      </a:lnTo>
                      <a:lnTo>
                        <a:pt x="704" y="224"/>
                      </a:lnTo>
                      <a:lnTo>
                        <a:pt x="708" y="224"/>
                      </a:lnTo>
                      <a:lnTo>
                        <a:pt x="712" y="228"/>
                      </a:lnTo>
                      <a:lnTo>
                        <a:pt x="714" y="236"/>
                      </a:lnTo>
                      <a:lnTo>
                        <a:pt x="714" y="262"/>
                      </a:lnTo>
                      <a:lnTo>
                        <a:pt x="718" y="262"/>
                      </a:lnTo>
                      <a:lnTo>
                        <a:pt x="724" y="258"/>
                      </a:lnTo>
                      <a:lnTo>
                        <a:pt x="732" y="250"/>
                      </a:lnTo>
                      <a:lnTo>
                        <a:pt x="740" y="242"/>
                      </a:lnTo>
                      <a:lnTo>
                        <a:pt x="742" y="242"/>
                      </a:lnTo>
                      <a:lnTo>
                        <a:pt x="748" y="242"/>
                      </a:lnTo>
                      <a:lnTo>
                        <a:pt x="752" y="234"/>
                      </a:lnTo>
                      <a:lnTo>
                        <a:pt x="760" y="222"/>
                      </a:lnTo>
                      <a:lnTo>
                        <a:pt x="770" y="210"/>
                      </a:lnTo>
                      <a:lnTo>
                        <a:pt x="774" y="212"/>
                      </a:lnTo>
                      <a:lnTo>
                        <a:pt x="780" y="214"/>
                      </a:lnTo>
                      <a:lnTo>
                        <a:pt x="792" y="214"/>
                      </a:lnTo>
                      <a:lnTo>
                        <a:pt x="790" y="208"/>
                      </a:lnTo>
                      <a:lnTo>
                        <a:pt x="792" y="204"/>
                      </a:lnTo>
                      <a:lnTo>
                        <a:pt x="796" y="198"/>
                      </a:lnTo>
                      <a:lnTo>
                        <a:pt x="802" y="188"/>
                      </a:lnTo>
                      <a:lnTo>
                        <a:pt x="806" y="190"/>
                      </a:lnTo>
                      <a:lnTo>
                        <a:pt x="810" y="192"/>
                      </a:lnTo>
                      <a:lnTo>
                        <a:pt x="814" y="190"/>
                      </a:lnTo>
                      <a:lnTo>
                        <a:pt x="818" y="188"/>
                      </a:lnTo>
                      <a:lnTo>
                        <a:pt x="818" y="186"/>
                      </a:lnTo>
                      <a:lnTo>
                        <a:pt x="820" y="188"/>
                      </a:lnTo>
                      <a:lnTo>
                        <a:pt x="814" y="172"/>
                      </a:lnTo>
                      <a:lnTo>
                        <a:pt x="808" y="164"/>
                      </a:lnTo>
                      <a:lnTo>
                        <a:pt x="800" y="158"/>
                      </a:lnTo>
                      <a:lnTo>
                        <a:pt x="800" y="142"/>
                      </a:lnTo>
                      <a:lnTo>
                        <a:pt x="812" y="146"/>
                      </a:lnTo>
                      <a:lnTo>
                        <a:pt x="820" y="152"/>
                      </a:lnTo>
                      <a:lnTo>
                        <a:pt x="820" y="142"/>
                      </a:lnTo>
                      <a:lnTo>
                        <a:pt x="820" y="136"/>
                      </a:lnTo>
                      <a:lnTo>
                        <a:pt x="820" y="124"/>
                      </a:lnTo>
                      <a:lnTo>
                        <a:pt x="818" y="110"/>
                      </a:lnTo>
                      <a:lnTo>
                        <a:pt x="814" y="100"/>
                      </a:lnTo>
                      <a:lnTo>
                        <a:pt x="806" y="86"/>
                      </a:lnTo>
                      <a:lnTo>
                        <a:pt x="798" y="92"/>
                      </a:lnTo>
                      <a:lnTo>
                        <a:pt x="792" y="98"/>
                      </a:lnTo>
                      <a:lnTo>
                        <a:pt x="786" y="102"/>
                      </a:lnTo>
                      <a:lnTo>
                        <a:pt x="774" y="104"/>
                      </a:lnTo>
                      <a:lnTo>
                        <a:pt x="770" y="104"/>
                      </a:lnTo>
                      <a:lnTo>
                        <a:pt x="764" y="102"/>
                      </a:lnTo>
                      <a:lnTo>
                        <a:pt x="756" y="96"/>
                      </a:lnTo>
                      <a:lnTo>
                        <a:pt x="750" y="88"/>
                      </a:lnTo>
                      <a:lnTo>
                        <a:pt x="744" y="80"/>
                      </a:lnTo>
                      <a:lnTo>
                        <a:pt x="732" y="76"/>
                      </a:lnTo>
                      <a:lnTo>
                        <a:pt x="718" y="72"/>
                      </a:lnTo>
                      <a:lnTo>
                        <a:pt x="704" y="68"/>
                      </a:lnTo>
                      <a:lnTo>
                        <a:pt x="690" y="62"/>
                      </a:lnTo>
                      <a:lnTo>
                        <a:pt x="680" y="54"/>
                      </a:lnTo>
                      <a:lnTo>
                        <a:pt x="668" y="46"/>
                      </a:lnTo>
                      <a:lnTo>
                        <a:pt x="646" y="24"/>
                      </a:lnTo>
                      <a:lnTo>
                        <a:pt x="634" y="16"/>
                      </a:lnTo>
                      <a:lnTo>
                        <a:pt x="622" y="8"/>
                      </a:lnTo>
                      <a:lnTo>
                        <a:pt x="606" y="2"/>
                      </a:lnTo>
                      <a:lnTo>
                        <a:pt x="584" y="0"/>
                      </a:lnTo>
                      <a:lnTo>
                        <a:pt x="572" y="0"/>
                      </a:lnTo>
                      <a:lnTo>
                        <a:pt x="562" y="2"/>
                      </a:lnTo>
                      <a:lnTo>
                        <a:pt x="556" y="4"/>
                      </a:lnTo>
                      <a:lnTo>
                        <a:pt x="552" y="8"/>
                      </a:lnTo>
                      <a:lnTo>
                        <a:pt x="550" y="12"/>
                      </a:lnTo>
                      <a:lnTo>
                        <a:pt x="550" y="18"/>
                      </a:lnTo>
                      <a:lnTo>
                        <a:pt x="552" y="20"/>
                      </a:lnTo>
                      <a:lnTo>
                        <a:pt x="556" y="24"/>
                      </a:lnTo>
                      <a:lnTo>
                        <a:pt x="562" y="30"/>
                      </a:lnTo>
                      <a:lnTo>
                        <a:pt x="564" y="40"/>
                      </a:lnTo>
                      <a:lnTo>
                        <a:pt x="566" y="50"/>
                      </a:lnTo>
                      <a:lnTo>
                        <a:pt x="566" y="56"/>
                      </a:lnTo>
                      <a:lnTo>
                        <a:pt x="566" y="62"/>
                      </a:lnTo>
                      <a:lnTo>
                        <a:pt x="562" y="66"/>
                      </a:lnTo>
                      <a:lnTo>
                        <a:pt x="560" y="68"/>
                      </a:lnTo>
                      <a:lnTo>
                        <a:pt x="550" y="68"/>
                      </a:lnTo>
                      <a:lnTo>
                        <a:pt x="536" y="66"/>
                      </a:lnTo>
                      <a:lnTo>
                        <a:pt x="538" y="88"/>
                      </a:lnTo>
                      <a:lnTo>
                        <a:pt x="538" y="94"/>
                      </a:lnTo>
                      <a:lnTo>
                        <a:pt x="542" y="98"/>
                      </a:lnTo>
                      <a:lnTo>
                        <a:pt x="544" y="102"/>
                      </a:lnTo>
                      <a:lnTo>
                        <a:pt x="550" y="102"/>
                      </a:lnTo>
                      <a:lnTo>
                        <a:pt x="568" y="102"/>
                      </a:lnTo>
                      <a:lnTo>
                        <a:pt x="576" y="100"/>
                      </a:lnTo>
                      <a:lnTo>
                        <a:pt x="582" y="98"/>
                      </a:lnTo>
                      <a:lnTo>
                        <a:pt x="592" y="100"/>
                      </a:lnTo>
                      <a:lnTo>
                        <a:pt x="602" y="106"/>
                      </a:lnTo>
                      <a:lnTo>
                        <a:pt x="610" y="112"/>
                      </a:lnTo>
                      <a:lnTo>
                        <a:pt x="616" y="120"/>
                      </a:lnTo>
                      <a:lnTo>
                        <a:pt x="596" y="122"/>
                      </a:lnTo>
                      <a:lnTo>
                        <a:pt x="578" y="124"/>
                      </a:lnTo>
                      <a:lnTo>
                        <a:pt x="576" y="128"/>
                      </a:lnTo>
                      <a:lnTo>
                        <a:pt x="576" y="132"/>
                      </a:lnTo>
                      <a:lnTo>
                        <a:pt x="574" y="134"/>
                      </a:lnTo>
                      <a:lnTo>
                        <a:pt x="574" y="140"/>
                      </a:lnTo>
                      <a:lnTo>
                        <a:pt x="570" y="142"/>
                      </a:lnTo>
                      <a:lnTo>
                        <a:pt x="566" y="142"/>
                      </a:lnTo>
                      <a:lnTo>
                        <a:pt x="556" y="144"/>
                      </a:lnTo>
                      <a:lnTo>
                        <a:pt x="552" y="146"/>
                      </a:lnTo>
                      <a:lnTo>
                        <a:pt x="550" y="150"/>
                      </a:lnTo>
                      <a:lnTo>
                        <a:pt x="544" y="152"/>
                      </a:lnTo>
                      <a:lnTo>
                        <a:pt x="538" y="154"/>
                      </a:lnTo>
                      <a:lnTo>
                        <a:pt x="532" y="154"/>
                      </a:lnTo>
                      <a:lnTo>
                        <a:pt x="528" y="152"/>
                      </a:lnTo>
                      <a:lnTo>
                        <a:pt x="524" y="150"/>
                      </a:lnTo>
                      <a:lnTo>
                        <a:pt x="522" y="150"/>
                      </a:lnTo>
                      <a:lnTo>
                        <a:pt x="518" y="152"/>
                      </a:lnTo>
                      <a:lnTo>
                        <a:pt x="516" y="156"/>
                      </a:lnTo>
                      <a:lnTo>
                        <a:pt x="516" y="160"/>
                      </a:lnTo>
                      <a:lnTo>
                        <a:pt x="518" y="160"/>
                      </a:lnTo>
                      <a:lnTo>
                        <a:pt x="524" y="164"/>
                      </a:lnTo>
                      <a:lnTo>
                        <a:pt x="528" y="166"/>
                      </a:lnTo>
                      <a:lnTo>
                        <a:pt x="530" y="168"/>
                      </a:lnTo>
                      <a:lnTo>
                        <a:pt x="530" y="172"/>
                      </a:lnTo>
                      <a:lnTo>
                        <a:pt x="530" y="176"/>
                      </a:lnTo>
                      <a:lnTo>
                        <a:pt x="526" y="182"/>
                      </a:lnTo>
                      <a:lnTo>
                        <a:pt x="518" y="188"/>
                      </a:lnTo>
                      <a:lnTo>
                        <a:pt x="508" y="194"/>
                      </a:lnTo>
                      <a:lnTo>
                        <a:pt x="496" y="198"/>
                      </a:lnTo>
                      <a:lnTo>
                        <a:pt x="468" y="198"/>
                      </a:lnTo>
                      <a:lnTo>
                        <a:pt x="458" y="206"/>
                      </a:lnTo>
                      <a:lnTo>
                        <a:pt x="452" y="210"/>
                      </a:lnTo>
                      <a:lnTo>
                        <a:pt x="444" y="212"/>
                      </a:lnTo>
                      <a:lnTo>
                        <a:pt x="430" y="210"/>
                      </a:lnTo>
                      <a:lnTo>
                        <a:pt x="414" y="206"/>
                      </a:lnTo>
                      <a:lnTo>
                        <a:pt x="402" y="200"/>
                      </a:lnTo>
                      <a:lnTo>
                        <a:pt x="392" y="194"/>
                      </a:lnTo>
                      <a:lnTo>
                        <a:pt x="348" y="194"/>
                      </a:lnTo>
                      <a:lnTo>
                        <a:pt x="348" y="192"/>
                      </a:lnTo>
                      <a:lnTo>
                        <a:pt x="314" y="192"/>
                      </a:lnTo>
                      <a:lnTo>
                        <a:pt x="306" y="188"/>
                      </a:lnTo>
                      <a:lnTo>
                        <a:pt x="298" y="180"/>
                      </a:lnTo>
                      <a:lnTo>
                        <a:pt x="290" y="172"/>
                      </a:lnTo>
                      <a:lnTo>
                        <a:pt x="280" y="166"/>
                      </a:lnTo>
                      <a:lnTo>
                        <a:pt x="272" y="160"/>
                      </a:lnTo>
                      <a:lnTo>
                        <a:pt x="262" y="160"/>
                      </a:lnTo>
                      <a:lnTo>
                        <a:pt x="252" y="156"/>
                      </a:lnTo>
                      <a:lnTo>
                        <a:pt x="244" y="152"/>
                      </a:lnTo>
                      <a:lnTo>
                        <a:pt x="214" y="152"/>
                      </a:lnTo>
                      <a:lnTo>
                        <a:pt x="210" y="146"/>
                      </a:lnTo>
                      <a:lnTo>
                        <a:pt x="206" y="140"/>
                      </a:lnTo>
                      <a:lnTo>
                        <a:pt x="202" y="126"/>
                      </a:lnTo>
                      <a:lnTo>
                        <a:pt x="198" y="118"/>
                      </a:lnTo>
                      <a:lnTo>
                        <a:pt x="194" y="112"/>
                      </a:lnTo>
                      <a:lnTo>
                        <a:pt x="182" y="104"/>
                      </a:lnTo>
                      <a:lnTo>
                        <a:pt x="174" y="100"/>
                      </a:lnTo>
                      <a:lnTo>
                        <a:pt x="168" y="98"/>
                      </a:lnTo>
                      <a:lnTo>
                        <a:pt x="154" y="92"/>
                      </a:lnTo>
                      <a:lnTo>
                        <a:pt x="146" y="90"/>
                      </a:lnTo>
                      <a:lnTo>
                        <a:pt x="140" y="86"/>
                      </a:lnTo>
                      <a:lnTo>
                        <a:pt x="138" y="82"/>
                      </a:lnTo>
                      <a:lnTo>
                        <a:pt x="134" y="76"/>
                      </a:lnTo>
                      <a:lnTo>
                        <a:pt x="134" y="78"/>
                      </a:lnTo>
                      <a:lnTo>
                        <a:pt x="122" y="86"/>
                      </a:lnTo>
                      <a:lnTo>
                        <a:pt x="114" y="94"/>
                      </a:lnTo>
                      <a:lnTo>
                        <a:pt x="126" y="108"/>
                      </a:lnTo>
                      <a:lnTo>
                        <a:pt x="116" y="116"/>
                      </a:lnTo>
                      <a:lnTo>
                        <a:pt x="110" y="118"/>
                      </a:lnTo>
                      <a:lnTo>
                        <a:pt x="100" y="116"/>
                      </a:lnTo>
                      <a:lnTo>
                        <a:pt x="88" y="112"/>
                      </a:lnTo>
                      <a:lnTo>
                        <a:pt x="92" y="130"/>
                      </a:lnTo>
                      <a:lnTo>
                        <a:pt x="92" y="140"/>
                      </a:lnTo>
                      <a:lnTo>
                        <a:pt x="90" y="148"/>
                      </a:lnTo>
                      <a:lnTo>
                        <a:pt x="86" y="150"/>
                      </a:lnTo>
                      <a:lnTo>
                        <a:pt x="84" y="150"/>
                      </a:lnTo>
                      <a:lnTo>
                        <a:pt x="78" y="150"/>
                      </a:lnTo>
                      <a:lnTo>
                        <a:pt x="68" y="146"/>
                      </a:lnTo>
                      <a:lnTo>
                        <a:pt x="70" y="156"/>
                      </a:lnTo>
                      <a:lnTo>
                        <a:pt x="76" y="164"/>
                      </a:lnTo>
                      <a:lnTo>
                        <a:pt x="80" y="176"/>
                      </a:lnTo>
                      <a:lnTo>
                        <a:pt x="82" y="188"/>
                      </a:lnTo>
                      <a:lnTo>
                        <a:pt x="78" y="194"/>
                      </a:lnTo>
                      <a:lnTo>
                        <a:pt x="74" y="200"/>
                      </a:lnTo>
                      <a:lnTo>
                        <a:pt x="64" y="214"/>
                      </a:lnTo>
                      <a:lnTo>
                        <a:pt x="50" y="228"/>
                      </a:lnTo>
                      <a:lnTo>
                        <a:pt x="38" y="236"/>
                      </a:lnTo>
                      <a:lnTo>
                        <a:pt x="28" y="238"/>
                      </a:lnTo>
                      <a:lnTo>
                        <a:pt x="14" y="240"/>
                      </a:lnTo>
                      <a:lnTo>
                        <a:pt x="8" y="242"/>
                      </a:lnTo>
                      <a:lnTo>
                        <a:pt x="4" y="244"/>
                      </a:lnTo>
                      <a:lnTo>
                        <a:pt x="2" y="248"/>
                      </a:lnTo>
                      <a:lnTo>
                        <a:pt x="0" y="254"/>
                      </a:lnTo>
                      <a:lnTo>
                        <a:pt x="2" y="258"/>
                      </a:lnTo>
                      <a:lnTo>
                        <a:pt x="4" y="262"/>
                      </a:lnTo>
                      <a:lnTo>
                        <a:pt x="14" y="268"/>
                      </a:lnTo>
                      <a:lnTo>
                        <a:pt x="24" y="276"/>
                      </a:lnTo>
                      <a:lnTo>
                        <a:pt x="26" y="280"/>
                      </a:lnTo>
                      <a:lnTo>
                        <a:pt x="26" y="286"/>
                      </a:lnTo>
                      <a:lnTo>
                        <a:pt x="20" y="288"/>
                      </a:lnTo>
                      <a:lnTo>
                        <a:pt x="14" y="290"/>
                      </a:lnTo>
                      <a:lnTo>
                        <a:pt x="18" y="292"/>
                      </a:lnTo>
                      <a:lnTo>
                        <a:pt x="20" y="294"/>
                      </a:lnTo>
                      <a:lnTo>
                        <a:pt x="28" y="296"/>
                      </a:lnTo>
                      <a:lnTo>
                        <a:pt x="28" y="298"/>
                      </a:lnTo>
                      <a:lnTo>
                        <a:pt x="36" y="298"/>
                      </a:lnTo>
                      <a:lnTo>
                        <a:pt x="44" y="302"/>
                      </a:lnTo>
                      <a:lnTo>
                        <a:pt x="50" y="308"/>
                      </a:lnTo>
                      <a:lnTo>
                        <a:pt x="54" y="316"/>
                      </a:lnTo>
                      <a:lnTo>
                        <a:pt x="58" y="320"/>
                      </a:lnTo>
                      <a:lnTo>
                        <a:pt x="62" y="322"/>
                      </a:lnTo>
                      <a:lnTo>
                        <a:pt x="68" y="322"/>
                      </a:lnTo>
                      <a:lnTo>
                        <a:pt x="74" y="324"/>
                      </a:lnTo>
                      <a:lnTo>
                        <a:pt x="78" y="324"/>
                      </a:lnTo>
                      <a:lnTo>
                        <a:pt x="82" y="326"/>
                      </a:lnTo>
                      <a:lnTo>
                        <a:pt x="84" y="326"/>
                      </a:lnTo>
                      <a:lnTo>
                        <a:pt x="86" y="324"/>
                      </a:lnTo>
                      <a:lnTo>
                        <a:pt x="90" y="322"/>
                      </a:lnTo>
                      <a:lnTo>
                        <a:pt x="94" y="320"/>
                      </a:lnTo>
                      <a:lnTo>
                        <a:pt x="100" y="320"/>
                      </a:lnTo>
                      <a:lnTo>
                        <a:pt x="108" y="320"/>
                      </a:lnTo>
                      <a:lnTo>
                        <a:pt x="114" y="324"/>
                      </a:lnTo>
                      <a:lnTo>
                        <a:pt x="116" y="324"/>
                      </a:lnTo>
                      <a:lnTo>
                        <a:pt x="122" y="326"/>
                      </a:lnTo>
                      <a:lnTo>
                        <a:pt x="122" y="332"/>
                      </a:lnTo>
                      <a:lnTo>
                        <a:pt x="120" y="336"/>
                      </a:lnTo>
                      <a:lnTo>
                        <a:pt x="114" y="344"/>
                      </a:lnTo>
                      <a:lnTo>
                        <a:pt x="112" y="352"/>
                      </a:lnTo>
                      <a:lnTo>
                        <a:pt x="110" y="358"/>
                      </a:lnTo>
                      <a:lnTo>
                        <a:pt x="112" y="362"/>
                      </a:lnTo>
                      <a:lnTo>
                        <a:pt x="114" y="368"/>
                      </a:lnTo>
                      <a:lnTo>
                        <a:pt x="122" y="376"/>
                      </a:lnTo>
                      <a:lnTo>
                        <a:pt x="120" y="378"/>
                      </a:lnTo>
                      <a:lnTo>
                        <a:pt x="118" y="378"/>
                      </a:lnTo>
                      <a:lnTo>
                        <a:pt x="112" y="380"/>
                      </a:lnTo>
                      <a:lnTo>
                        <a:pt x="114" y="388"/>
                      </a:lnTo>
                      <a:lnTo>
                        <a:pt x="114" y="392"/>
                      </a:lnTo>
                      <a:lnTo>
                        <a:pt x="116" y="396"/>
                      </a:lnTo>
                      <a:lnTo>
                        <a:pt x="118" y="400"/>
                      </a:lnTo>
                      <a:lnTo>
                        <a:pt x="126" y="404"/>
                      </a:lnTo>
                      <a:lnTo>
                        <a:pt x="136" y="408"/>
                      </a:lnTo>
                      <a:lnTo>
                        <a:pt x="144" y="416"/>
                      </a:lnTo>
                      <a:lnTo>
                        <a:pt x="152" y="424"/>
                      </a:lnTo>
                      <a:lnTo>
                        <a:pt x="158" y="424"/>
                      </a:lnTo>
                      <a:lnTo>
                        <a:pt x="162" y="424"/>
                      </a:lnTo>
                      <a:lnTo>
                        <a:pt x="164" y="422"/>
                      </a:lnTo>
                      <a:lnTo>
                        <a:pt x="166" y="420"/>
                      </a:lnTo>
                      <a:lnTo>
                        <a:pt x="168" y="420"/>
                      </a:lnTo>
                      <a:lnTo>
                        <a:pt x="180" y="428"/>
                      </a:lnTo>
                      <a:lnTo>
                        <a:pt x="190" y="436"/>
                      </a:lnTo>
                      <a:lnTo>
                        <a:pt x="198" y="442"/>
                      </a:lnTo>
                      <a:lnTo>
                        <a:pt x="208" y="446"/>
                      </a:lnTo>
                      <a:lnTo>
                        <a:pt x="220" y="450"/>
                      </a:lnTo>
                      <a:lnTo>
                        <a:pt x="222" y="452"/>
                      </a:lnTo>
                      <a:lnTo>
                        <a:pt x="226" y="456"/>
                      </a:lnTo>
                      <a:lnTo>
                        <a:pt x="230" y="458"/>
                      </a:lnTo>
                      <a:lnTo>
                        <a:pt x="236" y="460"/>
                      </a:lnTo>
                      <a:lnTo>
                        <a:pt x="240" y="460"/>
                      </a:lnTo>
                      <a:lnTo>
                        <a:pt x="242" y="460"/>
                      </a:lnTo>
                      <a:lnTo>
                        <a:pt x="244" y="460"/>
                      </a:lnTo>
                      <a:lnTo>
                        <a:pt x="250" y="464"/>
                      </a:lnTo>
                      <a:lnTo>
                        <a:pt x="256" y="466"/>
                      </a:lnTo>
                      <a:lnTo>
                        <a:pt x="274" y="466"/>
                      </a:lnTo>
                      <a:lnTo>
                        <a:pt x="274" y="468"/>
                      </a:lnTo>
                      <a:lnTo>
                        <a:pt x="274" y="464"/>
                      </a:lnTo>
                      <a:lnTo>
                        <a:pt x="278" y="462"/>
                      </a:lnTo>
                      <a:lnTo>
                        <a:pt x="284" y="460"/>
                      </a:lnTo>
                      <a:lnTo>
                        <a:pt x="288" y="472"/>
                      </a:lnTo>
                      <a:lnTo>
                        <a:pt x="290" y="468"/>
                      </a:lnTo>
                      <a:lnTo>
                        <a:pt x="294" y="462"/>
                      </a:lnTo>
                      <a:lnTo>
                        <a:pt x="298" y="460"/>
                      </a:lnTo>
                      <a:lnTo>
                        <a:pt x="302" y="458"/>
                      </a:lnTo>
                      <a:lnTo>
                        <a:pt x="312" y="460"/>
                      </a:lnTo>
                      <a:lnTo>
                        <a:pt x="322" y="464"/>
                      </a:lnTo>
                      <a:lnTo>
                        <a:pt x="332" y="472"/>
                      </a:lnTo>
                      <a:lnTo>
                        <a:pt x="336" y="478"/>
                      </a:lnTo>
                      <a:lnTo>
                        <a:pt x="336" y="480"/>
                      </a:lnTo>
                      <a:lnTo>
                        <a:pt x="338" y="478"/>
                      </a:lnTo>
                      <a:lnTo>
                        <a:pt x="340" y="470"/>
                      </a:lnTo>
                      <a:lnTo>
                        <a:pt x="344" y="460"/>
                      </a:lnTo>
                      <a:lnTo>
                        <a:pt x="348" y="454"/>
                      </a:lnTo>
                      <a:lnTo>
                        <a:pt x="356" y="446"/>
                      </a:lnTo>
                      <a:lnTo>
                        <a:pt x="362" y="442"/>
                      </a:lnTo>
                      <a:lnTo>
                        <a:pt x="372" y="438"/>
                      </a:lnTo>
                      <a:lnTo>
                        <a:pt x="374" y="440"/>
                      </a:lnTo>
                      <a:lnTo>
                        <a:pt x="376" y="440"/>
                      </a:lnTo>
                      <a:lnTo>
                        <a:pt x="380" y="442"/>
                      </a:lnTo>
                      <a:lnTo>
                        <a:pt x="382" y="440"/>
                      </a:lnTo>
                      <a:lnTo>
                        <a:pt x="386" y="438"/>
                      </a:lnTo>
                      <a:lnTo>
                        <a:pt x="386" y="436"/>
                      </a:lnTo>
                      <a:lnTo>
                        <a:pt x="392" y="436"/>
                      </a:lnTo>
                      <a:lnTo>
                        <a:pt x="400" y="444"/>
                      </a:lnTo>
                      <a:lnTo>
                        <a:pt x="400" y="448"/>
                      </a:lnTo>
                      <a:lnTo>
                        <a:pt x="400" y="450"/>
                      </a:lnTo>
                      <a:lnTo>
                        <a:pt x="404" y="454"/>
                      </a:lnTo>
                      <a:lnTo>
                        <a:pt x="410" y="456"/>
                      </a:lnTo>
                      <a:lnTo>
                        <a:pt x="414" y="456"/>
                      </a:lnTo>
                      <a:lnTo>
                        <a:pt x="414" y="452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  <p:grpSp>
            <p:nvGrpSpPr>
              <p:cNvPr id="40" name="íšlïďè">
                <a:extLst>
                  <a:ext uri="{FF2B5EF4-FFF2-40B4-BE49-F238E27FC236}">
                    <a16:creationId xmlns:a16="http://schemas.microsoft.com/office/drawing/2014/main" id="{5A071935-AD8A-41A8-A247-A5F8647F37F1}"/>
                  </a:ext>
                </a:extLst>
              </p:cNvPr>
              <p:cNvGrpSpPr/>
              <p:nvPr/>
            </p:nvGrpSpPr>
            <p:grpSpPr>
              <a:xfrm>
                <a:off x="1489576" y="1175752"/>
                <a:ext cx="3799368" cy="4042773"/>
                <a:chOff x="484774" y="1442442"/>
                <a:chExt cx="3662016" cy="4113505"/>
              </a:xfrm>
              <a:grpFill/>
            </p:grpSpPr>
            <p:sp>
              <p:nvSpPr>
                <p:cNvPr id="41" name="iS1ïḑe">
                  <a:extLst>
                    <a:ext uri="{FF2B5EF4-FFF2-40B4-BE49-F238E27FC236}">
                      <a16:creationId xmlns:a16="http://schemas.microsoft.com/office/drawing/2014/main" id="{DC0CBE8B-8992-431A-8C19-2ED8FA12E3C8}"/>
                    </a:ext>
                  </a:extLst>
                </p:cNvPr>
                <p:cNvSpPr/>
                <p:nvPr/>
              </p:nvSpPr>
              <p:spPr bwMode="auto">
                <a:xfrm>
                  <a:off x="1187154" y="1675017"/>
                  <a:ext cx="1844092" cy="899480"/>
                </a:xfrm>
                <a:custGeom>
                  <a:avLst/>
                  <a:gdLst>
                    <a:gd name="T0" fmla="*/ 2147483647 w 1056"/>
                    <a:gd name="T1" fmla="*/ 2147483647 h 540"/>
                    <a:gd name="T2" fmla="*/ 2147483647 w 1056"/>
                    <a:gd name="T3" fmla="*/ 2147483647 h 540"/>
                    <a:gd name="T4" fmla="*/ 2147483647 w 1056"/>
                    <a:gd name="T5" fmla="*/ 2147483647 h 540"/>
                    <a:gd name="T6" fmla="*/ 2147483647 w 1056"/>
                    <a:gd name="T7" fmla="*/ 2147483647 h 540"/>
                    <a:gd name="T8" fmla="*/ 2147483647 w 1056"/>
                    <a:gd name="T9" fmla="*/ 2147483647 h 540"/>
                    <a:gd name="T10" fmla="*/ 2147483647 w 1056"/>
                    <a:gd name="T11" fmla="*/ 2147483647 h 540"/>
                    <a:gd name="T12" fmla="*/ 2147483647 w 1056"/>
                    <a:gd name="T13" fmla="*/ 2147483647 h 540"/>
                    <a:gd name="T14" fmla="*/ 2147483647 w 1056"/>
                    <a:gd name="T15" fmla="*/ 2147483647 h 540"/>
                    <a:gd name="T16" fmla="*/ 2147483647 w 1056"/>
                    <a:gd name="T17" fmla="*/ 2147483647 h 540"/>
                    <a:gd name="T18" fmla="*/ 2147483647 w 1056"/>
                    <a:gd name="T19" fmla="*/ 2147483647 h 540"/>
                    <a:gd name="T20" fmla="*/ 2147483647 w 1056"/>
                    <a:gd name="T21" fmla="*/ 2147483647 h 540"/>
                    <a:gd name="T22" fmla="*/ 2147483647 w 1056"/>
                    <a:gd name="T23" fmla="*/ 2147483647 h 540"/>
                    <a:gd name="T24" fmla="*/ 2147483647 w 1056"/>
                    <a:gd name="T25" fmla="*/ 2147483647 h 540"/>
                    <a:gd name="T26" fmla="*/ 2147483647 w 1056"/>
                    <a:gd name="T27" fmla="*/ 2147483647 h 540"/>
                    <a:gd name="T28" fmla="*/ 2147483647 w 1056"/>
                    <a:gd name="T29" fmla="*/ 2147483647 h 540"/>
                    <a:gd name="T30" fmla="*/ 2147483647 w 1056"/>
                    <a:gd name="T31" fmla="*/ 2147483647 h 540"/>
                    <a:gd name="T32" fmla="*/ 2147483647 w 1056"/>
                    <a:gd name="T33" fmla="*/ 2147483647 h 540"/>
                    <a:gd name="T34" fmla="*/ 2147483647 w 1056"/>
                    <a:gd name="T35" fmla="*/ 2147483647 h 540"/>
                    <a:gd name="T36" fmla="*/ 2147483647 w 1056"/>
                    <a:gd name="T37" fmla="*/ 2147483647 h 540"/>
                    <a:gd name="T38" fmla="*/ 2147483647 w 1056"/>
                    <a:gd name="T39" fmla="*/ 2147483647 h 540"/>
                    <a:gd name="T40" fmla="*/ 2147483647 w 1056"/>
                    <a:gd name="T41" fmla="*/ 2147483647 h 540"/>
                    <a:gd name="T42" fmla="*/ 2147483647 w 1056"/>
                    <a:gd name="T43" fmla="*/ 2147483647 h 540"/>
                    <a:gd name="T44" fmla="*/ 2147483647 w 1056"/>
                    <a:gd name="T45" fmla="*/ 2147483647 h 540"/>
                    <a:gd name="T46" fmla="*/ 2147483647 w 1056"/>
                    <a:gd name="T47" fmla="*/ 2147483647 h 540"/>
                    <a:gd name="T48" fmla="*/ 2147483647 w 1056"/>
                    <a:gd name="T49" fmla="*/ 2147483647 h 540"/>
                    <a:gd name="T50" fmla="*/ 2147483647 w 1056"/>
                    <a:gd name="T51" fmla="*/ 2147483647 h 540"/>
                    <a:gd name="T52" fmla="*/ 2147483647 w 1056"/>
                    <a:gd name="T53" fmla="*/ 2147483647 h 540"/>
                    <a:gd name="T54" fmla="*/ 2147483647 w 1056"/>
                    <a:gd name="T55" fmla="*/ 2147483647 h 540"/>
                    <a:gd name="T56" fmla="*/ 2147483647 w 1056"/>
                    <a:gd name="T57" fmla="*/ 2147483647 h 540"/>
                    <a:gd name="T58" fmla="*/ 2147483647 w 1056"/>
                    <a:gd name="T59" fmla="*/ 2147483647 h 540"/>
                    <a:gd name="T60" fmla="*/ 2147483647 w 1056"/>
                    <a:gd name="T61" fmla="*/ 2147483647 h 540"/>
                    <a:gd name="T62" fmla="*/ 2147483647 w 1056"/>
                    <a:gd name="T63" fmla="*/ 2147483647 h 540"/>
                    <a:gd name="T64" fmla="*/ 2147483647 w 1056"/>
                    <a:gd name="T65" fmla="*/ 2147483647 h 540"/>
                    <a:gd name="T66" fmla="*/ 2147483647 w 1056"/>
                    <a:gd name="T67" fmla="*/ 2147483647 h 540"/>
                    <a:gd name="T68" fmla="*/ 2147483647 w 1056"/>
                    <a:gd name="T69" fmla="*/ 2147483647 h 540"/>
                    <a:gd name="T70" fmla="*/ 2147483647 w 1056"/>
                    <a:gd name="T71" fmla="*/ 2147483647 h 540"/>
                    <a:gd name="T72" fmla="*/ 2147483647 w 1056"/>
                    <a:gd name="T73" fmla="*/ 2147483647 h 540"/>
                    <a:gd name="T74" fmla="*/ 2147483647 w 1056"/>
                    <a:gd name="T75" fmla="*/ 2147483647 h 540"/>
                    <a:gd name="T76" fmla="*/ 2147483647 w 1056"/>
                    <a:gd name="T77" fmla="*/ 2147483647 h 540"/>
                    <a:gd name="T78" fmla="*/ 2147483647 w 1056"/>
                    <a:gd name="T79" fmla="*/ 2147483647 h 540"/>
                    <a:gd name="T80" fmla="*/ 2147483647 w 1056"/>
                    <a:gd name="T81" fmla="*/ 2147483647 h 540"/>
                    <a:gd name="T82" fmla="*/ 2147483647 w 1056"/>
                    <a:gd name="T83" fmla="*/ 2147483647 h 540"/>
                    <a:gd name="T84" fmla="*/ 2147483647 w 1056"/>
                    <a:gd name="T85" fmla="*/ 2147483647 h 540"/>
                    <a:gd name="T86" fmla="*/ 2147483647 w 1056"/>
                    <a:gd name="T87" fmla="*/ 2147483647 h 540"/>
                    <a:gd name="T88" fmla="*/ 2147483647 w 1056"/>
                    <a:gd name="T89" fmla="*/ 2147483647 h 540"/>
                    <a:gd name="T90" fmla="*/ 2147483647 w 1056"/>
                    <a:gd name="T91" fmla="*/ 2147483647 h 540"/>
                    <a:gd name="T92" fmla="*/ 2147483647 w 1056"/>
                    <a:gd name="T93" fmla="*/ 2147483647 h 540"/>
                    <a:gd name="T94" fmla="*/ 2147483647 w 1056"/>
                    <a:gd name="T95" fmla="*/ 2147483647 h 540"/>
                    <a:gd name="T96" fmla="*/ 2147483647 w 1056"/>
                    <a:gd name="T97" fmla="*/ 2147483647 h 540"/>
                    <a:gd name="T98" fmla="*/ 2147483647 w 1056"/>
                    <a:gd name="T99" fmla="*/ 2147483647 h 540"/>
                    <a:gd name="T100" fmla="*/ 2147483647 w 1056"/>
                    <a:gd name="T101" fmla="*/ 2147483647 h 540"/>
                    <a:gd name="T102" fmla="*/ 2147483647 w 1056"/>
                    <a:gd name="T103" fmla="*/ 2147483647 h 540"/>
                    <a:gd name="T104" fmla="*/ 2147483647 w 1056"/>
                    <a:gd name="T105" fmla="*/ 2147483647 h 540"/>
                    <a:gd name="T106" fmla="*/ 2147483647 w 1056"/>
                    <a:gd name="T107" fmla="*/ 2147483647 h 540"/>
                    <a:gd name="T108" fmla="*/ 2147483647 w 1056"/>
                    <a:gd name="T109" fmla="*/ 2147483647 h 540"/>
                    <a:gd name="T110" fmla="*/ 2147483647 w 1056"/>
                    <a:gd name="T111" fmla="*/ 2147483647 h 540"/>
                    <a:gd name="T112" fmla="*/ 2147483647 w 1056"/>
                    <a:gd name="T113" fmla="*/ 2147483647 h 540"/>
                    <a:gd name="T114" fmla="*/ 2147483647 w 1056"/>
                    <a:gd name="T115" fmla="*/ 2147483647 h 540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056"/>
                    <a:gd name="T175" fmla="*/ 0 h 540"/>
                    <a:gd name="T176" fmla="*/ 1056 w 1056"/>
                    <a:gd name="T177" fmla="*/ 540 h 540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056" h="540">
                      <a:moveTo>
                        <a:pt x="806" y="236"/>
                      </a:moveTo>
                      <a:lnTo>
                        <a:pt x="812" y="232"/>
                      </a:lnTo>
                      <a:lnTo>
                        <a:pt x="818" y="226"/>
                      </a:lnTo>
                      <a:lnTo>
                        <a:pt x="824" y="220"/>
                      </a:lnTo>
                      <a:lnTo>
                        <a:pt x="826" y="212"/>
                      </a:lnTo>
                      <a:lnTo>
                        <a:pt x="826" y="202"/>
                      </a:lnTo>
                      <a:lnTo>
                        <a:pt x="828" y="194"/>
                      </a:lnTo>
                      <a:lnTo>
                        <a:pt x="830" y="190"/>
                      </a:lnTo>
                      <a:lnTo>
                        <a:pt x="834" y="186"/>
                      </a:lnTo>
                      <a:lnTo>
                        <a:pt x="840" y="184"/>
                      </a:lnTo>
                      <a:lnTo>
                        <a:pt x="848" y="184"/>
                      </a:lnTo>
                      <a:lnTo>
                        <a:pt x="856" y="186"/>
                      </a:lnTo>
                      <a:lnTo>
                        <a:pt x="864" y="186"/>
                      </a:lnTo>
                      <a:lnTo>
                        <a:pt x="880" y="186"/>
                      </a:lnTo>
                      <a:lnTo>
                        <a:pt x="882" y="186"/>
                      </a:lnTo>
                      <a:lnTo>
                        <a:pt x="882" y="184"/>
                      </a:lnTo>
                      <a:lnTo>
                        <a:pt x="884" y="184"/>
                      </a:lnTo>
                      <a:lnTo>
                        <a:pt x="888" y="182"/>
                      </a:lnTo>
                      <a:lnTo>
                        <a:pt x="892" y="184"/>
                      </a:lnTo>
                      <a:lnTo>
                        <a:pt x="898" y="186"/>
                      </a:lnTo>
                      <a:lnTo>
                        <a:pt x="902" y="190"/>
                      </a:lnTo>
                      <a:lnTo>
                        <a:pt x="904" y="196"/>
                      </a:lnTo>
                      <a:lnTo>
                        <a:pt x="906" y="200"/>
                      </a:lnTo>
                      <a:lnTo>
                        <a:pt x="908" y="202"/>
                      </a:lnTo>
                      <a:lnTo>
                        <a:pt x="910" y="204"/>
                      </a:lnTo>
                      <a:lnTo>
                        <a:pt x="914" y="204"/>
                      </a:lnTo>
                      <a:lnTo>
                        <a:pt x="922" y="206"/>
                      </a:lnTo>
                      <a:lnTo>
                        <a:pt x="928" y="210"/>
                      </a:lnTo>
                      <a:lnTo>
                        <a:pt x="930" y="214"/>
                      </a:lnTo>
                      <a:lnTo>
                        <a:pt x="932" y="218"/>
                      </a:lnTo>
                      <a:lnTo>
                        <a:pt x="930" y="222"/>
                      </a:lnTo>
                      <a:lnTo>
                        <a:pt x="926" y="228"/>
                      </a:lnTo>
                      <a:lnTo>
                        <a:pt x="922" y="236"/>
                      </a:lnTo>
                      <a:lnTo>
                        <a:pt x="920" y="244"/>
                      </a:lnTo>
                      <a:lnTo>
                        <a:pt x="920" y="246"/>
                      </a:lnTo>
                      <a:lnTo>
                        <a:pt x="922" y="248"/>
                      </a:lnTo>
                      <a:lnTo>
                        <a:pt x="926" y="250"/>
                      </a:lnTo>
                      <a:lnTo>
                        <a:pt x="932" y="250"/>
                      </a:lnTo>
                      <a:lnTo>
                        <a:pt x="934" y="250"/>
                      </a:lnTo>
                      <a:lnTo>
                        <a:pt x="936" y="254"/>
                      </a:lnTo>
                      <a:lnTo>
                        <a:pt x="936" y="256"/>
                      </a:lnTo>
                      <a:lnTo>
                        <a:pt x="936" y="258"/>
                      </a:lnTo>
                      <a:lnTo>
                        <a:pt x="942" y="256"/>
                      </a:lnTo>
                      <a:lnTo>
                        <a:pt x="948" y="252"/>
                      </a:lnTo>
                      <a:lnTo>
                        <a:pt x="954" y="246"/>
                      </a:lnTo>
                      <a:lnTo>
                        <a:pt x="960" y="244"/>
                      </a:lnTo>
                      <a:lnTo>
                        <a:pt x="964" y="242"/>
                      </a:lnTo>
                      <a:lnTo>
                        <a:pt x="972" y="234"/>
                      </a:lnTo>
                      <a:lnTo>
                        <a:pt x="978" y="226"/>
                      </a:lnTo>
                      <a:lnTo>
                        <a:pt x="984" y="220"/>
                      </a:lnTo>
                      <a:lnTo>
                        <a:pt x="988" y="218"/>
                      </a:lnTo>
                      <a:lnTo>
                        <a:pt x="992" y="218"/>
                      </a:lnTo>
                      <a:lnTo>
                        <a:pt x="992" y="224"/>
                      </a:lnTo>
                      <a:lnTo>
                        <a:pt x="994" y="230"/>
                      </a:lnTo>
                      <a:lnTo>
                        <a:pt x="1000" y="246"/>
                      </a:lnTo>
                      <a:lnTo>
                        <a:pt x="1002" y="250"/>
                      </a:lnTo>
                      <a:lnTo>
                        <a:pt x="1000" y="252"/>
                      </a:lnTo>
                      <a:lnTo>
                        <a:pt x="1000" y="256"/>
                      </a:lnTo>
                      <a:lnTo>
                        <a:pt x="1002" y="260"/>
                      </a:lnTo>
                      <a:lnTo>
                        <a:pt x="1006" y="266"/>
                      </a:lnTo>
                      <a:lnTo>
                        <a:pt x="1008" y="272"/>
                      </a:lnTo>
                      <a:lnTo>
                        <a:pt x="1006" y="278"/>
                      </a:lnTo>
                      <a:lnTo>
                        <a:pt x="1004" y="280"/>
                      </a:lnTo>
                      <a:lnTo>
                        <a:pt x="1002" y="284"/>
                      </a:lnTo>
                      <a:lnTo>
                        <a:pt x="1000" y="286"/>
                      </a:lnTo>
                      <a:lnTo>
                        <a:pt x="998" y="288"/>
                      </a:lnTo>
                      <a:lnTo>
                        <a:pt x="1000" y="292"/>
                      </a:lnTo>
                      <a:lnTo>
                        <a:pt x="1004" y="294"/>
                      </a:lnTo>
                      <a:lnTo>
                        <a:pt x="1008" y="296"/>
                      </a:lnTo>
                      <a:lnTo>
                        <a:pt x="1010" y="300"/>
                      </a:lnTo>
                      <a:lnTo>
                        <a:pt x="1010" y="302"/>
                      </a:lnTo>
                      <a:lnTo>
                        <a:pt x="1010" y="304"/>
                      </a:lnTo>
                      <a:lnTo>
                        <a:pt x="1016" y="308"/>
                      </a:lnTo>
                      <a:lnTo>
                        <a:pt x="1020" y="308"/>
                      </a:lnTo>
                      <a:lnTo>
                        <a:pt x="1028" y="310"/>
                      </a:lnTo>
                      <a:lnTo>
                        <a:pt x="1036" y="314"/>
                      </a:lnTo>
                      <a:lnTo>
                        <a:pt x="1040" y="316"/>
                      </a:lnTo>
                      <a:lnTo>
                        <a:pt x="1042" y="318"/>
                      </a:lnTo>
                      <a:lnTo>
                        <a:pt x="1042" y="320"/>
                      </a:lnTo>
                      <a:lnTo>
                        <a:pt x="1040" y="324"/>
                      </a:lnTo>
                      <a:lnTo>
                        <a:pt x="1038" y="328"/>
                      </a:lnTo>
                      <a:lnTo>
                        <a:pt x="1040" y="332"/>
                      </a:lnTo>
                      <a:lnTo>
                        <a:pt x="1044" y="332"/>
                      </a:lnTo>
                      <a:lnTo>
                        <a:pt x="1044" y="336"/>
                      </a:lnTo>
                      <a:lnTo>
                        <a:pt x="1056" y="336"/>
                      </a:lnTo>
                      <a:lnTo>
                        <a:pt x="1056" y="342"/>
                      </a:lnTo>
                      <a:lnTo>
                        <a:pt x="1054" y="352"/>
                      </a:lnTo>
                      <a:lnTo>
                        <a:pt x="1050" y="360"/>
                      </a:lnTo>
                      <a:lnTo>
                        <a:pt x="1048" y="366"/>
                      </a:lnTo>
                      <a:lnTo>
                        <a:pt x="1044" y="368"/>
                      </a:lnTo>
                      <a:lnTo>
                        <a:pt x="1032" y="370"/>
                      </a:lnTo>
                      <a:lnTo>
                        <a:pt x="1024" y="370"/>
                      </a:lnTo>
                      <a:lnTo>
                        <a:pt x="1016" y="372"/>
                      </a:lnTo>
                      <a:lnTo>
                        <a:pt x="1008" y="376"/>
                      </a:lnTo>
                      <a:lnTo>
                        <a:pt x="994" y="386"/>
                      </a:lnTo>
                      <a:lnTo>
                        <a:pt x="988" y="388"/>
                      </a:lnTo>
                      <a:lnTo>
                        <a:pt x="980" y="394"/>
                      </a:lnTo>
                      <a:lnTo>
                        <a:pt x="970" y="396"/>
                      </a:lnTo>
                      <a:lnTo>
                        <a:pt x="960" y="398"/>
                      </a:lnTo>
                      <a:lnTo>
                        <a:pt x="934" y="390"/>
                      </a:lnTo>
                      <a:lnTo>
                        <a:pt x="908" y="388"/>
                      </a:lnTo>
                      <a:lnTo>
                        <a:pt x="894" y="390"/>
                      </a:lnTo>
                      <a:lnTo>
                        <a:pt x="886" y="396"/>
                      </a:lnTo>
                      <a:lnTo>
                        <a:pt x="876" y="402"/>
                      </a:lnTo>
                      <a:lnTo>
                        <a:pt x="862" y="410"/>
                      </a:lnTo>
                      <a:lnTo>
                        <a:pt x="852" y="418"/>
                      </a:lnTo>
                      <a:lnTo>
                        <a:pt x="842" y="430"/>
                      </a:lnTo>
                      <a:lnTo>
                        <a:pt x="828" y="440"/>
                      </a:lnTo>
                      <a:lnTo>
                        <a:pt x="840" y="432"/>
                      </a:lnTo>
                      <a:lnTo>
                        <a:pt x="856" y="422"/>
                      </a:lnTo>
                      <a:lnTo>
                        <a:pt x="876" y="414"/>
                      </a:lnTo>
                      <a:lnTo>
                        <a:pt x="884" y="414"/>
                      </a:lnTo>
                      <a:lnTo>
                        <a:pt x="892" y="414"/>
                      </a:lnTo>
                      <a:lnTo>
                        <a:pt x="898" y="414"/>
                      </a:lnTo>
                      <a:lnTo>
                        <a:pt x="906" y="414"/>
                      </a:lnTo>
                      <a:lnTo>
                        <a:pt x="910" y="418"/>
                      </a:lnTo>
                      <a:lnTo>
                        <a:pt x="910" y="420"/>
                      </a:lnTo>
                      <a:lnTo>
                        <a:pt x="912" y="422"/>
                      </a:lnTo>
                      <a:lnTo>
                        <a:pt x="910" y="426"/>
                      </a:lnTo>
                      <a:lnTo>
                        <a:pt x="910" y="430"/>
                      </a:lnTo>
                      <a:lnTo>
                        <a:pt x="904" y="432"/>
                      </a:lnTo>
                      <a:lnTo>
                        <a:pt x="896" y="436"/>
                      </a:lnTo>
                      <a:lnTo>
                        <a:pt x="892" y="438"/>
                      </a:lnTo>
                      <a:lnTo>
                        <a:pt x="890" y="442"/>
                      </a:lnTo>
                      <a:lnTo>
                        <a:pt x="904" y="442"/>
                      </a:lnTo>
                      <a:lnTo>
                        <a:pt x="898" y="448"/>
                      </a:lnTo>
                      <a:lnTo>
                        <a:pt x="894" y="454"/>
                      </a:lnTo>
                      <a:lnTo>
                        <a:pt x="892" y="460"/>
                      </a:lnTo>
                      <a:lnTo>
                        <a:pt x="892" y="464"/>
                      </a:lnTo>
                      <a:lnTo>
                        <a:pt x="894" y="468"/>
                      </a:lnTo>
                      <a:lnTo>
                        <a:pt x="902" y="472"/>
                      </a:lnTo>
                      <a:lnTo>
                        <a:pt x="910" y="476"/>
                      </a:lnTo>
                      <a:lnTo>
                        <a:pt x="920" y="476"/>
                      </a:lnTo>
                      <a:lnTo>
                        <a:pt x="928" y="476"/>
                      </a:lnTo>
                      <a:lnTo>
                        <a:pt x="936" y="472"/>
                      </a:lnTo>
                      <a:lnTo>
                        <a:pt x="940" y="468"/>
                      </a:lnTo>
                      <a:lnTo>
                        <a:pt x="944" y="462"/>
                      </a:lnTo>
                      <a:lnTo>
                        <a:pt x="948" y="458"/>
                      </a:lnTo>
                      <a:lnTo>
                        <a:pt x="950" y="454"/>
                      </a:lnTo>
                      <a:lnTo>
                        <a:pt x="954" y="454"/>
                      </a:lnTo>
                      <a:lnTo>
                        <a:pt x="958" y="454"/>
                      </a:lnTo>
                      <a:lnTo>
                        <a:pt x="958" y="456"/>
                      </a:lnTo>
                      <a:lnTo>
                        <a:pt x="956" y="460"/>
                      </a:lnTo>
                      <a:lnTo>
                        <a:pt x="954" y="464"/>
                      </a:lnTo>
                      <a:lnTo>
                        <a:pt x="958" y="464"/>
                      </a:lnTo>
                      <a:lnTo>
                        <a:pt x="960" y="466"/>
                      </a:lnTo>
                      <a:lnTo>
                        <a:pt x="960" y="468"/>
                      </a:lnTo>
                      <a:lnTo>
                        <a:pt x="958" y="470"/>
                      </a:lnTo>
                      <a:lnTo>
                        <a:pt x="954" y="474"/>
                      </a:lnTo>
                      <a:lnTo>
                        <a:pt x="946" y="478"/>
                      </a:lnTo>
                      <a:lnTo>
                        <a:pt x="938" y="486"/>
                      </a:lnTo>
                      <a:lnTo>
                        <a:pt x="930" y="490"/>
                      </a:lnTo>
                      <a:lnTo>
                        <a:pt x="910" y="496"/>
                      </a:lnTo>
                      <a:lnTo>
                        <a:pt x="904" y="496"/>
                      </a:lnTo>
                      <a:lnTo>
                        <a:pt x="898" y="496"/>
                      </a:lnTo>
                      <a:lnTo>
                        <a:pt x="890" y="496"/>
                      </a:lnTo>
                      <a:lnTo>
                        <a:pt x="884" y="498"/>
                      </a:lnTo>
                      <a:lnTo>
                        <a:pt x="880" y="504"/>
                      </a:lnTo>
                      <a:lnTo>
                        <a:pt x="876" y="510"/>
                      </a:lnTo>
                      <a:lnTo>
                        <a:pt x="870" y="514"/>
                      </a:lnTo>
                      <a:lnTo>
                        <a:pt x="866" y="516"/>
                      </a:lnTo>
                      <a:lnTo>
                        <a:pt x="862" y="516"/>
                      </a:lnTo>
                      <a:lnTo>
                        <a:pt x="856" y="516"/>
                      </a:lnTo>
                      <a:lnTo>
                        <a:pt x="854" y="512"/>
                      </a:lnTo>
                      <a:lnTo>
                        <a:pt x="854" y="510"/>
                      </a:lnTo>
                      <a:lnTo>
                        <a:pt x="854" y="504"/>
                      </a:lnTo>
                      <a:lnTo>
                        <a:pt x="858" y="500"/>
                      </a:lnTo>
                      <a:lnTo>
                        <a:pt x="866" y="496"/>
                      </a:lnTo>
                      <a:lnTo>
                        <a:pt x="876" y="492"/>
                      </a:lnTo>
                      <a:lnTo>
                        <a:pt x="880" y="488"/>
                      </a:lnTo>
                      <a:lnTo>
                        <a:pt x="882" y="484"/>
                      </a:lnTo>
                      <a:lnTo>
                        <a:pt x="846" y="490"/>
                      </a:lnTo>
                      <a:lnTo>
                        <a:pt x="840" y="470"/>
                      </a:lnTo>
                      <a:lnTo>
                        <a:pt x="840" y="466"/>
                      </a:lnTo>
                      <a:lnTo>
                        <a:pt x="842" y="462"/>
                      </a:lnTo>
                      <a:lnTo>
                        <a:pt x="848" y="454"/>
                      </a:lnTo>
                      <a:lnTo>
                        <a:pt x="828" y="448"/>
                      </a:lnTo>
                      <a:lnTo>
                        <a:pt x="822" y="450"/>
                      </a:lnTo>
                      <a:lnTo>
                        <a:pt x="816" y="454"/>
                      </a:lnTo>
                      <a:lnTo>
                        <a:pt x="806" y="468"/>
                      </a:lnTo>
                      <a:lnTo>
                        <a:pt x="800" y="474"/>
                      </a:lnTo>
                      <a:lnTo>
                        <a:pt x="796" y="482"/>
                      </a:lnTo>
                      <a:lnTo>
                        <a:pt x="790" y="486"/>
                      </a:lnTo>
                      <a:lnTo>
                        <a:pt x="780" y="488"/>
                      </a:lnTo>
                      <a:lnTo>
                        <a:pt x="774" y="490"/>
                      </a:lnTo>
                      <a:lnTo>
                        <a:pt x="742" y="490"/>
                      </a:lnTo>
                      <a:lnTo>
                        <a:pt x="734" y="494"/>
                      </a:lnTo>
                      <a:lnTo>
                        <a:pt x="726" y="496"/>
                      </a:lnTo>
                      <a:lnTo>
                        <a:pt x="722" y="500"/>
                      </a:lnTo>
                      <a:lnTo>
                        <a:pt x="718" y="502"/>
                      </a:lnTo>
                      <a:lnTo>
                        <a:pt x="706" y="504"/>
                      </a:lnTo>
                      <a:lnTo>
                        <a:pt x="690" y="504"/>
                      </a:lnTo>
                      <a:lnTo>
                        <a:pt x="682" y="504"/>
                      </a:lnTo>
                      <a:lnTo>
                        <a:pt x="672" y="506"/>
                      </a:lnTo>
                      <a:lnTo>
                        <a:pt x="664" y="512"/>
                      </a:lnTo>
                      <a:lnTo>
                        <a:pt x="664" y="514"/>
                      </a:lnTo>
                      <a:lnTo>
                        <a:pt x="664" y="520"/>
                      </a:lnTo>
                      <a:lnTo>
                        <a:pt x="654" y="524"/>
                      </a:lnTo>
                      <a:lnTo>
                        <a:pt x="648" y="526"/>
                      </a:lnTo>
                      <a:lnTo>
                        <a:pt x="646" y="530"/>
                      </a:lnTo>
                      <a:lnTo>
                        <a:pt x="642" y="530"/>
                      </a:lnTo>
                      <a:lnTo>
                        <a:pt x="642" y="526"/>
                      </a:lnTo>
                      <a:lnTo>
                        <a:pt x="636" y="528"/>
                      </a:lnTo>
                      <a:lnTo>
                        <a:pt x="634" y="526"/>
                      </a:lnTo>
                      <a:lnTo>
                        <a:pt x="630" y="526"/>
                      </a:lnTo>
                      <a:lnTo>
                        <a:pt x="624" y="528"/>
                      </a:lnTo>
                      <a:lnTo>
                        <a:pt x="616" y="534"/>
                      </a:lnTo>
                      <a:lnTo>
                        <a:pt x="608" y="538"/>
                      </a:lnTo>
                      <a:lnTo>
                        <a:pt x="606" y="540"/>
                      </a:lnTo>
                      <a:lnTo>
                        <a:pt x="600" y="540"/>
                      </a:lnTo>
                      <a:lnTo>
                        <a:pt x="596" y="540"/>
                      </a:lnTo>
                      <a:lnTo>
                        <a:pt x="602" y="536"/>
                      </a:lnTo>
                      <a:lnTo>
                        <a:pt x="608" y="532"/>
                      </a:lnTo>
                      <a:lnTo>
                        <a:pt x="614" y="528"/>
                      </a:lnTo>
                      <a:lnTo>
                        <a:pt x="616" y="524"/>
                      </a:lnTo>
                      <a:lnTo>
                        <a:pt x="616" y="522"/>
                      </a:lnTo>
                      <a:lnTo>
                        <a:pt x="616" y="524"/>
                      </a:lnTo>
                      <a:lnTo>
                        <a:pt x="626" y="518"/>
                      </a:lnTo>
                      <a:lnTo>
                        <a:pt x="632" y="508"/>
                      </a:lnTo>
                      <a:lnTo>
                        <a:pt x="644" y="486"/>
                      </a:lnTo>
                      <a:lnTo>
                        <a:pt x="644" y="492"/>
                      </a:lnTo>
                      <a:lnTo>
                        <a:pt x="648" y="496"/>
                      </a:lnTo>
                      <a:lnTo>
                        <a:pt x="652" y="496"/>
                      </a:lnTo>
                      <a:lnTo>
                        <a:pt x="658" y="496"/>
                      </a:lnTo>
                      <a:lnTo>
                        <a:pt x="664" y="496"/>
                      </a:lnTo>
                      <a:lnTo>
                        <a:pt x="664" y="494"/>
                      </a:lnTo>
                      <a:lnTo>
                        <a:pt x="664" y="490"/>
                      </a:lnTo>
                      <a:lnTo>
                        <a:pt x="664" y="482"/>
                      </a:lnTo>
                      <a:lnTo>
                        <a:pt x="658" y="472"/>
                      </a:lnTo>
                      <a:lnTo>
                        <a:pt x="650" y="466"/>
                      </a:lnTo>
                      <a:lnTo>
                        <a:pt x="648" y="464"/>
                      </a:lnTo>
                      <a:lnTo>
                        <a:pt x="644" y="464"/>
                      </a:lnTo>
                      <a:lnTo>
                        <a:pt x="630" y="464"/>
                      </a:lnTo>
                      <a:lnTo>
                        <a:pt x="612" y="462"/>
                      </a:lnTo>
                      <a:lnTo>
                        <a:pt x="616" y="458"/>
                      </a:lnTo>
                      <a:lnTo>
                        <a:pt x="618" y="452"/>
                      </a:lnTo>
                      <a:lnTo>
                        <a:pt x="618" y="450"/>
                      </a:lnTo>
                      <a:lnTo>
                        <a:pt x="616" y="448"/>
                      </a:lnTo>
                      <a:lnTo>
                        <a:pt x="614" y="446"/>
                      </a:lnTo>
                      <a:lnTo>
                        <a:pt x="612" y="442"/>
                      </a:lnTo>
                      <a:lnTo>
                        <a:pt x="614" y="438"/>
                      </a:lnTo>
                      <a:lnTo>
                        <a:pt x="610" y="436"/>
                      </a:lnTo>
                      <a:lnTo>
                        <a:pt x="608" y="432"/>
                      </a:lnTo>
                      <a:lnTo>
                        <a:pt x="606" y="428"/>
                      </a:lnTo>
                      <a:lnTo>
                        <a:pt x="606" y="424"/>
                      </a:lnTo>
                      <a:lnTo>
                        <a:pt x="604" y="422"/>
                      </a:lnTo>
                      <a:lnTo>
                        <a:pt x="606" y="418"/>
                      </a:lnTo>
                      <a:lnTo>
                        <a:pt x="602" y="416"/>
                      </a:lnTo>
                      <a:lnTo>
                        <a:pt x="598" y="414"/>
                      </a:lnTo>
                      <a:lnTo>
                        <a:pt x="588" y="414"/>
                      </a:lnTo>
                      <a:lnTo>
                        <a:pt x="580" y="416"/>
                      </a:lnTo>
                      <a:lnTo>
                        <a:pt x="566" y="422"/>
                      </a:lnTo>
                      <a:lnTo>
                        <a:pt x="554" y="430"/>
                      </a:lnTo>
                      <a:lnTo>
                        <a:pt x="538" y="438"/>
                      </a:lnTo>
                      <a:lnTo>
                        <a:pt x="526" y="436"/>
                      </a:lnTo>
                      <a:lnTo>
                        <a:pt x="516" y="432"/>
                      </a:lnTo>
                      <a:lnTo>
                        <a:pt x="516" y="434"/>
                      </a:lnTo>
                      <a:lnTo>
                        <a:pt x="510" y="432"/>
                      </a:lnTo>
                      <a:lnTo>
                        <a:pt x="504" y="430"/>
                      </a:lnTo>
                      <a:lnTo>
                        <a:pt x="498" y="430"/>
                      </a:lnTo>
                      <a:lnTo>
                        <a:pt x="492" y="428"/>
                      </a:lnTo>
                      <a:lnTo>
                        <a:pt x="486" y="426"/>
                      </a:lnTo>
                      <a:lnTo>
                        <a:pt x="482" y="422"/>
                      </a:lnTo>
                      <a:lnTo>
                        <a:pt x="482" y="416"/>
                      </a:lnTo>
                      <a:lnTo>
                        <a:pt x="88" y="416"/>
                      </a:lnTo>
                      <a:lnTo>
                        <a:pt x="88" y="414"/>
                      </a:lnTo>
                      <a:lnTo>
                        <a:pt x="86" y="414"/>
                      </a:lnTo>
                      <a:lnTo>
                        <a:pt x="88" y="412"/>
                      </a:lnTo>
                      <a:lnTo>
                        <a:pt x="90" y="410"/>
                      </a:lnTo>
                      <a:lnTo>
                        <a:pt x="80" y="402"/>
                      </a:lnTo>
                      <a:lnTo>
                        <a:pt x="72" y="394"/>
                      </a:lnTo>
                      <a:lnTo>
                        <a:pt x="62" y="386"/>
                      </a:lnTo>
                      <a:lnTo>
                        <a:pt x="58" y="386"/>
                      </a:lnTo>
                      <a:lnTo>
                        <a:pt x="54" y="384"/>
                      </a:lnTo>
                      <a:lnTo>
                        <a:pt x="52" y="378"/>
                      </a:lnTo>
                      <a:lnTo>
                        <a:pt x="50" y="372"/>
                      </a:lnTo>
                      <a:lnTo>
                        <a:pt x="52" y="366"/>
                      </a:lnTo>
                      <a:lnTo>
                        <a:pt x="56" y="360"/>
                      </a:lnTo>
                      <a:lnTo>
                        <a:pt x="56" y="358"/>
                      </a:lnTo>
                      <a:lnTo>
                        <a:pt x="54" y="354"/>
                      </a:lnTo>
                      <a:lnTo>
                        <a:pt x="48" y="352"/>
                      </a:lnTo>
                      <a:lnTo>
                        <a:pt x="48" y="350"/>
                      </a:lnTo>
                      <a:lnTo>
                        <a:pt x="50" y="348"/>
                      </a:lnTo>
                      <a:lnTo>
                        <a:pt x="52" y="346"/>
                      </a:lnTo>
                      <a:lnTo>
                        <a:pt x="50" y="342"/>
                      </a:lnTo>
                      <a:lnTo>
                        <a:pt x="48" y="340"/>
                      </a:lnTo>
                      <a:lnTo>
                        <a:pt x="42" y="336"/>
                      </a:lnTo>
                      <a:lnTo>
                        <a:pt x="42" y="334"/>
                      </a:lnTo>
                      <a:lnTo>
                        <a:pt x="44" y="330"/>
                      </a:lnTo>
                      <a:lnTo>
                        <a:pt x="48" y="326"/>
                      </a:lnTo>
                      <a:lnTo>
                        <a:pt x="52" y="320"/>
                      </a:lnTo>
                      <a:lnTo>
                        <a:pt x="50" y="316"/>
                      </a:lnTo>
                      <a:lnTo>
                        <a:pt x="44" y="316"/>
                      </a:lnTo>
                      <a:lnTo>
                        <a:pt x="34" y="314"/>
                      </a:lnTo>
                      <a:lnTo>
                        <a:pt x="34" y="310"/>
                      </a:lnTo>
                      <a:lnTo>
                        <a:pt x="38" y="308"/>
                      </a:lnTo>
                      <a:lnTo>
                        <a:pt x="40" y="308"/>
                      </a:lnTo>
                      <a:lnTo>
                        <a:pt x="38" y="304"/>
                      </a:lnTo>
                      <a:lnTo>
                        <a:pt x="38" y="300"/>
                      </a:lnTo>
                      <a:lnTo>
                        <a:pt x="36" y="290"/>
                      </a:lnTo>
                      <a:lnTo>
                        <a:pt x="34" y="284"/>
                      </a:lnTo>
                      <a:lnTo>
                        <a:pt x="26" y="276"/>
                      </a:lnTo>
                      <a:lnTo>
                        <a:pt x="24" y="272"/>
                      </a:lnTo>
                      <a:lnTo>
                        <a:pt x="24" y="268"/>
                      </a:lnTo>
                      <a:lnTo>
                        <a:pt x="26" y="262"/>
                      </a:lnTo>
                      <a:lnTo>
                        <a:pt x="30" y="254"/>
                      </a:lnTo>
                      <a:lnTo>
                        <a:pt x="34" y="248"/>
                      </a:lnTo>
                      <a:lnTo>
                        <a:pt x="30" y="246"/>
                      </a:lnTo>
                      <a:lnTo>
                        <a:pt x="30" y="242"/>
                      </a:lnTo>
                      <a:lnTo>
                        <a:pt x="28" y="236"/>
                      </a:lnTo>
                      <a:lnTo>
                        <a:pt x="26" y="232"/>
                      </a:lnTo>
                      <a:lnTo>
                        <a:pt x="20" y="230"/>
                      </a:lnTo>
                      <a:lnTo>
                        <a:pt x="14" y="230"/>
                      </a:lnTo>
                      <a:lnTo>
                        <a:pt x="8" y="230"/>
                      </a:lnTo>
                      <a:lnTo>
                        <a:pt x="8" y="228"/>
                      </a:lnTo>
                      <a:lnTo>
                        <a:pt x="2" y="226"/>
                      </a:lnTo>
                      <a:lnTo>
                        <a:pt x="0" y="222"/>
                      </a:lnTo>
                      <a:lnTo>
                        <a:pt x="172" y="64"/>
                      </a:lnTo>
                      <a:lnTo>
                        <a:pt x="178" y="68"/>
                      </a:lnTo>
                      <a:lnTo>
                        <a:pt x="186" y="68"/>
                      </a:lnTo>
                      <a:lnTo>
                        <a:pt x="196" y="70"/>
                      </a:lnTo>
                      <a:lnTo>
                        <a:pt x="204" y="72"/>
                      </a:lnTo>
                      <a:lnTo>
                        <a:pt x="206" y="74"/>
                      </a:lnTo>
                      <a:lnTo>
                        <a:pt x="210" y="76"/>
                      </a:lnTo>
                      <a:lnTo>
                        <a:pt x="212" y="78"/>
                      </a:lnTo>
                      <a:lnTo>
                        <a:pt x="216" y="78"/>
                      </a:lnTo>
                      <a:lnTo>
                        <a:pt x="226" y="78"/>
                      </a:lnTo>
                      <a:lnTo>
                        <a:pt x="234" y="74"/>
                      </a:lnTo>
                      <a:lnTo>
                        <a:pt x="242" y="72"/>
                      </a:lnTo>
                      <a:lnTo>
                        <a:pt x="252" y="70"/>
                      </a:lnTo>
                      <a:lnTo>
                        <a:pt x="258" y="70"/>
                      </a:lnTo>
                      <a:lnTo>
                        <a:pt x="268" y="70"/>
                      </a:lnTo>
                      <a:lnTo>
                        <a:pt x="280" y="66"/>
                      </a:lnTo>
                      <a:lnTo>
                        <a:pt x="288" y="62"/>
                      </a:lnTo>
                      <a:lnTo>
                        <a:pt x="296" y="60"/>
                      </a:lnTo>
                      <a:lnTo>
                        <a:pt x="316" y="60"/>
                      </a:lnTo>
                      <a:lnTo>
                        <a:pt x="334" y="58"/>
                      </a:lnTo>
                      <a:lnTo>
                        <a:pt x="346" y="58"/>
                      </a:lnTo>
                      <a:lnTo>
                        <a:pt x="352" y="58"/>
                      </a:lnTo>
                      <a:lnTo>
                        <a:pt x="352" y="64"/>
                      </a:lnTo>
                      <a:lnTo>
                        <a:pt x="354" y="68"/>
                      </a:lnTo>
                      <a:lnTo>
                        <a:pt x="358" y="68"/>
                      </a:lnTo>
                      <a:lnTo>
                        <a:pt x="362" y="68"/>
                      </a:lnTo>
                      <a:lnTo>
                        <a:pt x="366" y="64"/>
                      </a:lnTo>
                      <a:lnTo>
                        <a:pt x="374" y="58"/>
                      </a:lnTo>
                      <a:lnTo>
                        <a:pt x="378" y="60"/>
                      </a:lnTo>
                      <a:lnTo>
                        <a:pt x="380" y="64"/>
                      </a:lnTo>
                      <a:lnTo>
                        <a:pt x="380" y="70"/>
                      </a:lnTo>
                      <a:lnTo>
                        <a:pt x="380" y="72"/>
                      </a:lnTo>
                      <a:lnTo>
                        <a:pt x="382" y="72"/>
                      </a:lnTo>
                      <a:lnTo>
                        <a:pt x="386" y="70"/>
                      </a:lnTo>
                      <a:lnTo>
                        <a:pt x="392" y="66"/>
                      </a:lnTo>
                      <a:lnTo>
                        <a:pt x="398" y="64"/>
                      </a:lnTo>
                      <a:lnTo>
                        <a:pt x="410" y="66"/>
                      </a:lnTo>
                      <a:lnTo>
                        <a:pt x="418" y="68"/>
                      </a:lnTo>
                      <a:lnTo>
                        <a:pt x="426" y="72"/>
                      </a:lnTo>
                      <a:lnTo>
                        <a:pt x="436" y="74"/>
                      </a:lnTo>
                      <a:lnTo>
                        <a:pt x="444" y="78"/>
                      </a:lnTo>
                      <a:lnTo>
                        <a:pt x="454" y="82"/>
                      </a:lnTo>
                      <a:lnTo>
                        <a:pt x="458" y="80"/>
                      </a:lnTo>
                      <a:lnTo>
                        <a:pt x="466" y="78"/>
                      </a:lnTo>
                      <a:lnTo>
                        <a:pt x="470" y="80"/>
                      </a:lnTo>
                      <a:lnTo>
                        <a:pt x="472" y="80"/>
                      </a:lnTo>
                      <a:lnTo>
                        <a:pt x="474" y="82"/>
                      </a:lnTo>
                      <a:lnTo>
                        <a:pt x="474" y="86"/>
                      </a:lnTo>
                      <a:lnTo>
                        <a:pt x="472" y="88"/>
                      </a:lnTo>
                      <a:lnTo>
                        <a:pt x="466" y="90"/>
                      </a:lnTo>
                      <a:lnTo>
                        <a:pt x="462" y="94"/>
                      </a:lnTo>
                      <a:lnTo>
                        <a:pt x="460" y="94"/>
                      </a:lnTo>
                      <a:lnTo>
                        <a:pt x="460" y="98"/>
                      </a:lnTo>
                      <a:lnTo>
                        <a:pt x="460" y="100"/>
                      </a:lnTo>
                      <a:lnTo>
                        <a:pt x="462" y="100"/>
                      </a:lnTo>
                      <a:lnTo>
                        <a:pt x="470" y="102"/>
                      </a:lnTo>
                      <a:lnTo>
                        <a:pt x="482" y="100"/>
                      </a:lnTo>
                      <a:lnTo>
                        <a:pt x="492" y="98"/>
                      </a:lnTo>
                      <a:lnTo>
                        <a:pt x="502" y="96"/>
                      </a:lnTo>
                      <a:lnTo>
                        <a:pt x="514" y="94"/>
                      </a:lnTo>
                      <a:lnTo>
                        <a:pt x="518" y="96"/>
                      </a:lnTo>
                      <a:lnTo>
                        <a:pt x="522" y="98"/>
                      </a:lnTo>
                      <a:lnTo>
                        <a:pt x="526" y="102"/>
                      </a:lnTo>
                      <a:lnTo>
                        <a:pt x="528" y="104"/>
                      </a:lnTo>
                      <a:lnTo>
                        <a:pt x="532" y="102"/>
                      </a:lnTo>
                      <a:lnTo>
                        <a:pt x="536" y="100"/>
                      </a:lnTo>
                      <a:lnTo>
                        <a:pt x="538" y="92"/>
                      </a:lnTo>
                      <a:lnTo>
                        <a:pt x="538" y="88"/>
                      </a:lnTo>
                      <a:lnTo>
                        <a:pt x="554" y="84"/>
                      </a:lnTo>
                      <a:lnTo>
                        <a:pt x="562" y="82"/>
                      </a:lnTo>
                      <a:lnTo>
                        <a:pt x="572" y="80"/>
                      </a:lnTo>
                      <a:lnTo>
                        <a:pt x="578" y="82"/>
                      </a:lnTo>
                      <a:lnTo>
                        <a:pt x="582" y="84"/>
                      </a:lnTo>
                      <a:lnTo>
                        <a:pt x="582" y="86"/>
                      </a:lnTo>
                      <a:lnTo>
                        <a:pt x="586" y="88"/>
                      </a:lnTo>
                      <a:lnTo>
                        <a:pt x="594" y="92"/>
                      </a:lnTo>
                      <a:lnTo>
                        <a:pt x="606" y="96"/>
                      </a:lnTo>
                      <a:lnTo>
                        <a:pt x="638" y="96"/>
                      </a:lnTo>
                      <a:lnTo>
                        <a:pt x="642" y="96"/>
                      </a:lnTo>
                      <a:lnTo>
                        <a:pt x="646" y="96"/>
                      </a:lnTo>
                      <a:lnTo>
                        <a:pt x="652" y="92"/>
                      </a:lnTo>
                      <a:lnTo>
                        <a:pt x="656" y="88"/>
                      </a:lnTo>
                      <a:lnTo>
                        <a:pt x="662" y="86"/>
                      </a:lnTo>
                      <a:lnTo>
                        <a:pt x="670" y="88"/>
                      </a:lnTo>
                      <a:lnTo>
                        <a:pt x="682" y="88"/>
                      </a:lnTo>
                      <a:lnTo>
                        <a:pt x="678" y="94"/>
                      </a:lnTo>
                      <a:lnTo>
                        <a:pt x="676" y="98"/>
                      </a:lnTo>
                      <a:lnTo>
                        <a:pt x="674" y="102"/>
                      </a:lnTo>
                      <a:lnTo>
                        <a:pt x="674" y="104"/>
                      </a:lnTo>
                      <a:lnTo>
                        <a:pt x="676" y="106"/>
                      </a:lnTo>
                      <a:lnTo>
                        <a:pt x="680" y="104"/>
                      </a:lnTo>
                      <a:lnTo>
                        <a:pt x="690" y="92"/>
                      </a:lnTo>
                      <a:lnTo>
                        <a:pt x="694" y="88"/>
                      </a:lnTo>
                      <a:lnTo>
                        <a:pt x="702" y="86"/>
                      </a:lnTo>
                      <a:lnTo>
                        <a:pt x="708" y="82"/>
                      </a:lnTo>
                      <a:lnTo>
                        <a:pt x="714" y="78"/>
                      </a:lnTo>
                      <a:lnTo>
                        <a:pt x="716" y="72"/>
                      </a:lnTo>
                      <a:lnTo>
                        <a:pt x="716" y="70"/>
                      </a:lnTo>
                      <a:lnTo>
                        <a:pt x="716" y="68"/>
                      </a:lnTo>
                      <a:lnTo>
                        <a:pt x="714" y="66"/>
                      </a:lnTo>
                      <a:lnTo>
                        <a:pt x="708" y="64"/>
                      </a:lnTo>
                      <a:lnTo>
                        <a:pt x="706" y="64"/>
                      </a:lnTo>
                      <a:lnTo>
                        <a:pt x="706" y="62"/>
                      </a:lnTo>
                      <a:lnTo>
                        <a:pt x="706" y="58"/>
                      </a:lnTo>
                      <a:lnTo>
                        <a:pt x="710" y="54"/>
                      </a:lnTo>
                      <a:lnTo>
                        <a:pt x="718" y="44"/>
                      </a:lnTo>
                      <a:lnTo>
                        <a:pt x="732" y="36"/>
                      </a:lnTo>
                      <a:lnTo>
                        <a:pt x="742" y="32"/>
                      </a:lnTo>
                      <a:lnTo>
                        <a:pt x="746" y="30"/>
                      </a:lnTo>
                      <a:lnTo>
                        <a:pt x="746" y="26"/>
                      </a:lnTo>
                      <a:lnTo>
                        <a:pt x="748" y="20"/>
                      </a:lnTo>
                      <a:lnTo>
                        <a:pt x="752" y="14"/>
                      </a:lnTo>
                      <a:lnTo>
                        <a:pt x="760" y="8"/>
                      </a:lnTo>
                      <a:lnTo>
                        <a:pt x="768" y="4"/>
                      </a:lnTo>
                      <a:lnTo>
                        <a:pt x="776" y="2"/>
                      </a:lnTo>
                      <a:lnTo>
                        <a:pt x="790" y="0"/>
                      </a:lnTo>
                      <a:lnTo>
                        <a:pt x="806" y="0"/>
                      </a:lnTo>
                      <a:lnTo>
                        <a:pt x="816" y="2"/>
                      </a:lnTo>
                      <a:lnTo>
                        <a:pt x="820" y="4"/>
                      </a:lnTo>
                      <a:lnTo>
                        <a:pt x="820" y="6"/>
                      </a:lnTo>
                      <a:lnTo>
                        <a:pt x="810" y="10"/>
                      </a:lnTo>
                      <a:lnTo>
                        <a:pt x="800" y="16"/>
                      </a:lnTo>
                      <a:lnTo>
                        <a:pt x="790" y="20"/>
                      </a:lnTo>
                      <a:lnTo>
                        <a:pt x="778" y="22"/>
                      </a:lnTo>
                      <a:lnTo>
                        <a:pt x="772" y="22"/>
                      </a:lnTo>
                      <a:lnTo>
                        <a:pt x="764" y="26"/>
                      </a:lnTo>
                      <a:lnTo>
                        <a:pt x="758" y="30"/>
                      </a:lnTo>
                      <a:lnTo>
                        <a:pt x="756" y="34"/>
                      </a:lnTo>
                      <a:lnTo>
                        <a:pt x="756" y="52"/>
                      </a:lnTo>
                      <a:lnTo>
                        <a:pt x="754" y="58"/>
                      </a:lnTo>
                      <a:lnTo>
                        <a:pt x="752" y="60"/>
                      </a:lnTo>
                      <a:lnTo>
                        <a:pt x="748" y="64"/>
                      </a:lnTo>
                      <a:lnTo>
                        <a:pt x="750" y="66"/>
                      </a:lnTo>
                      <a:lnTo>
                        <a:pt x="752" y="68"/>
                      </a:lnTo>
                      <a:lnTo>
                        <a:pt x="756" y="70"/>
                      </a:lnTo>
                      <a:lnTo>
                        <a:pt x="758" y="72"/>
                      </a:lnTo>
                      <a:lnTo>
                        <a:pt x="758" y="78"/>
                      </a:lnTo>
                      <a:lnTo>
                        <a:pt x="758" y="80"/>
                      </a:lnTo>
                      <a:lnTo>
                        <a:pt x="762" y="82"/>
                      </a:lnTo>
                      <a:lnTo>
                        <a:pt x="766" y="80"/>
                      </a:lnTo>
                      <a:lnTo>
                        <a:pt x="770" y="78"/>
                      </a:lnTo>
                      <a:lnTo>
                        <a:pt x="772" y="76"/>
                      </a:lnTo>
                      <a:lnTo>
                        <a:pt x="776" y="76"/>
                      </a:lnTo>
                      <a:lnTo>
                        <a:pt x="782" y="76"/>
                      </a:lnTo>
                      <a:lnTo>
                        <a:pt x="784" y="78"/>
                      </a:lnTo>
                      <a:lnTo>
                        <a:pt x="784" y="82"/>
                      </a:lnTo>
                      <a:lnTo>
                        <a:pt x="780" y="86"/>
                      </a:lnTo>
                      <a:lnTo>
                        <a:pt x="774" y="88"/>
                      </a:lnTo>
                      <a:lnTo>
                        <a:pt x="772" y="92"/>
                      </a:lnTo>
                      <a:lnTo>
                        <a:pt x="770" y="98"/>
                      </a:lnTo>
                      <a:lnTo>
                        <a:pt x="772" y="102"/>
                      </a:lnTo>
                      <a:lnTo>
                        <a:pt x="774" y="106"/>
                      </a:lnTo>
                      <a:lnTo>
                        <a:pt x="780" y="104"/>
                      </a:lnTo>
                      <a:lnTo>
                        <a:pt x="786" y="100"/>
                      </a:lnTo>
                      <a:lnTo>
                        <a:pt x="794" y="88"/>
                      </a:lnTo>
                      <a:lnTo>
                        <a:pt x="798" y="92"/>
                      </a:lnTo>
                      <a:lnTo>
                        <a:pt x="808" y="86"/>
                      </a:lnTo>
                      <a:lnTo>
                        <a:pt x="816" y="82"/>
                      </a:lnTo>
                      <a:lnTo>
                        <a:pt x="822" y="80"/>
                      </a:lnTo>
                      <a:lnTo>
                        <a:pt x="822" y="74"/>
                      </a:lnTo>
                      <a:lnTo>
                        <a:pt x="822" y="70"/>
                      </a:lnTo>
                      <a:lnTo>
                        <a:pt x="824" y="68"/>
                      </a:lnTo>
                      <a:lnTo>
                        <a:pt x="828" y="66"/>
                      </a:lnTo>
                      <a:lnTo>
                        <a:pt x="850" y="66"/>
                      </a:lnTo>
                      <a:lnTo>
                        <a:pt x="858" y="70"/>
                      </a:lnTo>
                      <a:lnTo>
                        <a:pt x="862" y="72"/>
                      </a:lnTo>
                      <a:lnTo>
                        <a:pt x="864" y="78"/>
                      </a:lnTo>
                      <a:lnTo>
                        <a:pt x="862" y="80"/>
                      </a:lnTo>
                      <a:lnTo>
                        <a:pt x="860" y="82"/>
                      </a:lnTo>
                      <a:lnTo>
                        <a:pt x="854" y="84"/>
                      </a:lnTo>
                      <a:lnTo>
                        <a:pt x="848" y="86"/>
                      </a:lnTo>
                      <a:lnTo>
                        <a:pt x="846" y="86"/>
                      </a:lnTo>
                      <a:lnTo>
                        <a:pt x="846" y="90"/>
                      </a:lnTo>
                      <a:lnTo>
                        <a:pt x="846" y="94"/>
                      </a:lnTo>
                      <a:lnTo>
                        <a:pt x="848" y="100"/>
                      </a:lnTo>
                      <a:lnTo>
                        <a:pt x="846" y="104"/>
                      </a:lnTo>
                      <a:lnTo>
                        <a:pt x="842" y="108"/>
                      </a:lnTo>
                      <a:lnTo>
                        <a:pt x="830" y="112"/>
                      </a:lnTo>
                      <a:lnTo>
                        <a:pt x="816" y="116"/>
                      </a:lnTo>
                      <a:lnTo>
                        <a:pt x="808" y="122"/>
                      </a:lnTo>
                      <a:lnTo>
                        <a:pt x="802" y="126"/>
                      </a:lnTo>
                      <a:lnTo>
                        <a:pt x="798" y="124"/>
                      </a:lnTo>
                      <a:lnTo>
                        <a:pt x="790" y="122"/>
                      </a:lnTo>
                      <a:lnTo>
                        <a:pt x="780" y="122"/>
                      </a:lnTo>
                      <a:lnTo>
                        <a:pt x="772" y="132"/>
                      </a:lnTo>
                      <a:lnTo>
                        <a:pt x="758" y="140"/>
                      </a:lnTo>
                      <a:lnTo>
                        <a:pt x="732" y="156"/>
                      </a:lnTo>
                      <a:lnTo>
                        <a:pt x="726" y="160"/>
                      </a:lnTo>
                      <a:lnTo>
                        <a:pt x="722" y="164"/>
                      </a:lnTo>
                      <a:lnTo>
                        <a:pt x="718" y="164"/>
                      </a:lnTo>
                      <a:lnTo>
                        <a:pt x="712" y="164"/>
                      </a:lnTo>
                      <a:lnTo>
                        <a:pt x="708" y="166"/>
                      </a:lnTo>
                      <a:lnTo>
                        <a:pt x="704" y="168"/>
                      </a:lnTo>
                      <a:lnTo>
                        <a:pt x="698" y="172"/>
                      </a:lnTo>
                      <a:lnTo>
                        <a:pt x="690" y="176"/>
                      </a:lnTo>
                      <a:lnTo>
                        <a:pt x="684" y="178"/>
                      </a:lnTo>
                      <a:lnTo>
                        <a:pt x="674" y="180"/>
                      </a:lnTo>
                      <a:lnTo>
                        <a:pt x="656" y="184"/>
                      </a:lnTo>
                      <a:lnTo>
                        <a:pt x="648" y="188"/>
                      </a:lnTo>
                      <a:lnTo>
                        <a:pt x="640" y="192"/>
                      </a:lnTo>
                      <a:lnTo>
                        <a:pt x="632" y="198"/>
                      </a:lnTo>
                      <a:lnTo>
                        <a:pt x="622" y="206"/>
                      </a:lnTo>
                      <a:lnTo>
                        <a:pt x="612" y="214"/>
                      </a:lnTo>
                      <a:lnTo>
                        <a:pt x="606" y="222"/>
                      </a:lnTo>
                      <a:lnTo>
                        <a:pt x="600" y="234"/>
                      </a:lnTo>
                      <a:lnTo>
                        <a:pt x="594" y="244"/>
                      </a:lnTo>
                      <a:lnTo>
                        <a:pt x="602" y="244"/>
                      </a:lnTo>
                      <a:lnTo>
                        <a:pt x="606" y="246"/>
                      </a:lnTo>
                      <a:lnTo>
                        <a:pt x="606" y="248"/>
                      </a:lnTo>
                      <a:lnTo>
                        <a:pt x="604" y="260"/>
                      </a:lnTo>
                      <a:lnTo>
                        <a:pt x="602" y="266"/>
                      </a:lnTo>
                      <a:lnTo>
                        <a:pt x="602" y="274"/>
                      </a:lnTo>
                      <a:lnTo>
                        <a:pt x="604" y="274"/>
                      </a:lnTo>
                      <a:lnTo>
                        <a:pt x="606" y="276"/>
                      </a:lnTo>
                      <a:lnTo>
                        <a:pt x="608" y="276"/>
                      </a:lnTo>
                      <a:lnTo>
                        <a:pt x="614" y="272"/>
                      </a:lnTo>
                      <a:lnTo>
                        <a:pt x="622" y="272"/>
                      </a:lnTo>
                      <a:lnTo>
                        <a:pt x="630" y="274"/>
                      </a:lnTo>
                      <a:lnTo>
                        <a:pt x="636" y="276"/>
                      </a:lnTo>
                      <a:lnTo>
                        <a:pt x="642" y="280"/>
                      </a:lnTo>
                      <a:lnTo>
                        <a:pt x="648" y="288"/>
                      </a:lnTo>
                      <a:lnTo>
                        <a:pt x="652" y="292"/>
                      </a:lnTo>
                      <a:lnTo>
                        <a:pt x="656" y="294"/>
                      </a:lnTo>
                      <a:lnTo>
                        <a:pt x="662" y="294"/>
                      </a:lnTo>
                      <a:lnTo>
                        <a:pt x="666" y="296"/>
                      </a:lnTo>
                      <a:lnTo>
                        <a:pt x="670" y="300"/>
                      </a:lnTo>
                      <a:lnTo>
                        <a:pt x="674" y="304"/>
                      </a:lnTo>
                      <a:lnTo>
                        <a:pt x="680" y="306"/>
                      </a:lnTo>
                      <a:lnTo>
                        <a:pt x="688" y="308"/>
                      </a:lnTo>
                      <a:lnTo>
                        <a:pt x="698" y="306"/>
                      </a:lnTo>
                      <a:lnTo>
                        <a:pt x="712" y="308"/>
                      </a:lnTo>
                      <a:lnTo>
                        <a:pt x="712" y="310"/>
                      </a:lnTo>
                      <a:lnTo>
                        <a:pt x="712" y="314"/>
                      </a:lnTo>
                      <a:lnTo>
                        <a:pt x="710" y="322"/>
                      </a:lnTo>
                      <a:lnTo>
                        <a:pt x="704" y="332"/>
                      </a:lnTo>
                      <a:lnTo>
                        <a:pt x="700" y="344"/>
                      </a:lnTo>
                      <a:lnTo>
                        <a:pt x="698" y="350"/>
                      </a:lnTo>
                      <a:lnTo>
                        <a:pt x="698" y="356"/>
                      </a:lnTo>
                      <a:lnTo>
                        <a:pt x="700" y="360"/>
                      </a:lnTo>
                      <a:lnTo>
                        <a:pt x="704" y="366"/>
                      </a:lnTo>
                      <a:lnTo>
                        <a:pt x="712" y="376"/>
                      </a:lnTo>
                      <a:lnTo>
                        <a:pt x="714" y="374"/>
                      </a:lnTo>
                      <a:lnTo>
                        <a:pt x="718" y="370"/>
                      </a:lnTo>
                      <a:lnTo>
                        <a:pt x="724" y="366"/>
                      </a:lnTo>
                      <a:lnTo>
                        <a:pt x="730" y="362"/>
                      </a:lnTo>
                      <a:lnTo>
                        <a:pt x="734" y="356"/>
                      </a:lnTo>
                      <a:lnTo>
                        <a:pt x="738" y="350"/>
                      </a:lnTo>
                      <a:lnTo>
                        <a:pt x="742" y="332"/>
                      </a:lnTo>
                      <a:lnTo>
                        <a:pt x="746" y="314"/>
                      </a:lnTo>
                      <a:lnTo>
                        <a:pt x="748" y="312"/>
                      </a:lnTo>
                      <a:lnTo>
                        <a:pt x="754" y="308"/>
                      </a:lnTo>
                      <a:lnTo>
                        <a:pt x="766" y="306"/>
                      </a:lnTo>
                      <a:lnTo>
                        <a:pt x="772" y="304"/>
                      </a:lnTo>
                      <a:lnTo>
                        <a:pt x="788" y="296"/>
                      </a:lnTo>
                      <a:lnTo>
                        <a:pt x="796" y="290"/>
                      </a:lnTo>
                      <a:lnTo>
                        <a:pt x="800" y="284"/>
                      </a:lnTo>
                      <a:lnTo>
                        <a:pt x="804" y="276"/>
                      </a:lnTo>
                      <a:lnTo>
                        <a:pt x="806" y="266"/>
                      </a:lnTo>
                      <a:lnTo>
                        <a:pt x="804" y="264"/>
                      </a:lnTo>
                      <a:lnTo>
                        <a:pt x="802" y="262"/>
                      </a:lnTo>
                      <a:lnTo>
                        <a:pt x="800" y="258"/>
                      </a:lnTo>
                      <a:lnTo>
                        <a:pt x="794" y="256"/>
                      </a:lnTo>
                      <a:lnTo>
                        <a:pt x="794" y="254"/>
                      </a:lnTo>
                      <a:lnTo>
                        <a:pt x="792" y="250"/>
                      </a:lnTo>
                      <a:lnTo>
                        <a:pt x="794" y="246"/>
                      </a:lnTo>
                      <a:lnTo>
                        <a:pt x="798" y="244"/>
                      </a:lnTo>
                      <a:lnTo>
                        <a:pt x="804" y="238"/>
                      </a:lnTo>
                      <a:lnTo>
                        <a:pt x="806" y="2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2" name="íṥlíḍê">
                  <a:extLst>
                    <a:ext uri="{FF2B5EF4-FFF2-40B4-BE49-F238E27FC236}">
                      <a16:creationId xmlns:a16="http://schemas.microsoft.com/office/drawing/2014/main" id="{9A77E2BA-CC7B-4E04-BC13-A653F0BFA7EC}"/>
                    </a:ext>
                  </a:extLst>
                </p:cNvPr>
                <p:cNvSpPr/>
                <p:nvPr/>
              </p:nvSpPr>
              <p:spPr bwMode="auto">
                <a:xfrm>
                  <a:off x="2783347" y="2341921"/>
                  <a:ext cx="64729" cy="29422"/>
                </a:xfrm>
                <a:custGeom>
                  <a:avLst/>
                  <a:gdLst>
                    <a:gd name="T0" fmla="*/ 2147483647 w 38"/>
                    <a:gd name="T1" fmla="*/ 2147483647 h 18"/>
                    <a:gd name="T2" fmla="*/ 2147483647 w 38"/>
                    <a:gd name="T3" fmla="*/ 2147483647 h 18"/>
                    <a:gd name="T4" fmla="*/ 2147483647 w 38"/>
                    <a:gd name="T5" fmla="*/ 2147483647 h 18"/>
                    <a:gd name="T6" fmla="*/ 2147483647 w 38"/>
                    <a:gd name="T7" fmla="*/ 2147483647 h 18"/>
                    <a:gd name="T8" fmla="*/ 2147483647 w 38"/>
                    <a:gd name="T9" fmla="*/ 2147483647 h 18"/>
                    <a:gd name="T10" fmla="*/ 0 w 38"/>
                    <a:gd name="T11" fmla="*/ 2147483647 h 18"/>
                    <a:gd name="T12" fmla="*/ 2147483647 w 38"/>
                    <a:gd name="T13" fmla="*/ 0 h 18"/>
                    <a:gd name="T14" fmla="*/ 2147483647 w 38"/>
                    <a:gd name="T15" fmla="*/ 0 h 18"/>
                    <a:gd name="T16" fmla="*/ 2147483647 w 38"/>
                    <a:gd name="T17" fmla="*/ 0 h 18"/>
                    <a:gd name="T18" fmla="*/ 2147483647 w 38"/>
                    <a:gd name="T19" fmla="*/ 2147483647 h 18"/>
                    <a:gd name="T20" fmla="*/ 2147483647 w 38"/>
                    <a:gd name="T21" fmla="*/ 2147483647 h 18"/>
                    <a:gd name="T22" fmla="*/ 2147483647 w 38"/>
                    <a:gd name="T23" fmla="*/ 2147483647 h 18"/>
                    <a:gd name="T24" fmla="*/ 2147483647 w 38"/>
                    <a:gd name="T25" fmla="*/ 2147483647 h 18"/>
                    <a:gd name="T26" fmla="*/ 2147483647 w 38"/>
                    <a:gd name="T27" fmla="*/ 2147483647 h 1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8"/>
                    <a:gd name="T43" fmla="*/ 0 h 18"/>
                    <a:gd name="T44" fmla="*/ 38 w 38"/>
                    <a:gd name="T45" fmla="*/ 18 h 1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8" h="18">
                      <a:moveTo>
                        <a:pt x="38" y="18"/>
                      </a:moveTo>
                      <a:lnTo>
                        <a:pt x="24" y="16"/>
                      </a:lnTo>
                      <a:lnTo>
                        <a:pt x="18" y="16"/>
                      </a:lnTo>
                      <a:lnTo>
                        <a:pt x="10" y="14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22" y="2"/>
                      </a:lnTo>
                      <a:lnTo>
                        <a:pt x="28" y="6"/>
                      </a:lnTo>
                      <a:lnTo>
                        <a:pt x="34" y="12"/>
                      </a:lnTo>
                      <a:lnTo>
                        <a:pt x="36" y="14"/>
                      </a:lnTo>
                      <a:lnTo>
                        <a:pt x="38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3" name="íŝľíďè">
                  <a:extLst>
                    <a:ext uri="{FF2B5EF4-FFF2-40B4-BE49-F238E27FC236}">
                      <a16:creationId xmlns:a16="http://schemas.microsoft.com/office/drawing/2014/main" id="{1186616B-F4C2-45D2-981A-8489E52B189E}"/>
                    </a:ext>
                  </a:extLst>
                </p:cNvPr>
                <p:cNvSpPr/>
                <p:nvPr/>
              </p:nvSpPr>
              <p:spPr bwMode="auto">
                <a:xfrm>
                  <a:off x="2889393" y="2294285"/>
                  <a:ext cx="169397" cy="149914"/>
                </a:xfrm>
                <a:custGeom>
                  <a:avLst/>
                  <a:gdLst>
                    <a:gd name="T0" fmla="*/ 2147483647 w 96"/>
                    <a:gd name="T1" fmla="*/ 2147483647 h 90"/>
                    <a:gd name="T2" fmla="*/ 2147483647 w 96"/>
                    <a:gd name="T3" fmla="*/ 2147483647 h 90"/>
                    <a:gd name="T4" fmla="*/ 2147483647 w 96"/>
                    <a:gd name="T5" fmla="*/ 2147483647 h 90"/>
                    <a:gd name="T6" fmla="*/ 2147483647 w 96"/>
                    <a:gd name="T7" fmla="*/ 2147483647 h 90"/>
                    <a:gd name="T8" fmla="*/ 2147483647 w 96"/>
                    <a:gd name="T9" fmla="*/ 2147483647 h 90"/>
                    <a:gd name="T10" fmla="*/ 2147483647 w 96"/>
                    <a:gd name="T11" fmla="*/ 2147483647 h 90"/>
                    <a:gd name="T12" fmla="*/ 0 w 96"/>
                    <a:gd name="T13" fmla="*/ 2147483647 h 90"/>
                    <a:gd name="T14" fmla="*/ 2147483647 w 96"/>
                    <a:gd name="T15" fmla="*/ 2147483647 h 90"/>
                    <a:gd name="T16" fmla="*/ 2147483647 w 96"/>
                    <a:gd name="T17" fmla="*/ 2147483647 h 90"/>
                    <a:gd name="T18" fmla="*/ 2147483647 w 96"/>
                    <a:gd name="T19" fmla="*/ 2147483647 h 90"/>
                    <a:gd name="T20" fmla="*/ 2147483647 w 96"/>
                    <a:gd name="T21" fmla="*/ 2147483647 h 90"/>
                    <a:gd name="T22" fmla="*/ 2147483647 w 96"/>
                    <a:gd name="T23" fmla="*/ 2147483647 h 90"/>
                    <a:gd name="T24" fmla="*/ 2147483647 w 96"/>
                    <a:gd name="T25" fmla="*/ 2147483647 h 90"/>
                    <a:gd name="T26" fmla="*/ 2147483647 w 96"/>
                    <a:gd name="T27" fmla="*/ 2147483647 h 90"/>
                    <a:gd name="T28" fmla="*/ 2147483647 w 96"/>
                    <a:gd name="T29" fmla="*/ 0 h 90"/>
                    <a:gd name="T30" fmla="*/ 2147483647 w 96"/>
                    <a:gd name="T31" fmla="*/ 2147483647 h 90"/>
                    <a:gd name="T32" fmla="*/ 2147483647 w 96"/>
                    <a:gd name="T33" fmla="*/ 2147483647 h 90"/>
                    <a:gd name="T34" fmla="*/ 2147483647 w 96"/>
                    <a:gd name="T35" fmla="*/ 2147483647 h 90"/>
                    <a:gd name="T36" fmla="*/ 2147483647 w 96"/>
                    <a:gd name="T37" fmla="*/ 2147483647 h 90"/>
                    <a:gd name="T38" fmla="*/ 2147483647 w 96"/>
                    <a:gd name="T39" fmla="*/ 2147483647 h 90"/>
                    <a:gd name="T40" fmla="*/ 2147483647 w 96"/>
                    <a:gd name="T41" fmla="*/ 2147483647 h 90"/>
                    <a:gd name="T42" fmla="*/ 2147483647 w 96"/>
                    <a:gd name="T43" fmla="*/ 2147483647 h 90"/>
                    <a:gd name="T44" fmla="*/ 2147483647 w 96"/>
                    <a:gd name="T45" fmla="*/ 2147483647 h 90"/>
                    <a:gd name="T46" fmla="*/ 2147483647 w 96"/>
                    <a:gd name="T47" fmla="*/ 2147483647 h 90"/>
                    <a:gd name="T48" fmla="*/ 2147483647 w 96"/>
                    <a:gd name="T49" fmla="*/ 2147483647 h 90"/>
                    <a:gd name="T50" fmla="*/ 2147483647 w 96"/>
                    <a:gd name="T51" fmla="*/ 2147483647 h 90"/>
                    <a:gd name="T52" fmla="*/ 2147483647 w 96"/>
                    <a:gd name="T53" fmla="*/ 2147483647 h 90"/>
                    <a:gd name="T54" fmla="*/ 2147483647 w 96"/>
                    <a:gd name="T55" fmla="*/ 2147483647 h 90"/>
                    <a:gd name="T56" fmla="*/ 2147483647 w 96"/>
                    <a:gd name="T57" fmla="*/ 2147483647 h 90"/>
                    <a:gd name="T58" fmla="*/ 2147483647 w 96"/>
                    <a:gd name="T59" fmla="*/ 2147483647 h 90"/>
                    <a:gd name="T60" fmla="*/ 2147483647 w 96"/>
                    <a:gd name="T61" fmla="*/ 2147483647 h 90"/>
                    <a:gd name="T62" fmla="*/ 2147483647 w 96"/>
                    <a:gd name="T63" fmla="*/ 2147483647 h 90"/>
                    <a:gd name="T64" fmla="*/ 2147483647 w 96"/>
                    <a:gd name="T65" fmla="*/ 2147483647 h 90"/>
                    <a:gd name="T66" fmla="*/ 2147483647 w 96"/>
                    <a:gd name="T67" fmla="*/ 2147483647 h 90"/>
                    <a:gd name="T68" fmla="*/ 2147483647 w 96"/>
                    <a:gd name="T69" fmla="*/ 2147483647 h 90"/>
                    <a:gd name="T70" fmla="*/ 2147483647 w 96"/>
                    <a:gd name="T71" fmla="*/ 2147483647 h 90"/>
                    <a:gd name="T72" fmla="*/ 2147483647 w 96"/>
                    <a:gd name="T73" fmla="*/ 2147483647 h 90"/>
                    <a:gd name="T74" fmla="*/ 2147483647 w 96"/>
                    <a:gd name="T75" fmla="*/ 2147483647 h 90"/>
                    <a:gd name="T76" fmla="*/ 2147483647 w 96"/>
                    <a:gd name="T77" fmla="*/ 2147483647 h 9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96"/>
                    <a:gd name="T118" fmla="*/ 0 h 90"/>
                    <a:gd name="T119" fmla="*/ 96 w 96"/>
                    <a:gd name="T120" fmla="*/ 90 h 9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96" h="90">
                      <a:moveTo>
                        <a:pt x="76" y="74"/>
                      </a:moveTo>
                      <a:lnTo>
                        <a:pt x="70" y="74"/>
                      </a:lnTo>
                      <a:lnTo>
                        <a:pt x="66" y="76"/>
                      </a:lnTo>
                      <a:lnTo>
                        <a:pt x="58" y="80"/>
                      </a:lnTo>
                      <a:lnTo>
                        <a:pt x="52" y="84"/>
                      </a:lnTo>
                      <a:lnTo>
                        <a:pt x="48" y="84"/>
                      </a:lnTo>
                      <a:lnTo>
                        <a:pt x="44" y="84"/>
                      </a:lnTo>
                      <a:lnTo>
                        <a:pt x="50" y="76"/>
                      </a:lnTo>
                      <a:lnTo>
                        <a:pt x="46" y="72"/>
                      </a:lnTo>
                      <a:lnTo>
                        <a:pt x="42" y="70"/>
                      </a:lnTo>
                      <a:lnTo>
                        <a:pt x="14" y="70"/>
                      </a:lnTo>
                      <a:lnTo>
                        <a:pt x="6" y="70"/>
                      </a:lnTo>
                      <a:lnTo>
                        <a:pt x="2" y="70"/>
                      </a:lnTo>
                      <a:lnTo>
                        <a:pt x="0" y="68"/>
                      </a:lnTo>
                      <a:lnTo>
                        <a:pt x="2" y="66"/>
                      </a:lnTo>
                      <a:lnTo>
                        <a:pt x="4" y="64"/>
                      </a:lnTo>
                      <a:lnTo>
                        <a:pt x="8" y="64"/>
                      </a:lnTo>
                      <a:lnTo>
                        <a:pt x="10" y="54"/>
                      </a:lnTo>
                      <a:lnTo>
                        <a:pt x="16" y="50"/>
                      </a:lnTo>
                      <a:lnTo>
                        <a:pt x="22" y="48"/>
                      </a:lnTo>
                      <a:lnTo>
                        <a:pt x="22" y="46"/>
                      </a:lnTo>
                      <a:lnTo>
                        <a:pt x="24" y="42"/>
                      </a:lnTo>
                      <a:lnTo>
                        <a:pt x="28" y="32"/>
                      </a:lnTo>
                      <a:lnTo>
                        <a:pt x="34" y="30"/>
                      </a:lnTo>
                      <a:lnTo>
                        <a:pt x="38" y="28"/>
                      </a:lnTo>
                      <a:lnTo>
                        <a:pt x="44" y="20"/>
                      </a:lnTo>
                      <a:lnTo>
                        <a:pt x="52" y="14"/>
                      </a:lnTo>
                      <a:lnTo>
                        <a:pt x="62" y="6"/>
                      </a:lnTo>
                      <a:lnTo>
                        <a:pt x="66" y="2"/>
                      </a:lnTo>
                      <a:lnTo>
                        <a:pt x="70" y="0"/>
                      </a:lnTo>
                      <a:lnTo>
                        <a:pt x="74" y="0"/>
                      </a:lnTo>
                      <a:lnTo>
                        <a:pt x="74" y="4"/>
                      </a:lnTo>
                      <a:lnTo>
                        <a:pt x="70" y="4"/>
                      </a:lnTo>
                      <a:lnTo>
                        <a:pt x="72" y="8"/>
                      </a:lnTo>
                      <a:lnTo>
                        <a:pt x="62" y="16"/>
                      </a:lnTo>
                      <a:lnTo>
                        <a:pt x="56" y="24"/>
                      </a:lnTo>
                      <a:lnTo>
                        <a:pt x="54" y="30"/>
                      </a:lnTo>
                      <a:lnTo>
                        <a:pt x="56" y="30"/>
                      </a:lnTo>
                      <a:lnTo>
                        <a:pt x="60" y="24"/>
                      </a:lnTo>
                      <a:lnTo>
                        <a:pt x="64" y="24"/>
                      </a:lnTo>
                      <a:lnTo>
                        <a:pt x="64" y="30"/>
                      </a:lnTo>
                      <a:lnTo>
                        <a:pt x="66" y="32"/>
                      </a:lnTo>
                      <a:lnTo>
                        <a:pt x="68" y="34"/>
                      </a:lnTo>
                      <a:lnTo>
                        <a:pt x="70" y="40"/>
                      </a:lnTo>
                      <a:lnTo>
                        <a:pt x="70" y="42"/>
                      </a:lnTo>
                      <a:lnTo>
                        <a:pt x="72" y="42"/>
                      </a:lnTo>
                      <a:lnTo>
                        <a:pt x="74" y="40"/>
                      </a:lnTo>
                      <a:lnTo>
                        <a:pt x="78" y="38"/>
                      </a:lnTo>
                      <a:lnTo>
                        <a:pt x="80" y="38"/>
                      </a:lnTo>
                      <a:lnTo>
                        <a:pt x="88" y="40"/>
                      </a:lnTo>
                      <a:lnTo>
                        <a:pt x="92" y="42"/>
                      </a:lnTo>
                      <a:lnTo>
                        <a:pt x="94" y="42"/>
                      </a:lnTo>
                      <a:lnTo>
                        <a:pt x="92" y="46"/>
                      </a:lnTo>
                      <a:lnTo>
                        <a:pt x="88" y="48"/>
                      </a:lnTo>
                      <a:lnTo>
                        <a:pt x="82" y="50"/>
                      </a:lnTo>
                      <a:lnTo>
                        <a:pt x="84" y="52"/>
                      </a:lnTo>
                      <a:lnTo>
                        <a:pt x="86" y="52"/>
                      </a:lnTo>
                      <a:lnTo>
                        <a:pt x="92" y="50"/>
                      </a:lnTo>
                      <a:lnTo>
                        <a:pt x="94" y="54"/>
                      </a:lnTo>
                      <a:lnTo>
                        <a:pt x="90" y="56"/>
                      </a:lnTo>
                      <a:lnTo>
                        <a:pt x="90" y="58"/>
                      </a:lnTo>
                      <a:lnTo>
                        <a:pt x="96" y="58"/>
                      </a:lnTo>
                      <a:lnTo>
                        <a:pt x="92" y="64"/>
                      </a:lnTo>
                      <a:lnTo>
                        <a:pt x="88" y="68"/>
                      </a:lnTo>
                      <a:lnTo>
                        <a:pt x="84" y="70"/>
                      </a:lnTo>
                      <a:lnTo>
                        <a:pt x="88" y="70"/>
                      </a:lnTo>
                      <a:lnTo>
                        <a:pt x="92" y="70"/>
                      </a:lnTo>
                      <a:lnTo>
                        <a:pt x="96" y="70"/>
                      </a:lnTo>
                      <a:lnTo>
                        <a:pt x="94" y="74"/>
                      </a:lnTo>
                      <a:lnTo>
                        <a:pt x="90" y="82"/>
                      </a:lnTo>
                      <a:lnTo>
                        <a:pt x="84" y="88"/>
                      </a:lnTo>
                      <a:lnTo>
                        <a:pt x="80" y="90"/>
                      </a:lnTo>
                      <a:lnTo>
                        <a:pt x="76" y="88"/>
                      </a:lnTo>
                      <a:lnTo>
                        <a:pt x="76" y="86"/>
                      </a:lnTo>
                      <a:lnTo>
                        <a:pt x="78" y="82"/>
                      </a:lnTo>
                      <a:lnTo>
                        <a:pt x="80" y="80"/>
                      </a:lnTo>
                      <a:lnTo>
                        <a:pt x="74" y="82"/>
                      </a:lnTo>
                      <a:lnTo>
                        <a:pt x="70" y="82"/>
                      </a:lnTo>
                      <a:lnTo>
                        <a:pt x="76" y="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4" name="ïṣľîďé">
                  <a:extLst>
                    <a:ext uri="{FF2B5EF4-FFF2-40B4-BE49-F238E27FC236}">
                      <a16:creationId xmlns:a16="http://schemas.microsoft.com/office/drawing/2014/main" id="{4EA307BA-005F-4879-BDDD-CF964918D9F5}"/>
                    </a:ext>
                  </a:extLst>
                </p:cNvPr>
                <p:cNvSpPr/>
                <p:nvPr/>
              </p:nvSpPr>
              <p:spPr bwMode="auto">
                <a:xfrm>
                  <a:off x="1882648" y="1668012"/>
                  <a:ext cx="247898" cy="95272"/>
                </a:xfrm>
                <a:custGeom>
                  <a:avLst/>
                  <a:gdLst>
                    <a:gd name="T0" fmla="*/ 0 w 142"/>
                    <a:gd name="T1" fmla="*/ 2147483647 h 58"/>
                    <a:gd name="T2" fmla="*/ 2147483647 w 142"/>
                    <a:gd name="T3" fmla="*/ 2147483647 h 58"/>
                    <a:gd name="T4" fmla="*/ 2147483647 w 142"/>
                    <a:gd name="T5" fmla="*/ 2147483647 h 58"/>
                    <a:gd name="T6" fmla="*/ 2147483647 w 142"/>
                    <a:gd name="T7" fmla="*/ 2147483647 h 58"/>
                    <a:gd name="T8" fmla="*/ 2147483647 w 142"/>
                    <a:gd name="T9" fmla="*/ 2147483647 h 58"/>
                    <a:gd name="T10" fmla="*/ 2147483647 w 142"/>
                    <a:gd name="T11" fmla="*/ 2147483647 h 58"/>
                    <a:gd name="T12" fmla="*/ 2147483647 w 142"/>
                    <a:gd name="T13" fmla="*/ 2147483647 h 58"/>
                    <a:gd name="T14" fmla="*/ 2147483647 w 142"/>
                    <a:gd name="T15" fmla="*/ 2147483647 h 58"/>
                    <a:gd name="T16" fmla="*/ 2147483647 w 142"/>
                    <a:gd name="T17" fmla="*/ 2147483647 h 58"/>
                    <a:gd name="T18" fmla="*/ 2147483647 w 142"/>
                    <a:gd name="T19" fmla="*/ 2147483647 h 58"/>
                    <a:gd name="T20" fmla="*/ 2147483647 w 142"/>
                    <a:gd name="T21" fmla="*/ 2147483647 h 58"/>
                    <a:gd name="T22" fmla="*/ 2147483647 w 142"/>
                    <a:gd name="T23" fmla="*/ 2147483647 h 58"/>
                    <a:gd name="T24" fmla="*/ 2147483647 w 142"/>
                    <a:gd name="T25" fmla="*/ 2147483647 h 58"/>
                    <a:gd name="T26" fmla="*/ 2147483647 w 142"/>
                    <a:gd name="T27" fmla="*/ 2147483647 h 58"/>
                    <a:gd name="T28" fmla="*/ 2147483647 w 142"/>
                    <a:gd name="T29" fmla="*/ 2147483647 h 58"/>
                    <a:gd name="T30" fmla="*/ 2147483647 w 142"/>
                    <a:gd name="T31" fmla="*/ 2147483647 h 58"/>
                    <a:gd name="T32" fmla="*/ 2147483647 w 142"/>
                    <a:gd name="T33" fmla="*/ 2147483647 h 58"/>
                    <a:gd name="T34" fmla="*/ 2147483647 w 142"/>
                    <a:gd name="T35" fmla="*/ 2147483647 h 58"/>
                    <a:gd name="T36" fmla="*/ 2147483647 w 142"/>
                    <a:gd name="T37" fmla="*/ 2147483647 h 58"/>
                    <a:gd name="T38" fmla="*/ 2147483647 w 142"/>
                    <a:gd name="T39" fmla="*/ 2147483647 h 58"/>
                    <a:gd name="T40" fmla="*/ 2147483647 w 142"/>
                    <a:gd name="T41" fmla="*/ 2147483647 h 58"/>
                    <a:gd name="T42" fmla="*/ 2147483647 w 142"/>
                    <a:gd name="T43" fmla="*/ 2147483647 h 58"/>
                    <a:gd name="T44" fmla="*/ 2147483647 w 142"/>
                    <a:gd name="T45" fmla="*/ 2147483647 h 58"/>
                    <a:gd name="T46" fmla="*/ 2147483647 w 142"/>
                    <a:gd name="T47" fmla="*/ 2147483647 h 58"/>
                    <a:gd name="T48" fmla="*/ 2147483647 w 142"/>
                    <a:gd name="T49" fmla="*/ 2147483647 h 58"/>
                    <a:gd name="T50" fmla="*/ 2147483647 w 142"/>
                    <a:gd name="T51" fmla="*/ 2147483647 h 58"/>
                    <a:gd name="T52" fmla="*/ 2147483647 w 142"/>
                    <a:gd name="T53" fmla="*/ 2147483647 h 58"/>
                    <a:gd name="T54" fmla="*/ 2147483647 w 142"/>
                    <a:gd name="T55" fmla="*/ 2147483647 h 58"/>
                    <a:gd name="T56" fmla="*/ 2147483647 w 142"/>
                    <a:gd name="T57" fmla="*/ 0 h 58"/>
                    <a:gd name="T58" fmla="*/ 2147483647 w 142"/>
                    <a:gd name="T59" fmla="*/ 2147483647 h 58"/>
                    <a:gd name="T60" fmla="*/ 2147483647 w 142"/>
                    <a:gd name="T61" fmla="*/ 2147483647 h 58"/>
                    <a:gd name="T62" fmla="*/ 2147483647 w 142"/>
                    <a:gd name="T63" fmla="*/ 2147483647 h 58"/>
                    <a:gd name="T64" fmla="*/ 2147483647 w 142"/>
                    <a:gd name="T65" fmla="*/ 2147483647 h 58"/>
                    <a:gd name="T66" fmla="*/ 2147483647 w 142"/>
                    <a:gd name="T67" fmla="*/ 2147483647 h 58"/>
                    <a:gd name="T68" fmla="*/ 2147483647 w 142"/>
                    <a:gd name="T69" fmla="*/ 2147483647 h 58"/>
                    <a:gd name="T70" fmla="*/ 2147483647 w 142"/>
                    <a:gd name="T71" fmla="*/ 2147483647 h 58"/>
                    <a:gd name="T72" fmla="*/ 2147483647 w 142"/>
                    <a:gd name="T73" fmla="*/ 2147483647 h 58"/>
                    <a:gd name="T74" fmla="*/ 0 w 142"/>
                    <a:gd name="T75" fmla="*/ 2147483647 h 58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42"/>
                    <a:gd name="T115" fmla="*/ 0 h 58"/>
                    <a:gd name="T116" fmla="*/ 142 w 142"/>
                    <a:gd name="T117" fmla="*/ 58 h 58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42" h="58">
                      <a:moveTo>
                        <a:pt x="0" y="40"/>
                      </a:moveTo>
                      <a:lnTo>
                        <a:pt x="4" y="40"/>
                      </a:lnTo>
                      <a:lnTo>
                        <a:pt x="10" y="40"/>
                      </a:lnTo>
                      <a:lnTo>
                        <a:pt x="14" y="40"/>
                      </a:lnTo>
                      <a:lnTo>
                        <a:pt x="18" y="44"/>
                      </a:lnTo>
                      <a:lnTo>
                        <a:pt x="20" y="48"/>
                      </a:lnTo>
                      <a:lnTo>
                        <a:pt x="18" y="56"/>
                      </a:lnTo>
                      <a:lnTo>
                        <a:pt x="20" y="58"/>
                      </a:lnTo>
                      <a:lnTo>
                        <a:pt x="24" y="54"/>
                      </a:lnTo>
                      <a:lnTo>
                        <a:pt x="32" y="48"/>
                      </a:lnTo>
                      <a:lnTo>
                        <a:pt x="38" y="44"/>
                      </a:lnTo>
                      <a:lnTo>
                        <a:pt x="48" y="44"/>
                      </a:lnTo>
                      <a:lnTo>
                        <a:pt x="54" y="44"/>
                      </a:lnTo>
                      <a:lnTo>
                        <a:pt x="60" y="42"/>
                      </a:lnTo>
                      <a:lnTo>
                        <a:pt x="70" y="36"/>
                      </a:lnTo>
                      <a:lnTo>
                        <a:pt x="78" y="34"/>
                      </a:lnTo>
                      <a:lnTo>
                        <a:pt x="100" y="30"/>
                      </a:lnTo>
                      <a:lnTo>
                        <a:pt x="122" y="24"/>
                      </a:lnTo>
                      <a:lnTo>
                        <a:pt x="132" y="20"/>
                      </a:lnTo>
                      <a:lnTo>
                        <a:pt x="142" y="14"/>
                      </a:lnTo>
                      <a:lnTo>
                        <a:pt x="134" y="8"/>
                      </a:lnTo>
                      <a:lnTo>
                        <a:pt x="128" y="4"/>
                      </a:lnTo>
                      <a:lnTo>
                        <a:pt x="124" y="4"/>
                      </a:lnTo>
                      <a:lnTo>
                        <a:pt x="118" y="4"/>
                      </a:lnTo>
                      <a:lnTo>
                        <a:pt x="118" y="8"/>
                      </a:lnTo>
                      <a:lnTo>
                        <a:pt x="112" y="8"/>
                      </a:lnTo>
                      <a:lnTo>
                        <a:pt x="106" y="6"/>
                      </a:lnTo>
                      <a:lnTo>
                        <a:pt x="102" y="2"/>
                      </a:lnTo>
                      <a:lnTo>
                        <a:pt x="96" y="0"/>
                      </a:lnTo>
                      <a:lnTo>
                        <a:pt x="76" y="2"/>
                      </a:lnTo>
                      <a:lnTo>
                        <a:pt x="60" y="4"/>
                      </a:lnTo>
                      <a:lnTo>
                        <a:pt x="48" y="14"/>
                      </a:lnTo>
                      <a:lnTo>
                        <a:pt x="44" y="18"/>
                      </a:lnTo>
                      <a:lnTo>
                        <a:pt x="38" y="22"/>
                      </a:lnTo>
                      <a:lnTo>
                        <a:pt x="24" y="28"/>
                      </a:lnTo>
                      <a:lnTo>
                        <a:pt x="12" y="34"/>
                      </a:lnTo>
                      <a:lnTo>
                        <a:pt x="6" y="36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5" name="ï$lïḑè">
                  <a:extLst>
                    <a:ext uri="{FF2B5EF4-FFF2-40B4-BE49-F238E27FC236}">
                      <a16:creationId xmlns:a16="http://schemas.microsoft.com/office/drawing/2014/main" id="{6980E3E7-0576-47E2-BCF2-91022263120E}"/>
                    </a:ext>
                  </a:extLst>
                </p:cNvPr>
                <p:cNvSpPr/>
                <p:nvPr/>
              </p:nvSpPr>
              <p:spPr bwMode="auto">
                <a:xfrm>
                  <a:off x="2478983" y="1554526"/>
                  <a:ext cx="90897" cy="42031"/>
                </a:xfrm>
                <a:custGeom>
                  <a:avLst/>
                  <a:gdLst>
                    <a:gd name="T0" fmla="*/ 2147483647 w 52"/>
                    <a:gd name="T1" fmla="*/ 2147483647 h 26"/>
                    <a:gd name="T2" fmla="*/ 2147483647 w 52"/>
                    <a:gd name="T3" fmla="*/ 2147483647 h 26"/>
                    <a:gd name="T4" fmla="*/ 2147483647 w 52"/>
                    <a:gd name="T5" fmla="*/ 2147483647 h 26"/>
                    <a:gd name="T6" fmla="*/ 2147483647 w 52"/>
                    <a:gd name="T7" fmla="*/ 2147483647 h 26"/>
                    <a:gd name="T8" fmla="*/ 2147483647 w 52"/>
                    <a:gd name="T9" fmla="*/ 2147483647 h 26"/>
                    <a:gd name="T10" fmla="*/ 2147483647 w 52"/>
                    <a:gd name="T11" fmla="*/ 2147483647 h 26"/>
                    <a:gd name="T12" fmla="*/ 2147483647 w 52"/>
                    <a:gd name="T13" fmla="*/ 2147483647 h 26"/>
                    <a:gd name="T14" fmla="*/ 0 w 52"/>
                    <a:gd name="T15" fmla="*/ 2147483647 h 26"/>
                    <a:gd name="T16" fmla="*/ 2147483647 w 52"/>
                    <a:gd name="T17" fmla="*/ 2147483647 h 26"/>
                    <a:gd name="T18" fmla="*/ 2147483647 w 52"/>
                    <a:gd name="T19" fmla="*/ 2147483647 h 26"/>
                    <a:gd name="T20" fmla="*/ 2147483647 w 52"/>
                    <a:gd name="T21" fmla="*/ 0 h 26"/>
                    <a:gd name="T22" fmla="*/ 2147483647 w 52"/>
                    <a:gd name="T23" fmla="*/ 2147483647 h 26"/>
                    <a:gd name="T24" fmla="*/ 2147483647 w 52"/>
                    <a:gd name="T25" fmla="*/ 2147483647 h 26"/>
                    <a:gd name="T26" fmla="*/ 2147483647 w 52"/>
                    <a:gd name="T27" fmla="*/ 2147483647 h 26"/>
                    <a:gd name="T28" fmla="*/ 2147483647 w 52"/>
                    <a:gd name="T29" fmla="*/ 2147483647 h 26"/>
                    <a:gd name="T30" fmla="*/ 2147483647 w 52"/>
                    <a:gd name="T31" fmla="*/ 2147483647 h 26"/>
                    <a:gd name="T32" fmla="*/ 2147483647 w 52"/>
                    <a:gd name="T33" fmla="*/ 2147483647 h 26"/>
                    <a:gd name="T34" fmla="*/ 2147483647 w 52"/>
                    <a:gd name="T35" fmla="*/ 2147483647 h 26"/>
                    <a:gd name="T36" fmla="*/ 2147483647 w 52"/>
                    <a:gd name="T37" fmla="*/ 2147483647 h 26"/>
                    <a:gd name="T38" fmla="*/ 2147483647 w 52"/>
                    <a:gd name="T39" fmla="*/ 2147483647 h 26"/>
                    <a:gd name="T40" fmla="*/ 2147483647 w 52"/>
                    <a:gd name="T41" fmla="*/ 2147483647 h 26"/>
                    <a:gd name="T42" fmla="*/ 2147483647 w 52"/>
                    <a:gd name="T43" fmla="*/ 2147483647 h 26"/>
                    <a:gd name="T44" fmla="*/ 2147483647 w 52"/>
                    <a:gd name="T45" fmla="*/ 2147483647 h 2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52"/>
                    <a:gd name="T70" fmla="*/ 0 h 26"/>
                    <a:gd name="T71" fmla="*/ 52 w 52"/>
                    <a:gd name="T72" fmla="*/ 26 h 2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52" h="26">
                      <a:moveTo>
                        <a:pt x="34" y="26"/>
                      </a:moveTo>
                      <a:lnTo>
                        <a:pt x="32" y="24"/>
                      </a:lnTo>
                      <a:lnTo>
                        <a:pt x="30" y="22"/>
                      </a:lnTo>
                      <a:lnTo>
                        <a:pt x="26" y="18"/>
                      </a:lnTo>
                      <a:lnTo>
                        <a:pt x="20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6"/>
                      </a:lnTo>
                      <a:lnTo>
                        <a:pt x="8" y="6"/>
                      </a:lnTo>
                      <a:lnTo>
                        <a:pt x="14" y="2"/>
                      </a:lnTo>
                      <a:lnTo>
                        <a:pt x="24" y="0"/>
                      </a:lnTo>
                      <a:lnTo>
                        <a:pt x="28" y="2"/>
                      </a:lnTo>
                      <a:lnTo>
                        <a:pt x="30" y="4"/>
                      </a:lnTo>
                      <a:lnTo>
                        <a:pt x="32" y="6"/>
                      </a:lnTo>
                      <a:lnTo>
                        <a:pt x="34" y="8"/>
                      </a:lnTo>
                      <a:lnTo>
                        <a:pt x="40" y="8"/>
                      </a:lnTo>
                      <a:lnTo>
                        <a:pt x="48" y="10"/>
                      </a:lnTo>
                      <a:lnTo>
                        <a:pt x="52" y="12"/>
                      </a:lnTo>
                      <a:lnTo>
                        <a:pt x="52" y="16"/>
                      </a:lnTo>
                      <a:lnTo>
                        <a:pt x="52" y="22"/>
                      </a:lnTo>
                      <a:lnTo>
                        <a:pt x="48" y="24"/>
                      </a:lnTo>
                      <a:lnTo>
                        <a:pt x="42" y="26"/>
                      </a:lnTo>
                      <a:lnTo>
                        <a:pt x="3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6" name="îSľïde">
                  <a:extLst>
                    <a:ext uri="{FF2B5EF4-FFF2-40B4-BE49-F238E27FC236}">
                      <a16:creationId xmlns:a16="http://schemas.microsoft.com/office/drawing/2014/main" id="{1ADD24BA-2443-47FE-A64A-287B6CBD3F5F}"/>
                    </a:ext>
                  </a:extLst>
                </p:cNvPr>
                <p:cNvSpPr/>
                <p:nvPr/>
              </p:nvSpPr>
              <p:spPr bwMode="auto">
                <a:xfrm>
                  <a:off x="1985940" y="1680622"/>
                  <a:ext cx="356700" cy="135904"/>
                </a:xfrm>
                <a:custGeom>
                  <a:avLst/>
                  <a:gdLst>
                    <a:gd name="T0" fmla="*/ 2147483647 w 204"/>
                    <a:gd name="T1" fmla="*/ 2147483647 h 82"/>
                    <a:gd name="T2" fmla="*/ 2147483647 w 204"/>
                    <a:gd name="T3" fmla="*/ 2147483647 h 82"/>
                    <a:gd name="T4" fmla="*/ 2147483647 w 204"/>
                    <a:gd name="T5" fmla="*/ 2147483647 h 82"/>
                    <a:gd name="T6" fmla="*/ 2147483647 w 204"/>
                    <a:gd name="T7" fmla="*/ 2147483647 h 82"/>
                    <a:gd name="T8" fmla="*/ 2147483647 w 204"/>
                    <a:gd name="T9" fmla="*/ 2147483647 h 82"/>
                    <a:gd name="T10" fmla="*/ 2147483647 w 204"/>
                    <a:gd name="T11" fmla="*/ 2147483647 h 82"/>
                    <a:gd name="T12" fmla="*/ 2147483647 w 204"/>
                    <a:gd name="T13" fmla="*/ 2147483647 h 82"/>
                    <a:gd name="T14" fmla="*/ 2147483647 w 204"/>
                    <a:gd name="T15" fmla="*/ 2147483647 h 82"/>
                    <a:gd name="T16" fmla="*/ 2147483647 w 204"/>
                    <a:gd name="T17" fmla="*/ 2147483647 h 82"/>
                    <a:gd name="T18" fmla="*/ 2147483647 w 204"/>
                    <a:gd name="T19" fmla="*/ 2147483647 h 82"/>
                    <a:gd name="T20" fmla="*/ 2147483647 w 204"/>
                    <a:gd name="T21" fmla="*/ 2147483647 h 82"/>
                    <a:gd name="T22" fmla="*/ 2147483647 w 204"/>
                    <a:gd name="T23" fmla="*/ 2147483647 h 82"/>
                    <a:gd name="T24" fmla="*/ 2147483647 w 204"/>
                    <a:gd name="T25" fmla="*/ 2147483647 h 82"/>
                    <a:gd name="T26" fmla="*/ 2147483647 w 204"/>
                    <a:gd name="T27" fmla="*/ 2147483647 h 82"/>
                    <a:gd name="T28" fmla="*/ 2147483647 w 204"/>
                    <a:gd name="T29" fmla="*/ 2147483647 h 82"/>
                    <a:gd name="T30" fmla="*/ 2147483647 w 204"/>
                    <a:gd name="T31" fmla="*/ 2147483647 h 82"/>
                    <a:gd name="T32" fmla="*/ 2147483647 w 204"/>
                    <a:gd name="T33" fmla="*/ 2147483647 h 82"/>
                    <a:gd name="T34" fmla="*/ 2147483647 w 204"/>
                    <a:gd name="T35" fmla="*/ 2147483647 h 82"/>
                    <a:gd name="T36" fmla="*/ 2147483647 w 204"/>
                    <a:gd name="T37" fmla="*/ 2147483647 h 82"/>
                    <a:gd name="T38" fmla="*/ 2147483647 w 204"/>
                    <a:gd name="T39" fmla="*/ 2147483647 h 82"/>
                    <a:gd name="T40" fmla="*/ 2147483647 w 204"/>
                    <a:gd name="T41" fmla="*/ 2147483647 h 82"/>
                    <a:gd name="T42" fmla="*/ 2147483647 w 204"/>
                    <a:gd name="T43" fmla="*/ 2147483647 h 82"/>
                    <a:gd name="T44" fmla="*/ 2147483647 w 204"/>
                    <a:gd name="T45" fmla="*/ 2147483647 h 82"/>
                    <a:gd name="T46" fmla="*/ 2147483647 w 204"/>
                    <a:gd name="T47" fmla="*/ 2147483647 h 82"/>
                    <a:gd name="T48" fmla="*/ 2147483647 w 204"/>
                    <a:gd name="T49" fmla="*/ 2147483647 h 82"/>
                    <a:gd name="T50" fmla="*/ 2147483647 w 204"/>
                    <a:gd name="T51" fmla="*/ 2147483647 h 82"/>
                    <a:gd name="T52" fmla="*/ 2147483647 w 204"/>
                    <a:gd name="T53" fmla="*/ 2147483647 h 82"/>
                    <a:gd name="T54" fmla="*/ 2147483647 w 204"/>
                    <a:gd name="T55" fmla="*/ 2147483647 h 82"/>
                    <a:gd name="T56" fmla="*/ 2147483647 w 204"/>
                    <a:gd name="T57" fmla="*/ 2147483647 h 82"/>
                    <a:gd name="T58" fmla="*/ 2147483647 w 204"/>
                    <a:gd name="T59" fmla="*/ 2147483647 h 82"/>
                    <a:gd name="T60" fmla="*/ 2147483647 w 204"/>
                    <a:gd name="T61" fmla="*/ 2147483647 h 82"/>
                    <a:gd name="T62" fmla="*/ 2147483647 w 204"/>
                    <a:gd name="T63" fmla="*/ 2147483647 h 82"/>
                    <a:gd name="T64" fmla="*/ 2147483647 w 204"/>
                    <a:gd name="T65" fmla="*/ 2147483647 h 82"/>
                    <a:gd name="T66" fmla="*/ 2147483647 w 204"/>
                    <a:gd name="T67" fmla="*/ 2147483647 h 82"/>
                    <a:gd name="T68" fmla="*/ 2147483647 w 204"/>
                    <a:gd name="T69" fmla="*/ 0 h 82"/>
                    <a:gd name="T70" fmla="*/ 2147483647 w 204"/>
                    <a:gd name="T71" fmla="*/ 2147483647 h 82"/>
                    <a:gd name="T72" fmla="*/ 2147483647 w 204"/>
                    <a:gd name="T73" fmla="*/ 2147483647 h 82"/>
                    <a:gd name="T74" fmla="*/ 2147483647 w 204"/>
                    <a:gd name="T75" fmla="*/ 2147483647 h 82"/>
                    <a:gd name="T76" fmla="*/ 2147483647 w 204"/>
                    <a:gd name="T77" fmla="*/ 2147483647 h 82"/>
                    <a:gd name="T78" fmla="*/ 2147483647 w 204"/>
                    <a:gd name="T79" fmla="*/ 2147483647 h 82"/>
                    <a:gd name="T80" fmla="*/ 2147483647 w 204"/>
                    <a:gd name="T81" fmla="*/ 2147483647 h 82"/>
                    <a:gd name="T82" fmla="*/ 2147483647 w 204"/>
                    <a:gd name="T83" fmla="*/ 2147483647 h 82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04"/>
                    <a:gd name="T127" fmla="*/ 0 h 82"/>
                    <a:gd name="T128" fmla="*/ 204 w 204"/>
                    <a:gd name="T129" fmla="*/ 82 h 82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04" h="82">
                      <a:moveTo>
                        <a:pt x="176" y="62"/>
                      </a:moveTo>
                      <a:lnTo>
                        <a:pt x="172" y="62"/>
                      </a:lnTo>
                      <a:lnTo>
                        <a:pt x="170" y="64"/>
                      </a:lnTo>
                      <a:lnTo>
                        <a:pt x="166" y="70"/>
                      </a:lnTo>
                      <a:lnTo>
                        <a:pt x="160" y="76"/>
                      </a:lnTo>
                      <a:lnTo>
                        <a:pt x="158" y="78"/>
                      </a:lnTo>
                      <a:lnTo>
                        <a:pt x="154" y="80"/>
                      </a:lnTo>
                      <a:lnTo>
                        <a:pt x="146" y="78"/>
                      </a:lnTo>
                      <a:lnTo>
                        <a:pt x="132" y="76"/>
                      </a:lnTo>
                      <a:lnTo>
                        <a:pt x="124" y="70"/>
                      </a:lnTo>
                      <a:lnTo>
                        <a:pt x="120" y="68"/>
                      </a:lnTo>
                      <a:lnTo>
                        <a:pt x="120" y="64"/>
                      </a:lnTo>
                      <a:lnTo>
                        <a:pt x="98" y="64"/>
                      </a:lnTo>
                      <a:lnTo>
                        <a:pt x="94" y="66"/>
                      </a:lnTo>
                      <a:lnTo>
                        <a:pt x="90" y="68"/>
                      </a:lnTo>
                      <a:lnTo>
                        <a:pt x="78" y="74"/>
                      </a:lnTo>
                      <a:lnTo>
                        <a:pt x="68" y="80"/>
                      </a:lnTo>
                      <a:lnTo>
                        <a:pt x="60" y="82"/>
                      </a:lnTo>
                      <a:lnTo>
                        <a:pt x="52" y="82"/>
                      </a:lnTo>
                      <a:lnTo>
                        <a:pt x="40" y="80"/>
                      </a:lnTo>
                      <a:lnTo>
                        <a:pt x="34" y="80"/>
                      </a:lnTo>
                      <a:lnTo>
                        <a:pt x="28" y="82"/>
                      </a:lnTo>
                      <a:lnTo>
                        <a:pt x="28" y="74"/>
                      </a:lnTo>
                      <a:lnTo>
                        <a:pt x="32" y="72"/>
                      </a:lnTo>
                      <a:lnTo>
                        <a:pt x="34" y="68"/>
                      </a:lnTo>
                      <a:lnTo>
                        <a:pt x="22" y="70"/>
                      </a:lnTo>
                      <a:lnTo>
                        <a:pt x="14" y="68"/>
                      </a:lnTo>
                      <a:lnTo>
                        <a:pt x="6" y="64"/>
                      </a:lnTo>
                      <a:lnTo>
                        <a:pt x="0" y="60"/>
                      </a:lnTo>
                      <a:lnTo>
                        <a:pt x="14" y="56"/>
                      </a:lnTo>
                      <a:lnTo>
                        <a:pt x="26" y="54"/>
                      </a:lnTo>
                      <a:lnTo>
                        <a:pt x="70" y="54"/>
                      </a:lnTo>
                      <a:lnTo>
                        <a:pt x="70" y="52"/>
                      </a:lnTo>
                      <a:lnTo>
                        <a:pt x="72" y="50"/>
                      </a:lnTo>
                      <a:lnTo>
                        <a:pt x="12" y="50"/>
                      </a:lnTo>
                      <a:lnTo>
                        <a:pt x="12" y="44"/>
                      </a:lnTo>
                      <a:lnTo>
                        <a:pt x="14" y="42"/>
                      </a:lnTo>
                      <a:lnTo>
                        <a:pt x="18" y="36"/>
                      </a:lnTo>
                      <a:lnTo>
                        <a:pt x="18" y="34"/>
                      </a:lnTo>
                      <a:lnTo>
                        <a:pt x="20" y="30"/>
                      </a:lnTo>
                      <a:lnTo>
                        <a:pt x="26" y="28"/>
                      </a:lnTo>
                      <a:lnTo>
                        <a:pt x="42" y="26"/>
                      </a:lnTo>
                      <a:lnTo>
                        <a:pt x="54" y="24"/>
                      </a:lnTo>
                      <a:lnTo>
                        <a:pt x="68" y="20"/>
                      </a:lnTo>
                      <a:lnTo>
                        <a:pt x="78" y="14"/>
                      </a:lnTo>
                      <a:lnTo>
                        <a:pt x="90" y="6"/>
                      </a:lnTo>
                      <a:lnTo>
                        <a:pt x="90" y="16"/>
                      </a:lnTo>
                      <a:lnTo>
                        <a:pt x="94" y="18"/>
                      </a:lnTo>
                      <a:lnTo>
                        <a:pt x="96" y="18"/>
                      </a:lnTo>
                      <a:lnTo>
                        <a:pt x="102" y="16"/>
                      </a:lnTo>
                      <a:lnTo>
                        <a:pt x="110" y="18"/>
                      </a:lnTo>
                      <a:lnTo>
                        <a:pt x="120" y="20"/>
                      </a:lnTo>
                      <a:lnTo>
                        <a:pt x="124" y="20"/>
                      </a:lnTo>
                      <a:lnTo>
                        <a:pt x="124" y="16"/>
                      </a:lnTo>
                      <a:lnTo>
                        <a:pt x="128" y="14"/>
                      </a:lnTo>
                      <a:lnTo>
                        <a:pt x="130" y="12"/>
                      </a:lnTo>
                      <a:lnTo>
                        <a:pt x="136" y="14"/>
                      </a:lnTo>
                      <a:lnTo>
                        <a:pt x="142" y="16"/>
                      </a:lnTo>
                      <a:lnTo>
                        <a:pt x="138" y="26"/>
                      </a:lnTo>
                      <a:lnTo>
                        <a:pt x="138" y="28"/>
                      </a:lnTo>
                      <a:lnTo>
                        <a:pt x="142" y="28"/>
                      </a:lnTo>
                      <a:lnTo>
                        <a:pt x="144" y="28"/>
                      </a:lnTo>
                      <a:lnTo>
                        <a:pt x="146" y="28"/>
                      </a:lnTo>
                      <a:lnTo>
                        <a:pt x="150" y="24"/>
                      </a:lnTo>
                      <a:lnTo>
                        <a:pt x="150" y="18"/>
                      </a:lnTo>
                      <a:lnTo>
                        <a:pt x="152" y="12"/>
                      </a:lnTo>
                      <a:lnTo>
                        <a:pt x="160" y="8"/>
                      </a:lnTo>
                      <a:lnTo>
                        <a:pt x="174" y="4"/>
                      </a:lnTo>
                      <a:lnTo>
                        <a:pt x="194" y="0"/>
                      </a:lnTo>
                      <a:lnTo>
                        <a:pt x="204" y="0"/>
                      </a:lnTo>
                      <a:lnTo>
                        <a:pt x="200" y="4"/>
                      </a:lnTo>
                      <a:lnTo>
                        <a:pt x="196" y="10"/>
                      </a:lnTo>
                      <a:lnTo>
                        <a:pt x="182" y="20"/>
                      </a:lnTo>
                      <a:lnTo>
                        <a:pt x="172" y="30"/>
                      </a:lnTo>
                      <a:lnTo>
                        <a:pt x="168" y="38"/>
                      </a:lnTo>
                      <a:lnTo>
                        <a:pt x="166" y="44"/>
                      </a:lnTo>
                      <a:lnTo>
                        <a:pt x="168" y="46"/>
                      </a:lnTo>
                      <a:lnTo>
                        <a:pt x="170" y="50"/>
                      </a:lnTo>
                      <a:lnTo>
                        <a:pt x="178" y="52"/>
                      </a:lnTo>
                      <a:lnTo>
                        <a:pt x="186" y="54"/>
                      </a:lnTo>
                      <a:lnTo>
                        <a:pt x="188" y="56"/>
                      </a:lnTo>
                      <a:lnTo>
                        <a:pt x="190" y="58"/>
                      </a:lnTo>
                      <a:lnTo>
                        <a:pt x="188" y="62"/>
                      </a:lnTo>
                      <a:lnTo>
                        <a:pt x="182" y="64"/>
                      </a:lnTo>
                      <a:lnTo>
                        <a:pt x="176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7" name="ïṧļíḓé">
                  <a:extLst>
                    <a:ext uri="{FF2B5EF4-FFF2-40B4-BE49-F238E27FC236}">
                      <a16:creationId xmlns:a16="http://schemas.microsoft.com/office/drawing/2014/main" id="{9560A01D-C33F-4BC3-992C-8512E52743F8}"/>
                    </a:ext>
                  </a:extLst>
                </p:cNvPr>
                <p:cNvSpPr/>
                <p:nvPr/>
              </p:nvSpPr>
              <p:spPr bwMode="auto">
                <a:xfrm>
                  <a:off x="2075457" y="1590953"/>
                  <a:ext cx="169397" cy="44834"/>
                </a:xfrm>
                <a:custGeom>
                  <a:avLst/>
                  <a:gdLst>
                    <a:gd name="T0" fmla="*/ 0 w 96"/>
                    <a:gd name="T1" fmla="*/ 2147483647 h 26"/>
                    <a:gd name="T2" fmla="*/ 2147483647 w 96"/>
                    <a:gd name="T3" fmla="*/ 2147483647 h 26"/>
                    <a:gd name="T4" fmla="*/ 2147483647 w 96"/>
                    <a:gd name="T5" fmla="*/ 2147483647 h 26"/>
                    <a:gd name="T6" fmla="*/ 2147483647 w 96"/>
                    <a:gd name="T7" fmla="*/ 2147483647 h 26"/>
                    <a:gd name="T8" fmla="*/ 2147483647 w 96"/>
                    <a:gd name="T9" fmla="*/ 2147483647 h 26"/>
                    <a:gd name="T10" fmla="*/ 2147483647 w 96"/>
                    <a:gd name="T11" fmla="*/ 2147483647 h 26"/>
                    <a:gd name="T12" fmla="*/ 2147483647 w 96"/>
                    <a:gd name="T13" fmla="*/ 2147483647 h 26"/>
                    <a:gd name="T14" fmla="*/ 2147483647 w 96"/>
                    <a:gd name="T15" fmla="*/ 2147483647 h 26"/>
                    <a:gd name="T16" fmla="*/ 2147483647 w 96"/>
                    <a:gd name="T17" fmla="*/ 2147483647 h 26"/>
                    <a:gd name="T18" fmla="*/ 2147483647 w 96"/>
                    <a:gd name="T19" fmla="*/ 2147483647 h 26"/>
                    <a:gd name="T20" fmla="*/ 2147483647 w 96"/>
                    <a:gd name="T21" fmla="*/ 2147483647 h 26"/>
                    <a:gd name="T22" fmla="*/ 2147483647 w 96"/>
                    <a:gd name="T23" fmla="*/ 2147483647 h 26"/>
                    <a:gd name="T24" fmla="*/ 2147483647 w 96"/>
                    <a:gd name="T25" fmla="*/ 2147483647 h 26"/>
                    <a:gd name="T26" fmla="*/ 2147483647 w 96"/>
                    <a:gd name="T27" fmla="*/ 0 h 26"/>
                    <a:gd name="T28" fmla="*/ 2147483647 w 96"/>
                    <a:gd name="T29" fmla="*/ 2147483647 h 26"/>
                    <a:gd name="T30" fmla="*/ 2147483647 w 96"/>
                    <a:gd name="T31" fmla="*/ 2147483647 h 26"/>
                    <a:gd name="T32" fmla="*/ 2147483647 w 96"/>
                    <a:gd name="T33" fmla="*/ 2147483647 h 26"/>
                    <a:gd name="T34" fmla="*/ 2147483647 w 96"/>
                    <a:gd name="T35" fmla="*/ 2147483647 h 26"/>
                    <a:gd name="T36" fmla="*/ 2147483647 w 96"/>
                    <a:gd name="T37" fmla="*/ 2147483647 h 26"/>
                    <a:gd name="T38" fmla="*/ 2147483647 w 96"/>
                    <a:gd name="T39" fmla="*/ 2147483647 h 26"/>
                    <a:gd name="T40" fmla="*/ 2147483647 w 96"/>
                    <a:gd name="T41" fmla="*/ 2147483647 h 26"/>
                    <a:gd name="T42" fmla="*/ 0 w 96"/>
                    <a:gd name="T43" fmla="*/ 2147483647 h 2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"/>
                    <a:gd name="T67" fmla="*/ 0 h 26"/>
                    <a:gd name="T68" fmla="*/ 96 w 96"/>
                    <a:gd name="T69" fmla="*/ 26 h 2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" h="26">
                      <a:moveTo>
                        <a:pt x="0" y="24"/>
                      </a:moveTo>
                      <a:lnTo>
                        <a:pt x="6" y="24"/>
                      </a:lnTo>
                      <a:lnTo>
                        <a:pt x="12" y="24"/>
                      </a:lnTo>
                      <a:lnTo>
                        <a:pt x="16" y="24"/>
                      </a:lnTo>
                      <a:lnTo>
                        <a:pt x="18" y="26"/>
                      </a:lnTo>
                      <a:lnTo>
                        <a:pt x="26" y="26"/>
                      </a:lnTo>
                      <a:lnTo>
                        <a:pt x="42" y="20"/>
                      </a:lnTo>
                      <a:lnTo>
                        <a:pt x="52" y="16"/>
                      </a:lnTo>
                      <a:lnTo>
                        <a:pt x="58" y="22"/>
                      </a:lnTo>
                      <a:lnTo>
                        <a:pt x="68" y="16"/>
                      </a:lnTo>
                      <a:lnTo>
                        <a:pt x="76" y="12"/>
                      </a:lnTo>
                      <a:lnTo>
                        <a:pt x="86" y="8"/>
                      </a:lnTo>
                      <a:lnTo>
                        <a:pt x="96" y="4"/>
                      </a:lnTo>
                      <a:lnTo>
                        <a:pt x="90" y="0"/>
                      </a:lnTo>
                      <a:lnTo>
                        <a:pt x="78" y="2"/>
                      </a:lnTo>
                      <a:lnTo>
                        <a:pt x="70" y="4"/>
                      </a:lnTo>
                      <a:lnTo>
                        <a:pt x="46" y="10"/>
                      </a:lnTo>
                      <a:lnTo>
                        <a:pt x="24" y="16"/>
                      </a:lnTo>
                      <a:lnTo>
                        <a:pt x="16" y="18"/>
                      </a:lnTo>
                      <a:lnTo>
                        <a:pt x="4" y="18"/>
                      </a:lnTo>
                      <a:lnTo>
                        <a:pt x="4" y="24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8" name="îṥľîďè">
                  <a:extLst>
                    <a:ext uri="{FF2B5EF4-FFF2-40B4-BE49-F238E27FC236}">
                      <a16:creationId xmlns:a16="http://schemas.microsoft.com/office/drawing/2014/main" id="{7025D420-4781-4C0E-A18B-FF2F03FB4B88}"/>
                    </a:ext>
                  </a:extLst>
                </p:cNvPr>
                <p:cNvSpPr/>
                <p:nvPr/>
              </p:nvSpPr>
              <p:spPr bwMode="auto">
                <a:xfrm>
                  <a:off x="2152582" y="1610569"/>
                  <a:ext cx="231372" cy="53240"/>
                </a:xfrm>
                <a:custGeom>
                  <a:avLst/>
                  <a:gdLst>
                    <a:gd name="T0" fmla="*/ 2147483647 w 132"/>
                    <a:gd name="T1" fmla="*/ 2147483647 h 32"/>
                    <a:gd name="T2" fmla="*/ 2147483647 w 132"/>
                    <a:gd name="T3" fmla="*/ 2147483647 h 32"/>
                    <a:gd name="T4" fmla="*/ 2147483647 w 132"/>
                    <a:gd name="T5" fmla="*/ 2147483647 h 32"/>
                    <a:gd name="T6" fmla="*/ 2147483647 w 132"/>
                    <a:gd name="T7" fmla="*/ 2147483647 h 32"/>
                    <a:gd name="T8" fmla="*/ 2147483647 w 132"/>
                    <a:gd name="T9" fmla="*/ 2147483647 h 32"/>
                    <a:gd name="T10" fmla="*/ 2147483647 w 132"/>
                    <a:gd name="T11" fmla="*/ 2147483647 h 32"/>
                    <a:gd name="T12" fmla="*/ 0 w 132"/>
                    <a:gd name="T13" fmla="*/ 2147483647 h 32"/>
                    <a:gd name="T14" fmla="*/ 0 w 132"/>
                    <a:gd name="T15" fmla="*/ 2147483647 h 32"/>
                    <a:gd name="T16" fmla="*/ 2147483647 w 132"/>
                    <a:gd name="T17" fmla="*/ 2147483647 h 32"/>
                    <a:gd name="T18" fmla="*/ 2147483647 w 132"/>
                    <a:gd name="T19" fmla="*/ 2147483647 h 32"/>
                    <a:gd name="T20" fmla="*/ 2147483647 w 132"/>
                    <a:gd name="T21" fmla="*/ 2147483647 h 32"/>
                    <a:gd name="T22" fmla="*/ 2147483647 w 132"/>
                    <a:gd name="T23" fmla="*/ 0 h 32"/>
                    <a:gd name="T24" fmla="*/ 2147483647 w 132"/>
                    <a:gd name="T25" fmla="*/ 2147483647 h 32"/>
                    <a:gd name="T26" fmla="*/ 2147483647 w 132"/>
                    <a:gd name="T27" fmla="*/ 2147483647 h 32"/>
                    <a:gd name="T28" fmla="*/ 2147483647 w 132"/>
                    <a:gd name="T29" fmla="*/ 2147483647 h 32"/>
                    <a:gd name="T30" fmla="*/ 2147483647 w 132"/>
                    <a:gd name="T31" fmla="*/ 2147483647 h 32"/>
                    <a:gd name="T32" fmla="*/ 2147483647 w 132"/>
                    <a:gd name="T33" fmla="*/ 2147483647 h 32"/>
                    <a:gd name="T34" fmla="*/ 2147483647 w 132"/>
                    <a:gd name="T35" fmla="*/ 2147483647 h 32"/>
                    <a:gd name="T36" fmla="*/ 2147483647 w 132"/>
                    <a:gd name="T37" fmla="*/ 2147483647 h 32"/>
                    <a:gd name="T38" fmla="*/ 2147483647 w 132"/>
                    <a:gd name="T39" fmla="*/ 2147483647 h 32"/>
                    <a:gd name="T40" fmla="*/ 2147483647 w 132"/>
                    <a:gd name="T41" fmla="*/ 2147483647 h 32"/>
                    <a:gd name="T42" fmla="*/ 2147483647 w 132"/>
                    <a:gd name="T43" fmla="*/ 2147483647 h 32"/>
                    <a:gd name="T44" fmla="*/ 2147483647 w 132"/>
                    <a:gd name="T45" fmla="*/ 0 h 32"/>
                    <a:gd name="T46" fmla="*/ 2147483647 w 132"/>
                    <a:gd name="T47" fmla="*/ 0 h 32"/>
                    <a:gd name="T48" fmla="*/ 2147483647 w 132"/>
                    <a:gd name="T49" fmla="*/ 2147483647 h 32"/>
                    <a:gd name="T50" fmla="*/ 2147483647 w 132"/>
                    <a:gd name="T51" fmla="*/ 2147483647 h 32"/>
                    <a:gd name="T52" fmla="*/ 2147483647 w 132"/>
                    <a:gd name="T53" fmla="*/ 2147483647 h 32"/>
                    <a:gd name="T54" fmla="*/ 2147483647 w 132"/>
                    <a:gd name="T55" fmla="*/ 2147483647 h 32"/>
                    <a:gd name="T56" fmla="*/ 2147483647 w 132"/>
                    <a:gd name="T57" fmla="*/ 2147483647 h 32"/>
                    <a:gd name="T58" fmla="*/ 2147483647 w 132"/>
                    <a:gd name="T59" fmla="*/ 2147483647 h 32"/>
                    <a:gd name="T60" fmla="*/ 2147483647 w 132"/>
                    <a:gd name="T61" fmla="*/ 2147483647 h 32"/>
                    <a:gd name="T62" fmla="*/ 2147483647 w 132"/>
                    <a:gd name="T63" fmla="*/ 2147483647 h 32"/>
                    <a:gd name="T64" fmla="*/ 2147483647 w 132"/>
                    <a:gd name="T65" fmla="*/ 2147483647 h 32"/>
                    <a:gd name="T66" fmla="*/ 2147483647 w 132"/>
                    <a:gd name="T67" fmla="*/ 2147483647 h 32"/>
                    <a:gd name="T68" fmla="*/ 2147483647 w 132"/>
                    <a:gd name="T69" fmla="*/ 2147483647 h 32"/>
                    <a:gd name="T70" fmla="*/ 2147483647 w 132"/>
                    <a:gd name="T71" fmla="*/ 2147483647 h 32"/>
                    <a:gd name="T72" fmla="*/ 2147483647 w 132"/>
                    <a:gd name="T73" fmla="*/ 2147483647 h 32"/>
                    <a:gd name="T74" fmla="*/ 2147483647 w 132"/>
                    <a:gd name="T75" fmla="*/ 2147483647 h 32"/>
                    <a:gd name="T76" fmla="*/ 2147483647 w 132"/>
                    <a:gd name="T77" fmla="*/ 2147483647 h 32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32"/>
                    <a:gd name="T118" fmla="*/ 0 h 32"/>
                    <a:gd name="T119" fmla="*/ 132 w 132"/>
                    <a:gd name="T120" fmla="*/ 32 h 32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32" h="32">
                      <a:moveTo>
                        <a:pt x="34" y="32"/>
                      </a:moveTo>
                      <a:lnTo>
                        <a:pt x="30" y="30"/>
                      </a:lnTo>
                      <a:lnTo>
                        <a:pt x="28" y="30"/>
                      </a:lnTo>
                      <a:lnTo>
                        <a:pt x="30" y="26"/>
                      </a:lnTo>
                      <a:lnTo>
                        <a:pt x="36" y="24"/>
                      </a:lnTo>
                      <a:lnTo>
                        <a:pt x="18" y="22"/>
                      </a:lnTo>
                      <a:lnTo>
                        <a:pt x="0" y="20"/>
                      </a:lnTo>
                      <a:lnTo>
                        <a:pt x="0" y="18"/>
                      </a:lnTo>
                      <a:lnTo>
                        <a:pt x="6" y="16"/>
                      </a:lnTo>
                      <a:lnTo>
                        <a:pt x="24" y="10"/>
                      </a:lnTo>
                      <a:lnTo>
                        <a:pt x="40" y="4"/>
                      </a:lnTo>
                      <a:lnTo>
                        <a:pt x="54" y="0"/>
                      </a:lnTo>
                      <a:lnTo>
                        <a:pt x="54" y="6"/>
                      </a:lnTo>
                      <a:lnTo>
                        <a:pt x="56" y="6"/>
                      </a:lnTo>
                      <a:lnTo>
                        <a:pt x="64" y="6"/>
                      </a:lnTo>
                      <a:lnTo>
                        <a:pt x="64" y="14"/>
                      </a:lnTo>
                      <a:lnTo>
                        <a:pt x="66" y="16"/>
                      </a:lnTo>
                      <a:lnTo>
                        <a:pt x="68" y="18"/>
                      </a:lnTo>
                      <a:lnTo>
                        <a:pt x="74" y="18"/>
                      </a:lnTo>
                      <a:lnTo>
                        <a:pt x="84" y="16"/>
                      </a:lnTo>
                      <a:lnTo>
                        <a:pt x="92" y="14"/>
                      </a:lnTo>
                      <a:lnTo>
                        <a:pt x="100" y="6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4" y="8"/>
                      </a:lnTo>
                      <a:lnTo>
                        <a:pt x="110" y="12"/>
                      </a:lnTo>
                      <a:lnTo>
                        <a:pt x="120" y="14"/>
                      </a:lnTo>
                      <a:lnTo>
                        <a:pt x="132" y="14"/>
                      </a:lnTo>
                      <a:lnTo>
                        <a:pt x="118" y="22"/>
                      </a:lnTo>
                      <a:lnTo>
                        <a:pt x="110" y="28"/>
                      </a:lnTo>
                      <a:lnTo>
                        <a:pt x="104" y="28"/>
                      </a:lnTo>
                      <a:lnTo>
                        <a:pt x="98" y="28"/>
                      </a:lnTo>
                      <a:lnTo>
                        <a:pt x="94" y="26"/>
                      </a:lnTo>
                      <a:lnTo>
                        <a:pt x="90" y="24"/>
                      </a:lnTo>
                      <a:lnTo>
                        <a:pt x="84" y="22"/>
                      </a:lnTo>
                      <a:lnTo>
                        <a:pt x="72" y="24"/>
                      </a:lnTo>
                      <a:lnTo>
                        <a:pt x="60" y="28"/>
                      </a:lnTo>
                      <a:lnTo>
                        <a:pt x="48" y="30"/>
                      </a:lnTo>
                      <a:lnTo>
                        <a:pt x="34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9" name="íṡľîḋé">
                  <a:extLst>
                    <a:ext uri="{FF2B5EF4-FFF2-40B4-BE49-F238E27FC236}">
                      <a16:creationId xmlns:a16="http://schemas.microsoft.com/office/drawing/2014/main" id="{6BC16A77-0700-42FA-A1CA-9DE7D52A74E9}"/>
                    </a:ext>
                  </a:extLst>
                </p:cNvPr>
                <p:cNvSpPr/>
                <p:nvPr/>
              </p:nvSpPr>
              <p:spPr bwMode="auto">
                <a:xfrm>
                  <a:off x="2282040" y="1562932"/>
                  <a:ext cx="111555" cy="30822"/>
                </a:xfrm>
                <a:custGeom>
                  <a:avLst/>
                  <a:gdLst>
                    <a:gd name="T0" fmla="*/ 2147483647 w 64"/>
                    <a:gd name="T1" fmla="*/ 2147483647 h 18"/>
                    <a:gd name="T2" fmla="*/ 2147483647 w 64"/>
                    <a:gd name="T3" fmla="*/ 2147483647 h 18"/>
                    <a:gd name="T4" fmla="*/ 0 w 64"/>
                    <a:gd name="T5" fmla="*/ 2147483647 h 18"/>
                    <a:gd name="T6" fmla="*/ 2147483647 w 64"/>
                    <a:gd name="T7" fmla="*/ 2147483647 h 18"/>
                    <a:gd name="T8" fmla="*/ 2147483647 w 64"/>
                    <a:gd name="T9" fmla="*/ 2147483647 h 18"/>
                    <a:gd name="T10" fmla="*/ 2147483647 w 64"/>
                    <a:gd name="T11" fmla="*/ 2147483647 h 18"/>
                    <a:gd name="T12" fmla="*/ 2147483647 w 64"/>
                    <a:gd name="T13" fmla="*/ 2147483647 h 18"/>
                    <a:gd name="T14" fmla="*/ 2147483647 w 64"/>
                    <a:gd name="T15" fmla="*/ 2147483647 h 18"/>
                    <a:gd name="T16" fmla="*/ 2147483647 w 64"/>
                    <a:gd name="T17" fmla="*/ 0 h 18"/>
                    <a:gd name="T18" fmla="*/ 2147483647 w 64"/>
                    <a:gd name="T19" fmla="*/ 2147483647 h 18"/>
                    <a:gd name="T20" fmla="*/ 2147483647 w 64"/>
                    <a:gd name="T21" fmla="*/ 2147483647 h 18"/>
                    <a:gd name="T22" fmla="*/ 2147483647 w 64"/>
                    <a:gd name="T23" fmla="*/ 2147483647 h 18"/>
                    <a:gd name="T24" fmla="*/ 2147483647 w 64"/>
                    <a:gd name="T25" fmla="*/ 2147483647 h 18"/>
                    <a:gd name="T26" fmla="*/ 2147483647 w 64"/>
                    <a:gd name="T27" fmla="*/ 2147483647 h 18"/>
                    <a:gd name="T28" fmla="*/ 2147483647 w 64"/>
                    <a:gd name="T29" fmla="*/ 2147483647 h 18"/>
                    <a:gd name="T30" fmla="*/ 2147483647 w 64"/>
                    <a:gd name="T31" fmla="*/ 2147483647 h 18"/>
                    <a:gd name="T32" fmla="*/ 2147483647 w 64"/>
                    <a:gd name="T33" fmla="*/ 2147483647 h 18"/>
                    <a:gd name="T34" fmla="*/ 2147483647 w 64"/>
                    <a:gd name="T35" fmla="*/ 2147483647 h 1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4"/>
                    <a:gd name="T55" fmla="*/ 0 h 18"/>
                    <a:gd name="T56" fmla="*/ 64 w 64"/>
                    <a:gd name="T57" fmla="*/ 18 h 1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4" h="18">
                      <a:moveTo>
                        <a:pt x="12" y="18"/>
                      </a:moveTo>
                      <a:lnTo>
                        <a:pt x="6" y="16"/>
                      </a:lnTo>
                      <a:lnTo>
                        <a:pt x="0" y="14"/>
                      </a:lnTo>
                      <a:lnTo>
                        <a:pt x="8" y="12"/>
                      </a:lnTo>
                      <a:lnTo>
                        <a:pt x="18" y="12"/>
                      </a:lnTo>
                      <a:lnTo>
                        <a:pt x="26" y="10"/>
                      </a:lnTo>
                      <a:lnTo>
                        <a:pt x="28" y="10"/>
                      </a:lnTo>
                      <a:lnTo>
                        <a:pt x="30" y="8"/>
                      </a:lnTo>
                      <a:lnTo>
                        <a:pt x="48" y="0"/>
                      </a:lnTo>
                      <a:lnTo>
                        <a:pt x="58" y="2"/>
                      </a:lnTo>
                      <a:lnTo>
                        <a:pt x="64" y="4"/>
                      </a:lnTo>
                      <a:lnTo>
                        <a:pt x="58" y="10"/>
                      </a:lnTo>
                      <a:lnTo>
                        <a:pt x="48" y="16"/>
                      </a:lnTo>
                      <a:lnTo>
                        <a:pt x="30" y="18"/>
                      </a:lnTo>
                      <a:lnTo>
                        <a:pt x="30" y="16"/>
                      </a:lnTo>
                      <a:lnTo>
                        <a:pt x="28" y="16"/>
                      </a:lnTo>
                      <a:lnTo>
                        <a:pt x="22" y="16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0" name="iṥ1ídè">
                  <a:extLst>
                    <a:ext uri="{FF2B5EF4-FFF2-40B4-BE49-F238E27FC236}">
                      <a16:creationId xmlns:a16="http://schemas.microsoft.com/office/drawing/2014/main" id="{B4D52065-43A8-4D92-9E23-89CB517A5A8D}"/>
                    </a:ext>
                  </a:extLst>
                </p:cNvPr>
                <p:cNvSpPr/>
                <p:nvPr/>
              </p:nvSpPr>
              <p:spPr bwMode="auto">
                <a:xfrm>
                  <a:off x="2356410" y="1675017"/>
                  <a:ext cx="128081" cy="70053"/>
                </a:xfrm>
                <a:custGeom>
                  <a:avLst/>
                  <a:gdLst>
                    <a:gd name="T0" fmla="*/ 2147483647 w 74"/>
                    <a:gd name="T1" fmla="*/ 2147483647 h 42"/>
                    <a:gd name="T2" fmla="*/ 2147483647 w 74"/>
                    <a:gd name="T3" fmla="*/ 2147483647 h 42"/>
                    <a:gd name="T4" fmla="*/ 2147483647 w 74"/>
                    <a:gd name="T5" fmla="*/ 2147483647 h 42"/>
                    <a:gd name="T6" fmla="*/ 2147483647 w 74"/>
                    <a:gd name="T7" fmla="*/ 2147483647 h 42"/>
                    <a:gd name="T8" fmla="*/ 2147483647 w 74"/>
                    <a:gd name="T9" fmla="*/ 2147483647 h 42"/>
                    <a:gd name="T10" fmla="*/ 2147483647 w 74"/>
                    <a:gd name="T11" fmla="*/ 2147483647 h 42"/>
                    <a:gd name="T12" fmla="*/ 2147483647 w 74"/>
                    <a:gd name="T13" fmla="*/ 2147483647 h 42"/>
                    <a:gd name="T14" fmla="*/ 2147483647 w 74"/>
                    <a:gd name="T15" fmla="*/ 2147483647 h 42"/>
                    <a:gd name="T16" fmla="*/ 2147483647 w 74"/>
                    <a:gd name="T17" fmla="*/ 2147483647 h 42"/>
                    <a:gd name="T18" fmla="*/ 2147483647 w 74"/>
                    <a:gd name="T19" fmla="*/ 2147483647 h 42"/>
                    <a:gd name="T20" fmla="*/ 2147483647 w 74"/>
                    <a:gd name="T21" fmla="*/ 2147483647 h 42"/>
                    <a:gd name="T22" fmla="*/ 2147483647 w 74"/>
                    <a:gd name="T23" fmla="*/ 2147483647 h 42"/>
                    <a:gd name="T24" fmla="*/ 2147483647 w 74"/>
                    <a:gd name="T25" fmla="*/ 2147483647 h 42"/>
                    <a:gd name="T26" fmla="*/ 2147483647 w 74"/>
                    <a:gd name="T27" fmla="*/ 2147483647 h 42"/>
                    <a:gd name="T28" fmla="*/ 2147483647 w 74"/>
                    <a:gd name="T29" fmla="*/ 2147483647 h 42"/>
                    <a:gd name="T30" fmla="*/ 2147483647 w 74"/>
                    <a:gd name="T31" fmla="*/ 2147483647 h 42"/>
                    <a:gd name="T32" fmla="*/ 2147483647 w 74"/>
                    <a:gd name="T33" fmla="*/ 2147483647 h 42"/>
                    <a:gd name="T34" fmla="*/ 2147483647 w 74"/>
                    <a:gd name="T35" fmla="*/ 2147483647 h 42"/>
                    <a:gd name="T36" fmla="*/ 2147483647 w 74"/>
                    <a:gd name="T37" fmla="*/ 2147483647 h 42"/>
                    <a:gd name="T38" fmla="*/ 0 w 74"/>
                    <a:gd name="T39" fmla="*/ 2147483647 h 42"/>
                    <a:gd name="T40" fmla="*/ 2147483647 w 74"/>
                    <a:gd name="T41" fmla="*/ 2147483647 h 42"/>
                    <a:gd name="T42" fmla="*/ 2147483647 w 74"/>
                    <a:gd name="T43" fmla="*/ 2147483647 h 42"/>
                    <a:gd name="T44" fmla="*/ 2147483647 w 74"/>
                    <a:gd name="T45" fmla="*/ 2147483647 h 42"/>
                    <a:gd name="T46" fmla="*/ 2147483647 w 74"/>
                    <a:gd name="T47" fmla="*/ 2147483647 h 42"/>
                    <a:gd name="T48" fmla="*/ 2147483647 w 74"/>
                    <a:gd name="T49" fmla="*/ 2147483647 h 42"/>
                    <a:gd name="T50" fmla="*/ 2147483647 w 74"/>
                    <a:gd name="T51" fmla="*/ 2147483647 h 42"/>
                    <a:gd name="T52" fmla="*/ 2147483647 w 74"/>
                    <a:gd name="T53" fmla="*/ 2147483647 h 42"/>
                    <a:gd name="T54" fmla="*/ 2147483647 w 74"/>
                    <a:gd name="T55" fmla="*/ 2147483647 h 42"/>
                    <a:gd name="T56" fmla="*/ 2147483647 w 74"/>
                    <a:gd name="T57" fmla="*/ 2147483647 h 42"/>
                    <a:gd name="T58" fmla="*/ 2147483647 w 74"/>
                    <a:gd name="T59" fmla="*/ 2147483647 h 42"/>
                    <a:gd name="T60" fmla="*/ 2147483647 w 74"/>
                    <a:gd name="T61" fmla="*/ 2147483647 h 42"/>
                    <a:gd name="T62" fmla="*/ 2147483647 w 74"/>
                    <a:gd name="T63" fmla="*/ 2147483647 h 42"/>
                    <a:gd name="T64" fmla="*/ 2147483647 w 74"/>
                    <a:gd name="T65" fmla="*/ 2147483647 h 42"/>
                    <a:gd name="T66" fmla="*/ 2147483647 w 74"/>
                    <a:gd name="T67" fmla="*/ 0 h 42"/>
                    <a:gd name="T68" fmla="*/ 2147483647 w 74"/>
                    <a:gd name="T69" fmla="*/ 2147483647 h 4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74"/>
                    <a:gd name="T106" fmla="*/ 0 h 42"/>
                    <a:gd name="T107" fmla="*/ 74 w 74"/>
                    <a:gd name="T108" fmla="*/ 42 h 42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74" h="42">
                      <a:moveTo>
                        <a:pt x="74" y="4"/>
                      </a:moveTo>
                      <a:lnTo>
                        <a:pt x="70" y="6"/>
                      </a:lnTo>
                      <a:lnTo>
                        <a:pt x="66" y="8"/>
                      </a:lnTo>
                      <a:lnTo>
                        <a:pt x="58" y="14"/>
                      </a:lnTo>
                      <a:lnTo>
                        <a:pt x="66" y="22"/>
                      </a:lnTo>
                      <a:lnTo>
                        <a:pt x="56" y="28"/>
                      </a:lnTo>
                      <a:lnTo>
                        <a:pt x="52" y="30"/>
                      </a:lnTo>
                      <a:lnTo>
                        <a:pt x="48" y="28"/>
                      </a:lnTo>
                      <a:lnTo>
                        <a:pt x="48" y="32"/>
                      </a:lnTo>
                      <a:lnTo>
                        <a:pt x="44" y="34"/>
                      </a:lnTo>
                      <a:lnTo>
                        <a:pt x="38" y="36"/>
                      </a:lnTo>
                      <a:lnTo>
                        <a:pt x="32" y="38"/>
                      </a:lnTo>
                      <a:lnTo>
                        <a:pt x="26" y="42"/>
                      </a:lnTo>
                      <a:lnTo>
                        <a:pt x="18" y="42"/>
                      </a:lnTo>
                      <a:lnTo>
                        <a:pt x="18" y="36"/>
                      </a:lnTo>
                      <a:lnTo>
                        <a:pt x="16" y="34"/>
                      </a:lnTo>
                      <a:lnTo>
                        <a:pt x="10" y="32"/>
                      </a:lnTo>
                      <a:lnTo>
                        <a:pt x="4" y="28"/>
                      </a:lnTo>
                      <a:lnTo>
                        <a:pt x="2" y="26"/>
                      </a:lnTo>
                      <a:lnTo>
                        <a:pt x="0" y="22"/>
                      </a:lnTo>
                      <a:lnTo>
                        <a:pt x="2" y="20"/>
                      </a:lnTo>
                      <a:lnTo>
                        <a:pt x="4" y="18"/>
                      </a:lnTo>
                      <a:lnTo>
                        <a:pt x="8" y="16"/>
                      </a:lnTo>
                      <a:lnTo>
                        <a:pt x="14" y="16"/>
                      </a:lnTo>
                      <a:lnTo>
                        <a:pt x="16" y="18"/>
                      </a:lnTo>
                      <a:lnTo>
                        <a:pt x="20" y="20"/>
                      </a:lnTo>
                      <a:lnTo>
                        <a:pt x="22" y="20"/>
                      </a:lnTo>
                      <a:lnTo>
                        <a:pt x="30" y="18"/>
                      </a:lnTo>
                      <a:lnTo>
                        <a:pt x="32" y="16"/>
                      </a:lnTo>
                      <a:lnTo>
                        <a:pt x="32" y="14"/>
                      </a:lnTo>
                      <a:lnTo>
                        <a:pt x="32" y="8"/>
                      </a:lnTo>
                      <a:lnTo>
                        <a:pt x="38" y="4"/>
                      </a:lnTo>
                      <a:lnTo>
                        <a:pt x="50" y="4"/>
                      </a:lnTo>
                      <a:lnTo>
                        <a:pt x="74" y="0"/>
                      </a:lnTo>
                      <a:lnTo>
                        <a:pt x="7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1" name="ïṥ1îḓè">
                  <a:extLst>
                    <a:ext uri="{FF2B5EF4-FFF2-40B4-BE49-F238E27FC236}">
                      <a16:creationId xmlns:a16="http://schemas.microsoft.com/office/drawing/2014/main" id="{E0D024EB-3C49-4718-A99F-15187C5F9DC6}"/>
                    </a:ext>
                  </a:extLst>
                </p:cNvPr>
                <p:cNvSpPr/>
                <p:nvPr/>
              </p:nvSpPr>
              <p:spPr bwMode="auto">
                <a:xfrm>
                  <a:off x="2332997" y="1777294"/>
                  <a:ext cx="67484" cy="36427"/>
                </a:xfrm>
                <a:custGeom>
                  <a:avLst/>
                  <a:gdLst>
                    <a:gd name="T0" fmla="*/ 2147483647 w 40"/>
                    <a:gd name="T1" fmla="*/ 2147483647 h 22"/>
                    <a:gd name="T2" fmla="*/ 2147483647 w 40"/>
                    <a:gd name="T3" fmla="*/ 2147483647 h 22"/>
                    <a:gd name="T4" fmla="*/ 2147483647 w 40"/>
                    <a:gd name="T5" fmla="*/ 2147483647 h 22"/>
                    <a:gd name="T6" fmla="*/ 0 w 40"/>
                    <a:gd name="T7" fmla="*/ 2147483647 h 22"/>
                    <a:gd name="T8" fmla="*/ 2147483647 w 40"/>
                    <a:gd name="T9" fmla="*/ 2147483647 h 22"/>
                    <a:gd name="T10" fmla="*/ 2147483647 w 40"/>
                    <a:gd name="T11" fmla="*/ 2147483647 h 22"/>
                    <a:gd name="T12" fmla="*/ 2147483647 w 40"/>
                    <a:gd name="T13" fmla="*/ 0 h 22"/>
                    <a:gd name="T14" fmla="*/ 2147483647 w 40"/>
                    <a:gd name="T15" fmla="*/ 2147483647 h 22"/>
                    <a:gd name="T16" fmla="*/ 2147483647 w 40"/>
                    <a:gd name="T17" fmla="*/ 2147483647 h 22"/>
                    <a:gd name="T18" fmla="*/ 2147483647 w 40"/>
                    <a:gd name="T19" fmla="*/ 2147483647 h 22"/>
                    <a:gd name="T20" fmla="*/ 2147483647 w 40"/>
                    <a:gd name="T21" fmla="*/ 2147483647 h 22"/>
                    <a:gd name="T22" fmla="*/ 2147483647 w 40"/>
                    <a:gd name="T23" fmla="*/ 2147483647 h 22"/>
                    <a:gd name="T24" fmla="*/ 2147483647 w 40"/>
                    <a:gd name="T25" fmla="*/ 2147483647 h 2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0"/>
                    <a:gd name="T40" fmla="*/ 0 h 22"/>
                    <a:gd name="T41" fmla="*/ 40 w 40"/>
                    <a:gd name="T42" fmla="*/ 22 h 2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0" h="22">
                      <a:moveTo>
                        <a:pt x="22" y="22"/>
                      </a:moveTo>
                      <a:lnTo>
                        <a:pt x="16" y="22"/>
                      </a:lnTo>
                      <a:lnTo>
                        <a:pt x="8" y="20"/>
                      </a:lnTo>
                      <a:lnTo>
                        <a:pt x="0" y="14"/>
                      </a:lnTo>
                      <a:lnTo>
                        <a:pt x="6" y="10"/>
                      </a:lnTo>
                      <a:lnTo>
                        <a:pt x="12" y="6"/>
                      </a:lnTo>
                      <a:lnTo>
                        <a:pt x="30" y="0"/>
                      </a:lnTo>
                      <a:lnTo>
                        <a:pt x="32" y="4"/>
                      </a:lnTo>
                      <a:lnTo>
                        <a:pt x="34" y="6"/>
                      </a:lnTo>
                      <a:lnTo>
                        <a:pt x="40" y="6"/>
                      </a:lnTo>
                      <a:lnTo>
                        <a:pt x="40" y="18"/>
                      </a:lnTo>
                      <a:lnTo>
                        <a:pt x="32" y="22"/>
                      </a:lnTo>
                      <a:lnTo>
                        <a:pt x="22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2" name="íṡḷiḍe">
                  <a:extLst>
                    <a:ext uri="{FF2B5EF4-FFF2-40B4-BE49-F238E27FC236}">
                      <a16:creationId xmlns:a16="http://schemas.microsoft.com/office/drawing/2014/main" id="{5A358314-3370-4D96-93B2-878920317758}"/>
                    </a:ext>
                  </a:extLst>
                </p:cNvPr>
                <p:cNvSpPr/>
                <p:nvPr/>
              </p:nvSpPr>
              <p:spPr bwMode="auto">
                <a:xfrm>
                  <a:off x="2478983" y="1886577"/>
                  <a:ext cx="140476" cy="70053"/>
                </a:xfrm>
                <a:custGeom>
                  <a:avLst/>
                  <a:gdLst>
                    <a:gd name="T0" fmla="*/ 2147483647 w 80"/>
                    <a:gd name="T1" fmla="*/ 2147483647 h 42"/>
                    <a:gd name="T2" fmla="*/ 2147483647 w 80"/>
                    <a:gd name="T3" fmla="*/ 2147483647 h 42"/>
                    <a:gd name="T4" fmla="*/ 2147483647 w 80"/>
                    <a:gd name="T5" fmla="*/ 2147483647 h 42"/>
                    <a:gd name="T6" fmla="*/ 2147483647 w 80"/>
                    <a:gd name="T7" fmla="*/ 2147483647 h 42"/>
                    <a:gd name="T8" fmla="*/ 2147483647 w 80"/>
                    <a:gd name="T9" fmla="*/ 2147483647 h 42"/>
                    <a:gd name="T10" fmla="*/ 2147483647 w 80"/>
                    <a:gd name="T11" fmla="*/ 2147483647 h 42"/>
                    <a:gd name="T12" fmla="*/ 2147483647 w 80"/>
                    <a:gd name="T13" fmla="*/ 2147483647 h 42"/>
                    <a:gd name="T14" fmla="*/ 2147483647 w 80"/>
                    <a:gd name="T15" fmla="*/ 2147483647 h 42"/>
                    <a:gd name="T16" fmla="*/ 2147483647 w 80"/>
                    <a:gd name="T17" fmla="*/ 2147483647 h 42"/>
                    <a:gd name="T18" fmla="*/ 2147483647 w 80"/>
                    <a:gd name="T19" fmla="*/ 2147483647 h 42"/>
                    <a:gd name="T20" fmla="*/ 2147483647 w 80"/>
                    <a:gd name="T21" fmla="*/ 2147483647 h 42"/>
                    <a:gd name="T22" fmla="*/ 2147483647 w 80"/>
                    <a:gd name="T23" fmla="*/ 2147483647 h 42"/>
                    <a:gd name="T24" fmla="*/ 2147483647 w 80"/>
                    <a:gd name="T25" fmla="*/ 2147483647 h 42"/>
                    <a:gd name="T26" fmla="*/ 2147483647 w 80"/>
                    <a:gd name="T27" fmla="*/ 2147483647 h 42"/>
                    <a:gd name="T28" fmla="*/ 0 w 80"/>
                    <a:gd name="T29" fmla="*/ 2147483647 h 42"/>
                    <a:gd name="T30" fmla="*/ 2147483647 w 80"/>
                    <a:gd name="T31" fmla="*/ 2147483647 h 42"/>
                    <a:gd name="T32" fmla="*/ 2147483647 w 80"/>
                    <a:gd name="T33" fmla="*/ 2147483647 h 42"/>
                    <a:gd name="T34" fmla="*/ 2147483647 w 80"/>
                    <a:gd name="T35" fmla="*/ 0 h 42"/>
                    <a:gd name="T36" fmla="*/ 2147483647 w 80"/>
                    <a:gd name="T37" fmla="*/ 2147483647 h 42"/>
                    <a:gd name="T38" fmla="*/ 2147483647 w 80"/>
                    <a:gd name="T39" fmla="*/ 2147483647 h 42"/>
                    <a:gd name="T40" fmla="*/ 2147483647 w 80"/>
                    <a:gd name="T41" fmla="*/ 2147483647 h 42"/>
                    <a:gd name="T42" fmla="*/ 2147483647 w 80"/>
                    <a:gd name="T43" fmla="*/ 2147483647 h 42"/>
                    <a:gd name="T44" fmla="*/ 2147483647 w 80"/>
                    <a:gd name="T45" fmla="*/ 2147483647 h 42"/>
                    <a:gd name="T46" fmla="*/ 2147483647 w 80"/>
                    <a:gd name="T47" fmla="*/ 2147483647 h 42"/>
                    <a:gd name="T48" fmla="*/ 2147483647 w 80"/>
                    <a:gd name="T49" fmla="*/ 2147483647 h 42"/>
                    <a:gd name="T50" fmla="*/ 2147483647 w 80"/>
                    <a:gd name="T51" fmla="*/ 2147483647 h 42"/>
                    <a:gd name="T52" fmla="*/ 2147483647 w 80"/>
                    <a:gd name="T53" fmla="*/ 2147483647 h 42"/>
                    <a:gd name="T54" fmla="*/ 2147483647 w 80"/>
                    <a:gd name="T55" fmla="*/ 2147483647 h 42"/>
                    <a:gd name="T56" fmla="*/ 2147483647 w 80"/>
                    <a:gd name="T57" fmla="*/ 2147483647 h 42"/>
                    <a:gd name="T58" fmla="*/ 2147483647 w 80"/>
                    <a:gd name="T59" fmla="*/ 2147483647 h 4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80"/>
                    <a:gd name="T91" fmla="*/ 0 h 42"/>
                    <a:gd name="T92" fmla="*/ 80 w 80"/>
                    <a:gd name="T93" fmla="*/ 42 h 4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80" h="42">
                      <a:moveTo>
                        <a:pt x="58" y="40"/>
                      </a:moveTo>
                      <a:lnTo>
                        <a:pt x="56" y="30"/>
                      </a:lnTo>
                      <a:lnTo>
                        <a:pt x="52" y="26"/>
                      </a:lnTo>
                      <a:lnTo>
                        <a:pt x="48" y="26"/>
                      </a:lnTo>
                      <a:lnTo>
                        <a:pt x="42" y="26"/>
                      </a:lnTo>
                      <a:lnTo>
                        <a:pt x="38" y="30"/>
                      </a:lnTo>
                      <a:lnTo>
                        <a:pt x="30" y="36"/>
                      </a:lnTo>
                      <a:lnTo>
                        <a:pt x="22" y="40"/>
                      </a:lnTo>
                      <a:lnTo>
                        <a:pt x="16" y="42"/>
                      </a:lnTo>
                      <a:lnTo>
                        <a:pt x="10" y="40"/>
                      </a:lnTo>
                      <a:lnTo>
                        <a:pt x="14" y="38"/>
                      </a:lnTo>
                      <a:lnTo>
                        <a:pt x="10" y="36"/>
                      </a:lnTo>
                      <a:lnTo>
                        <a:pt x="6" y="36"/>
                      </a:lnTo>
                      <a:lnTo>
                        <a:pt x="4" y="36"/>
                      </a:lnTo>
                      <a:lnTo>
                        <a:pt x="0" y="34"/>
                      </a:lnTo>
                      <a:lnTo>
                        <a:pt x="8" y="24"/>
                      </a:lnTo>
                      <a:lnTo>
                        <a:pt x="22" y="14"/>
                      </a:lnTo>
                      <a:lnTo>
                        <a:pt x="46" y="0"/>
                      </a:lnTo>
                      <a:lnTo>
                        <a:pt x="52" y="6"/>
                      </a:lnTo>
                      <a:lnTo>
                        <a:pt x="58" y="12"/>
                      </a:lnTo>
                      <a:lnTo>
                        <a:pt x="70" y="22"/>
                      </a:lnTo>
                      <a:lnTo>
                        <a:pt x="68" y="28"/>
                      </a:lnTo>
                      <a:lnTo>
                        <a:pt x="74" y="28"/>
                      </a:lnTo>
                      <a:lnTo>
                        <a:pt x="80" y="30"/>
                      </a:lnTo>
                      <a:lnTo>
                        <a:pt x="74" y="36"/>
                      </a:lnTo>
                      <a:lnTo>
                        <a:pt x="70" y="38"/>
                      </a:lnTo>
                      <a:lnTo>
                        <a:pt x="64" y="40"/>
                      </a:lnTo>
                      <a:lnTo>
                        <a:pt x="60" y="38"/>
                      </a:lnTo>
                      <a:lnTo>
                        <a:pt x="60" y="36"/>
                      </a:lnTo>
                      <a:lnTo>
                        <a:pt x="58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3" name="îśḷïďè">
                  <a:extLst>
                    <a:ext uri="{FF2B5EF4-FFF2-40B4-BE49-F238E27FC236}">
                      <a16:creationId xmlns:a16="http://schemas.microsoft.com/office/drawing/2014/main" id="{2322ADEC-1663-4C3B-9023-7E0DC5A7F986}"/>
                    </a:ext>
                  </a:extLst>
                </p:cNvPr>
                <p:cNvSpPr/>
                <p:nvPr/>
              </p:nvSpPr>
              <p:spPr bwMode="auto">
                <a:xfrm>
                  <a:off x="2425270" y="1610569"/>
                  <a:ext cx="115686" cy="40630"/>
                </a:xfrm>
                <a:custGeom>
                  <a:avLst/>
                  <a:gdLst>
                    <a:gd name="T0" fmla="*/ 2147483647 w 66"/>
                    <a:gd name="T1" fmla="*/ 2147483647 h 24"/>
                    <a:gd name="T2" fmla="*/ 2147483647 w 66"/>
                    <a:gd name="T3" fmla="*/ 2147483647 h 24"/>
                    <a:gd name="T4" fmla="*/ 2147483647 w 66"/>
                    <a:gd name="T5" fmla="*/ 2147483647 h 24"/>
                    <a:gd name="T6" fmla="*/ 2147483647 w 66"/>
                    <a:gd name="T7" fmla="*/ 2147483647 h 24"/>
                    <a:gd name="T8" fmla="*/ 2147483647 w 66"/>
                    <a:gd name="T9" fmla="*/ 2147483647 h 24"/>
                    <a:gd name="T10" fmla="*/ 2147483647 w 66"/>
                    <a:gd name="T11" fmla="*/ 2147483647 h 24"/>
                    <a:gd name="T12" fmla="*/ 2147483647 w 66"/>
                    <a:gd name="T13" fmla="*/ 2147483647 h 24"/>
                    <a:gd name="T14" fmla="*/ 2147483647 w 66"/>
                    <a:gd name="T15" fmla="*/ 2147483647 h 24"/>
                    <a:gd name="T16" fmla="*/ 2147483647 w 66"/>
                    <a:gd name="T17" fmla="*/ 2147483647 h 24"/>
                    <a:gd name="T18" fmla="*/ 2147483647 w 66"/>
                    <a:gd name="T19" fmla="*/ 2147483647 h 24"/>
                    <a:gd name="T20" fmla="*/ 2147483647 w 66"/>
                    <a:gd name="T21" fmla="*/ 0 h 24"/>
                    <a:gd name="T22" fmla="*/ 2147483647 w 66"/>
                    <a:gd name="T23" fmla="*/ 0 h 24"/>
                    <a:gd name="T24" fmla="*/ 2147483647 w 66"/>
                    <a:gd name="T25" fmla="*/ 2147483647 h 24"/>
                    <a:gd name="T26" fmla="*/ 2147483647 w 66"/>
                    <a:gd name="T27" fmla="*/ 2147483647 h 24"/>
                    <a:gd name="T28" fmla="*/ 2147483647 w 66"/>
                    <a:gd name="T29" fmla="*/ 0 h 24"/>
                    <a:gd name="T30" fmla="*/ 2147483647 w 66"/>
                    <a:gd name="T31" fmla="*/ 2147483647 h 24"/>
                    <a:gd name="T32" fmla="*/ 2147483647 w 66"/>
                    <a:gd name="T33" fmla="*/ 2147483647 h 24"/>
                    <a:gd name="T34" fmla="*/ 2147483647 w 66"/>
                    <a:gd name="T35" fmla="*/ 2147483647 h 24"/>
                    <a:gd name="T36" fmla="*/ 2147483647 w 66"/>
                    <a:gd name="T37" fmla="*/ 2147483647 h 24"/>
                    <a:gd name="T38" fmla="*/ 2147483647 w 66"/>
                    <a:gd name="T39" fmla="*/ 2147483647 h 24"/>
                    <a:gd name="T40" fmla="*/ 2147483647 w 66"/>
                    <a:gd name="T41" fmla="*/ 2147483647 h 24"/>
                    <a:gd name="T42" fmla="*/ 2147483647 w 66"/>
                    <a:gd name="T43" fmla="*/ 2147483647 h 24"/>
                    <a:gd name="T44" fmla="*/ 2147483647 w 66"/>
                    <a:gd name="T45" fmla="*/ 2147483647 h 24"/>
                    <a:gd name="T46" fmla="*/ 2147483647 w 66"/>
                    <a:gd name="T47" fmla="*/ 2147483647 h 24"/>
                    <a:gd name="T48" fmla="*/ 2147483647 w 66"/>
                    <a:gd name="T49" fmla="*/ 2147483647 h 24"/>
                    <a:gd name="T50" fmla="*/ 2147483647 w 66"/>
                    <a:gd name="T51" fmla="*/ 2147483647 h 24"/>
                    <a:gd name="T52" fmla="*/ 2147483647 w 66"/>
                    <a:gd name="T53" fmla="*/ 2147483647 h 24"/>
                    <a:gd name="T54" fmla="*/ 2147483647 w 66"/>
                    <a:gd name="T55" fmla="*/ 2147483647 h 24"/>
                    <a:gd name="T56" fmla="*/ 2147483647 w 66"/>
                    <a:gd name="T57" fmla="*/ 2147483647 h 24"/>
                    <a:gd name="T58" fmla="*/ 0 w 66"/>
                    <a:gd name="T59" fmla="*/ 2147483647 h 24"/>
                    <a:gd name="T60" fmla="*/ 0 w 66"/>
                    <a:gd name="T61" fmla="*/ 2147483647 h 24"/>
                    <a:gd name="T62" fmla="*/ 0 w 66"/>
                    <a:gd name="T63" fmla="*/ 2147483647 h 24"/>
                    <a:gd name="T64" fmla="*/ 2147483647 w 66"/>
                    <a:gd name="T65" fmla="*/ 2147483647 h 24"/>
                    <a:gd name="T66" fmla="*/ 2147483647 w 66"/>
                    <a:gd name="T67" fmla="*/ 0 h 24"/>
                    <a:gd name="T68" fmla="*/ 2147483647 w 66"/>
                    <a:gd name="T69" fmla="*/ 2147483647 h 24"/>
                    <a:gd name="T70" fmla="*/ 2147483647 w 66"/>
                    <a:gd name="T71" fmla="*/ 2147483647 h 24"/>
                    <a:gd name="T72" fmla="*/ 2147483647 w 66"/>
                    <a:gd name="T73" fmla="*/ 2147483647 h 24"/>
                    <a:gd name="T74" fmla="*/ 2147483647 w 66"/>
                    <a:gd name="T75" fmla="*/ 2147483647 h 24"/>
                    <a:gd name="T76" fmla="*/ 2147483647 w 66"/>
                    <a:gd name="T77" fmla="*/ 2147483647 h 2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66"/>
                    <a:gd name="T118" fmla="*/ 0 h 24"/>
                    <a:gd name="T119" fmla="*/ 66 w 66"/>
                    <a:gd name="T120" fmla="*/ 24 h 2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66" h="24">
                      <a:moveTo>
                        <a:pt x="10" y="6"/>
                      </a:moveTo>
                      <a:lnTo>
                        <a:pt x="16" y="10"/>
                      </a:lnTo>
                      <a:lnTo>
                        <a:pt x="22" y="12"/>
                      </a:lnTo>
                      <a:lnTo>
                        <a:pt x="24" y="8"/>
                      </a:lnTo>
                      <a:lnTo>
                        <a:pt x="24" y="6"/>
                      </a:lnTo>
                      <a:lnTo>
                        <a:pt x="26" y="6"/>
                      </a:lnTo>
                      <a:lnTo>
                        <a:pt x="30" y="6"/>
                      </a:lnTo>
                      <a:lnTo>
                        <a:pt x="34" y="8"/>
                      </a:lnTo>
                      <a:lnTo>
                        <a:pt x="38" y="12"/>
                      </a:lnTo>
                      <a:lnTo>
                        <a:pt x="40" y="4"/>
                      </a:lnTo>
                      <a:lnTo>
                        <a:pt x="42" y="0"/>
                      </a:lnTo>
                      <a:lnTo>
                        <a:pt x="46" y="0"/>
                      </a:lnTo>
                      <a:lnTo>
                        <a:pt x="56" y="2"/>
                      </a:lnTo>
                      <a:lnTo>
                        <a:pt x="62" y="2"/>
                      </a:lnTo>
                      <a:lnTo>
                        <a:pt x="64" y="0"/>
                      </a:lnTo>
                      <a:lnTo>
                        <a:pt x="66" y="6"/>
                      </a:lnTo>
                      <a:lnTo>
                        <a:pt x="62" y="12"/>
                      </a:lnTo>
                      <a:lnTo>
                        <a:pt x="56" y="16"/>
                      </a:lnTo>
                      <a:lnTo>
                        <a:pt x="46" y="20"/>
                      </a:lnTo>
                      <a:lnTo>
                        <a:pt x="42" y="20"/>
                      </a:lnTo>
                      <a:lnTo>
                        <a:pt x="36" y="20"/>
                      </a:lnTo>
                      <a:lnTo>
                        <a:pt x="34" y="24"/>
                      </a:lnTo>
                      <a:lnTo>
                        <a:pt x="28" y="24"/>
                      </a:lnTo>
                      <a:lnTo>
                        <a:pt x="24" y="24"/>
                      </a:lnTo>
                      <a:lnTo>
                        <a:pt x="20" y="22"/>
                      </a:lnTo>
                      <a:lnTo>
                        <a:pt x="18" y="20"/>
                      </a:lnTo>
                      <a:lnTo>
                        <a:pt x="18" y="14"/>
                      </a:lnTo>
                      <a:lnTo>
                        <a:pt x="6" y="14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6" y="10"/>
                      </a:lnTo>
                      <a:lnTo>
                        <a:pt x="16" y="8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4" name="íslïḑe">
                  <a:extLst>
                    <a:ext uri="{FF2B5EF4-FFF2-40B4-BE49-F238E27FC236}">
                      <a16:creationId xmlns:a16="http://schemas.microsoft.com/office/drawing/2014/main" id="{CA3D70F2-5C15-4AEF-AFD4-EB0A23871422}"/>
                    </a:ext>
                  </a:extLst>
                </p:cNvPr>
                <p:cNvSpPr/>
                <p:nvPr/>
              </p:nvSpPr>
              <p:spPr bwMode="auto">
                <a:xfrm>
                  <a:off x="2578142" y="1600760"/>
                  <a:ext cx="283707" cy="63047"/>
                </a:xfrm>
                <a:custGeom>
                  <a:avLst/>
                  <a:gdLst>
                    <a:gd name="T0" fmla="*/ 2147483647 w 164"/>
                    <a:gd name="T1" fmla="*/ 2147483647 h 38"/>
                    <a:gd name="T2" fmla="*/ 2147483647 w 164"/>
                    <a:gd name="T3" fmla="*/ 2147483647 h 38"/>
                    <a:gd name="T4" fmla="*/ 2147483647 w 164"/>
                    <a:gd name="T5" fmla="*/ 2147483647 h 38"/>
                    <a:gd name="T6" fmla="*/ 2147483647 w 164"/>
                    <a:gd name="T7" fmla="*/ 2147483647 h 38"/>
                    <a:gd name="T8" fmla="*/ 2147483647 w 164"/>
                    <a:gd name="T9" fmla="*/ 2147483647 h 38"/>
                    <a:gd name="T10" fmla="*/ 2147483647 w 164"/>
                    <a:gd name="T11" fmla="*/ 2147483647 h 38"/>
                    <a:gd name="T12" fmla="*/ 2147483647 w 164"/>
                    <a:gd name="T13" fmla="*/ 2147483647 h 38"/>
                    <a:gd name="T14" fmla="*/ 2147483647 w 164"/>
                    <a:gd name="T15" fmla="*/ 2147483647 h 38"/>
                    <a:gd name="T16" fmla="*/ 0 w 164"/>
                    <a:gd name="T17" fmla="*/ 2147483647 h 38"/>
                    <a:gd name="T18" fmla="*/ 2147483647 w 164"/>
                    <a:gd name="T19" fmla="*/ 2147483647 h 38"/>
                    <a:gd name="T20" fmla="*/ 2147483647 w 164"/>
                    <a:gd name="T21" fmla="*/ 0 h 38"/>
                    <a:gd name="T22" fmla="*/ 2147483647 w 164"/>
                    <a:gd name="T23" fmla="*/ 2147483647 h 38"/>
                    <a:gd name="T24" fmla="*/ 2147483647 w 164"/>
                    <a:gd name="T25" fmla="*/ 2147483647 h 38"/>
                    <a:gd name="T26" fmla="*/ 2147483647 w 164"/>
                    <a:gd name="T27" fmla="*/ 2147483647 h 38"/>
                    <a:gd name="T28" fmla="*/ 2147483647 w 164"/>
                    <a:gd name="T29" fmla="*/ 2147483647 h 38"/>
                    <a:gd name="T30" fmla="*/ 2147483647 w 164"/>
                    <a:gd name="T31" fmla="*/ 2147483647 h 38"/>
                    <a:gd name="T32" fmla="*/ 2147483647 w 164"/>
                    <a:gd name="T33" fmla="*/ 2147483647 h 38"/>
                    <a:gd name="T34" fmla="*/ 2147483647 w 164"/>
                    <a:gd name="T35" fmla="*/ 2147483647 h 38"/>
                    <a:gd name="T36" fmla="*/ 2147483647 w 164"/>
                    <a:gd name="T37" fmla="*/ 2147483647 h 38"/>
                    <a:gd name="T38" fmla="*/ 2147483647 w 164"/>
                    <a:gd name="T39" fmla="*/ 2147483647 h 38"/>
                    <a:gd name="T40" fmla="*/ 2147483647 w 164"/>
                    <a:gd name="T41" fmla="*/ 2147483647 h 38"/>
                    <a:gd name="T42" fmla="*/ 2147483647 w 164"/>
                    <a:gd name="T43" fmla="*/ 2147483647 h 38"/>
                    <a:gd name="T44" fmla="*/ 2147483647 w 164"/>
                    <a:gd name="T45" fmla="*/ 2147483647 h 38"/>
                    <a:gd name="T46" fmla="*/ 2147483647 w 164"/>
                    <a:gd name="T47" fmla="*/ 2147483647 h 38"/>
                    <a:gd name="T48" fmla="*/ 2147483647 w 164"/>
                    <a:gd name="T49" fmla="*/ 2147483647 h 38"/>
                    <a:gd name="T50" fmla="*/ 2147483647 w 164"/>
                    <a:gd name="T51" fmla="*/ 2147483647 h 38"/>
                    <a:gd name="T52" fmla="*/ 2147483647 w 164"/>
                    <a:gd name="T53" fmla="*/ 2147483647 h 38"/>
                    <a:gd name="T54" fmla="*/ 2147483647 w 164"/>
                    <a:gd name="T55" fmla="*/ 2147483647 h 38"/>
                    <a:gd name="T56" fmla="*/ 2147483647 w 164"/>
                    <a:gd name="T57" fmla="*/ 2147483647 h 38"/>
                    <a:gd name="T58" fmla="*/ 2147483647 w 164"/>
                    <a:gd name="T59" fmla="*/ 2147483647 h 38"/>
                    <a:gd name="T60" fmla="*/ 2147483647 w 164"/>
                    <a:gd name="T61" fmla="*/ 2147483647 h 38"/>
                    <a:gd name="T62" fmla="*/ 2147483647 w 164"/>
                    <a:gd name="T63" fmla="*/ 2147483647 h 38"/>
                    <a:gd name="T64" fmla="*/ 2147483647 w 164"/>
                    <a:gd name="T65" fmla="*/ 2147483647 h 38"/>
                    <a:gd name="T66" fmla="*/ 2147483647 w 164"/>
                    <a:gd name="T67" fmla="*/ 2147483647 h 38"/>
                    <a:gd name="T68" fmla="*/ 2147483647 w 164"/>
                    <a:gd name="T69" fmla="*/ 2147483647 h 38"/>
                    <a:gd name="T70" fmla="*/ 2147483647 w 164"/>
                    <a:gd name="T71" fmla="*/ 2147483647 h 38"/>
                    <a:gd name="T72" fmla="*/ 2147483647 w 164"/>
                    <a:gd name="T73" fmla="*/ 2147483647 h 38"/>
                    <a:gd name="T74" fmla="*/ 2147483647 w 164"/>
                    <a:gd name="T75" fmla="*/ 2147483647 h 38"/>
                    <a:gd name="T76" fmla="*/ 2147483647 w 164"/>
                    <a:gd name="T77" fmla="*/ 2147483647 h 38"/>
                    <a:gd name="T78" fmla="*/ 2147483647 w 164"/>
                    <a:gd name="T79" fmla="*/ 2147483647 h 38"/>
                    <a:gd name="T80" fmla="*/ 2147483647 w 164"/>
                    <a:gd name="T81" fmla="*/ 2147483647 h 38"/>
                    <a:gd name="T82" fmla="*/ 2147483647 w 164"/>
                    <a:gd name="T83" fmla="*/ 2147483647 h 38"/>
                    <a:gd name="T84" fmla="*/ 2147483647 w 164"/>
                    <a:gd name="T85" fmla="*/ 2147483647 h 38"/>
                    <a:gd name="T86" fmla="*/ 2147483647 w 164"/>
                    <a:gd name="T87" fmla="*/ 2147483647 h 38"/>
                    <a:gd name="T88" fmla="*/ 2147483647 w 164"/>
                    <a:gd name="T89" fmla="*/ 2147483647 h 38"/>
                    <a:gd name="T90" fmla="*/ 2147483647 w 164"/>
                    <a:gd name="T91" fmla="*/ 2147483647 h 38"/>
                    <a:gd name="T92" fmla="*/ 2147483647 w 164"/>
                    <a:gd name="T93" fmla="*/ 2147483647 h 38"/>
                    <a:gd name="T94" fmla="*/ 2147483647 w 164"/>
                    <a:gd name="T95" fmla="*/ 2147483647 h 38"/>
                    <a:gd name="T96" fmla="*/ 2147483647 w 164"/>
                    <a:gd name="T97" fmla="*/ 2147483647 h 38"/>
                    <a:gd name="T98" fmla="*/ 2147483647 w 164"/>
                    <a:gd name="T99" fmla="*/ 2147483647 h 38"/>
                    <a:gd name="T100" fmla="*/ 2147483647 w 164"/>
                    <a:gd name="T101" fmla="*/ 2147483647 h 38"/>
                    <a:gd name="T102" fmla="*/ 2147483647 w 164"/>
                    <a:gd name="T103" fmla="*/ 2147483647 h 38"/>
                    <a:gd name="T104" fmla="*/ 2147483647 w 164"/>
                    <a:gd name="T105" fmla="*/ 2147483647 h 38"/>
                    <a:gd name="T106" fmla="*/ 2147483647 w 164"/>
                    <a:gd name="T107" fmla="*/ 2147483647 h 38"/>
                    <a:gd name="T108" fmla="*/ 2147483647 w 164"/>
                    <a:gd name="T109" fmla="*/ 2147483647 h 38"/>
                    <a:gd name="T110" fmla="*/ 2147483647 w 164"/>
                    <a:gd name="T111" fmla="*/ 2147483647 h 38"/>
                    <a:gd name="T112" fmla="*/ 2147483647 w 164"/>
                    <a:gd name="T113" fmla="*/ 2147483647 h 38"/>
                    <a:gd name="T114" fmla="*/ 2147483647 w 164"/>
                    <a:gd name="T115" fmla="*/ 2147483647 h 3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64"/>
                    <a:gd name="T175" fmla="*/ 0 h 38"/>
                    <a:gd name="T176" fmla="*/ 164 w 164"/>
                    <a:gd name="T177" fmla="*/ 38 h 38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64" h="38">
                      <a:moveTo>
                        <a:pt x="30" y="22"/>
                      </a:moveTo>
                      <a:lnTo>
                        <a:pt x="36" y="18"/>
                      </a:lnTo>
                      <a:lnTo>
                        <a:pt x="32" y="16"/>
                      </a:lnTo>
                      <a:lnTo>
                        <a:pt x="28" y="16"/>
                      </a:lnTo>
                      <a:lnTo>
                        <a:pt x="22" y="16"/>
                      </a:lnTo>
                      <a:lnTo>
                        <a:pt x="12" y="18"/>
                      </a:lnTo>
                      <a:lnTo>
                        <a:pt x="8" y="16"/>
                      </a:lnTo>
                      <a:lnTo>
                        <a:pt x="4" y="14"/>
                      </a:lnTo>
                      <a:lnTo>
                        <a:pt x="0" y="6"/>
                      </a:lnTo>
                      <a:lnTo>
                        <a:pt x="8" y="2"/>
                      </a:lnTo>
                      <a:lnTo>
                        <a:pt x="20" y="0"/>
                      </a:lnTo>
                      <a:lnTo>
                        <a:pt x="28" y="2"/>
                      </a:lnTo>
                      <a:lnTo>
                        <a:pt x="32" y="6"/>
                      </a:lnTo>
                      <a:lnTo>
                        <a:pt x="38" y="8"/>
                      </a:lnTo>
                      <a:lnTo>
                        <a:pt x="44" y="10"/>
                      </a:lnTo>
                      <a:lnTo>
                        <a:pt x="58" y="10"/>
                      </a:lnTo>
                      <a:lnTo>
                        <a:pt x="60" y="8"/>
                      </a:lnTo>
                      <a:lnTo>
                        <a:pt x="64" y="6"/>
                      </a:lnTo>
                      <a:lnTo>
                        <a:pt x="68" y="6"/>
                      </a:lnTo>
                      <a:lnTo>
                        <a:pt x="62" y="10"/>
                      </a:lnTo>
                      <a:lnTo>
                        <a:pt x="60" y="12"/>
                      </a:lnTo>
                      <a:lnTo>
                        <a:pt x="58" y="16"/>
                      </a:lnTo>
                      <a:lnTo>
                        <a:pt x="60" y="18"/>
                      </a:lnTo>
                      <a:lnTo>
                        <a:pt x="60" y="20"/>
                      </a:lnTo>
                      <a:lnTo>
                        <a:pt x="66" y="20"/>
                      </a:lnTo>
                      <a:lnTo>
                        <a:pt x="80" y="20"/>
                      </a:lnTo>
                      <a:lnTo>
                        <a:pt x="94" y="20"/>
                      </a:lnTo>
                      <a:lnTo>
                        <a:pt x="108" y="20"/>
                      </a:lnTo>
                      <a:lnTo>
                        <a:pt x="120" y="18"/>
                      </a:lnTo>
                      <a:lnTo>
                        <a:pt x="136" y="18"/>
                      </a:lnTo>
                      <a:lnTo>
                        <a:pt x="144" y="18"/>
                      </a:lnTo>
                      <a:lnTo>
                        <a:pt x="152" y="20"/>
                      </a:lnTo>
                      <a:lnTo>
                        <a:pt x="164" y="22"/>
                      </a:lnTo>
                      <a:lnTo>
                        <a:pt x="160" y="30"/>
                      </a:lnTo>
                      <a:lnTo>
                        <a:pt x="156" y="36"/>
                      </a:lnTo>
                      <a:lnTo>
                        <a:pt x="148" y="38"/>
                      </a:lnTo>
                      <a:lnTo>
                        <a:pt x="140" y="38"/>
                      </a:lnTo>
                      <a:lnTo>
                        <a:pt x="132" y="38"/>
                      </a:lnTo>
                      <a:lnTo>
                        <a:pt x="124" y="36"/>
                      </a:lnTo>
                      <a:lnTo>
                        <a:pt x="118" y="36"/>
                      </a:lnTo>
                      <a:lnTo>
                        <a:pt x="110" y="34"/>
                      </a:lnTo>
                      <a:lnTo>
                        <a:pt x="104" y="34"/>
                      </a:lnTo>
                      <a:lnTo>
                        <a:pt x="96" y="32"/>
                      </a:lnTo>
                      <a:lnTo>
                        <a:pt x="90" y="30"/>
                      </a:lnTo>
                      <a:lnTo>
                        <a:pt x="86" y="30"/>
                      </a:lnTo>
                      <a:lnTo>
                        <a:pt x="78" y="32"/>
                      </a:lnTo>
                      <a:lnTo>
                        <a:pt x="72" y="34"/>
                      </a:lnTo>
                      <a:lnTo>
                        <a:pt x="68" y="38"/>
                      </a:lnTo>
                      <a:lnTo>
                        <a:pt x="62" y="38"/>
                      </a:lnTo>
                      <a:lnTo>
                        <a:pt x="42" y="36"/>
                      </a:lnTo>
                      <a:lnTo>
                        <a:pt x="32" y="36"/>
                      </a:lnTo>
                      <a:lnTo>
                        <a:pt x="28" y="36"/>
                      </a:lnTo>
                      <a:lnTo>
                        <a:pt x="24" y="38"/>
                      </a:lnTo>
                      <a:lnTo>
                        <a:pt x="24" y="30"/>
                      </a:lnTo>
                      <a:lnTo>
                        <a:pt x="28" y="24"/>
                      </a:lnTo>
                      <a:lnTo>
                        <a:pt x="32" y="20"/>
                      </a:lnTo>
                      <a:lnTo>
                        <a:pt x="36" y="20"/>
                      </a:lnTo>
                      <a:lnTo>
                        <a:pt x="3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5" name="iSḷïḓè">
                  <a:extLst>
                    <a:ext uri="{FF2B5EF4-FFF2-40B4-BE49-F238E27FC236}">
                      <a16:creationId xmlns:a16="http://schemas.microsoft.com/office/drawing/2014/main" id="{D4176F70-2282-4383-803D-E86646699A7D}"/>
                    </a:ext>
                  </a:extLst>
                </p:cNvPr>
                <p:cNvSpPr/>
                <p:nvPr/>
              </p:nvSpPr>
              <p:spPr bwMode="auto">
                <a:xfrm>
                  <a:off x="2532694" y="1637190"/>
                  <a:ext cx="55088" cy="23818"/>
                </a:xfrm>
                <a:custGeom>
                  <a:avLst/>
                  <a:gdLst>
                    <a:gd name="T0" fmla="*/ 2147483647 w 30"/>
                    <a:gd name="T1" fmla="*/ 2147483647 h 14"/>
                    <a:gd name="T2" fmla="*/ 2147483647 w 30"/>
                    <a:gd name="T3" fmla="*/ 2147483647 h 14"/>
                    <a:gd name="T4" fmla="*/ 2147483647 w 30"/>
                    <a:gd name="T5" fmla="*/ 2147483647 h 14"/>
                    <a:gd name="T6" fmla="*/ 2147483647 w 30"/>
                    <a:gd name="T7" fmla="*/ 2147483647 h 14"/>
                    <a:gd name="T8" fmla="*/ 2147483647 w 30"/>
                    <a:gd name="T9" fmla="*/ 2147483647 h 14"/>
                    <a:gd name="T10" fmla="*/ 0 w 30"/>
                    <a:gd name="T11" fmla="*/ 2147483647 h 14"/>
                    <a:gd name="T12" fmla="*/ 2147483647 w 30"/>
                    <a:gd name="T13" fmla="*/ 2147483647 h 14"/>
                    <a:gd name="T14" fmla="*/ 2147483647 w 30"/>
                    <a:gd name="T15" fmla="*/ 0 h 14"/>
                    <a:gd name="T16" fmla="*/ 2147483647 w 30"/>
                    <a:gd name="T17" fmla="*/ 0 h 14"/>
                    <a:gd name="T18" fmla="*/ 2147483647 w 30"/>
                    <a:gd name="T19" fmla="*/ 2147483647 h 14"/>
                    <a:gd name="T20" fmla="*/ 2147483647 w 30"/>
                    <a:gd name="T21" fmla="*/ 2147483647 h 14"/>
                    <a:gd name="T22" fmla="*/ 2147483647 w 30"/>
                    <a:gd name="T23" fmla="*/ 2147483647 h 1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0"/>
                    <a:gd name="T37" fmla="*/ 0 h 14"/>
                    <a:gd name="T38" fmla="*/ 30 w 30"/>
                    <a:gd name="T39" fmla="*/ 14 h 1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0" h="14">
                      <a:moveTo>
                        <a:pt x="30" y="8"/>
                      </a:move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20" y="14"/>
                      </a:lnTo>
                      <a:lnTo>
                        <a:pt x="10" y="12"/>
                      </a:lnTo>
                      <a:lnTo>
                        <a:pt x="0" y="10"/>
                      </a:lnTo>
                      <a:lnTo>
                        <a:pt x="6" y="4"/>
                      </a:lnTo>
                      <a:lnTo>
                        <a:pt x="16" y="0"/>
                      </a:lnTo>
                      <a:lnTo>
                        <a:pt x="22" y="0"/>
                      </a:lnTo>
                      <a:lnTo>
                        <a:pt x="26" y="2"/>
                      </a:lnTo>
                      <a:lnTo>
                        <a:pt x="28" y="4"/>
                      </a:lnTo>
                      <a:lnTo>
                        <a:pt x="3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6" name="iṣḷiḑè">
                  <a:extLst>
                    <a:ext uri="{FF2B5EF4-FFF2-40B4-BE49-F238E27FC236}">
                      <a16:creationId xmlns:a16="http://schemas.microsoft.com/office/drawing/2014/main" id="{D97BC1CF-410C-4E92-8042-7352345316EB}"/>
                    </a:ext>
                  </a:extLst>
                </p:cNvPr>
                <p:cNvSpPr/>
                <p:nvPr/>
              </p:nvSpPr>
              <p:spPr bwMode="auto">
                <a:xfrm>
                  <a:off x="2590537" y="1562932"/>
                  <a:ext cx="61975" cy="30822"/>
                </a:xfrm>
                <a:custGeom>
                  <a:avLst/>
                  <a:gdLst>
                    <a:gd name="T0" fmla="*/ 2147483647 w 36"/>
                    <a:gd name="T1" fmla="*/ 2147483647 h 18"/>
                    <a:gd name="T2" fmla="*/ 2147483647 w 36"/>
                    <a:gd name="T3" fmla="*/ 2147483647 h 18"/>
                    <a:gd name="T4" fmla="*/ 2147483647 w 36"/>
                    <a:gd name="T5" fmla="*/ 2147483647 h 18"/>
                    <a:gd name="T6" fmla="*/ 2147483647 w 36"/>
                    <a:gd name="T7" fmla="*/ 2147483647 h 18"/>
                    <a:gd name="T8" fmla="*/ 2147483647 w 36"/>
                    <a:gd name="T9" fmla="*/ 2147483647 h 18"/>
                    <a:gd name="T10" fmla="*/ 2147483647 w 36"/>
                    <a:gd name="T11" fmla="*/ 2147483647 h 18"/>
                    <a:gd name="T12" fmla="*/ 2147483647 w 36"/>
                    <a:gd name="T13" fmla="*/ 2147483647 h 18"/>
                    <a:gd name="T14" fmla="*/ 2147483647 w 36"/>
                    <a:gd name="T15" fmla="*/ 2147483647 h 18"/>
                    <a:gd name="T16" fmla="*/ 2147483647 w 36"/>
                    <a:gd name="T17" fmla="*/ 2147483647 h 18"/>
                    <a:gd name="T18" fmla="*/ 0 w 36"/>
                    <a:gd name="T19" fmla="*/ 2147483647 h 18"/>
                    <a:gd name="T20" fmla="*/ 2147483647 w 36"/>
                    <a:gd name="T21" fmla="*/ 2147483647 h 18"/>
                    <a:gd name="T22" fmla="*/ 2147483647 w 36"/>
                    <a:gd name="T23" fmla="*/ 0 h 18"/>
                    <a:gd name="T24" fmla="*/ 2147483647 w 36"/>
                    <a:gd name="T25" fmla="*/ 0 h 18"/>
                    <a:gd name="T26" fmla="*/ 2147483647 w 36"/>
                    <a:gd name="T27" fmla="*/ 0 h 18"/>
                    <a:gd name="T28" fmla="*/ 2147483647 w 36"/>
                    <a:gd name="T29" fmla="*/ 2147483647 h 18"/>
                    <a:gd name="T30" fmla="*/ 2147483647 w 36"/>
                    <a:gd name="T31" fmla="*/ 2147483647 h 1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6"/>
                    <a:gd name="T49" fmla="*/ 0 h 18"/>
                    <a:gd name="T50" fmla="*/ 36 w 36"/>
                    <a:gd name="T51" fmla="*/ 18 h 1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6" h="18">
                      <a:moveTo>
                        <a:pt x="32" y="6"/>
                      </a:moveTo>
                      <a:lnTo>
                        <a:pt x="26" y="10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34" y="16"/>
                      </a:lnTo>
                      <a:lnTo>
                        <a:pt x="36" y="18"/>
                      </a:lnTo>
                      <a:lnTo>
                        <a:pt x="16" y="18"/>
                      </a:lnTo>
                      <a:lnTo>
                        <a:pt x="8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24" y="4"/>
                      </a:lnTo>
                      <a:lnTo>
                        <a:pt x="32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7" name="îşḷiḋé">
                  <a:extLst>
                    <a:ext uri="{FF2B5EF4-FFF2-40B4-BE49-F238E27FC236}">
                      <a16:creationId xmlns:a16="http://schemas.microsoft.com/office/drawing/2014/main" id="{CB601726-BCC1-4E4D-AA14-6A5C3AAA6D61}"/>
                    </a:ext>
                  </a:extLst>
                </p:cNvPr>
                <p:cNvSpPr/>
                <p:nvPr/>
              </p:nvSpPr>
              <p:spPr bwMode="auto">
                <a:xfrm>
                  <a:off x="2671792" y="1483072"/>
                  <a:ext cx="665195" cy="144309"/>
                </a:xfrm>
                <a:custGeom>
                  <a:avLst/>
                  <a:gdLst>
                    <a:gd name="T0" fmla="*/ 2147483647 w 382"/>
                    <a:gd name="T1" fmla="*/ 2147483647 h 86"/>
                    <a:gd name="T2" fmla="*/ 2147483647 w 382"/>
                    <a:gd name="T3" fmla="*/ 2147483647 h 86"/>
                    <a:gd name="T4" fmla="*/ 2147483647 w 382"/>
                    <a:gd name="T5" fmla="*/ 2147483647 h 86"/>
                    <a:gd name="T6" fmla="*/ 2147483647 w 382"/>
                    <a:gd name="T7" fmla="*/ 2147483647 h 86"/>
                    <a:gd name="T8" fmla="*/ 2147483647 w 382"/>
                    <a:gd name="T9" fmla="*/ 2147483647 h 86"/>
                    <a:gd name="T10" fmla="*/ 2147483647 w 382"/>
                    <a:gd name="T11" fmla="*/ 2147483647 h 86"/>
                    <a:gd name="T12" fmla="*/ 2147483647 w 382"/>
                    <a:gd name="T13" fmla="*/ 2147483647 h 86"/>
                    <a:gd name="T14" fmla="*/ 2147483647 w 382"/>
                    <a:gd name="T15" fmla="*/ 2147483647 h 86"/>
                    <a:gd name="T16" fmla="*/ 2147483647 w 382"/>
                    <a:gd name="T17" fmla="*/ 2147483647 h 86"/>
                    <a:gd name="T18" fmla="*/ 2147483647 w 382"/>
                    <a:gd name="T19" fmla="*/ 2147483647 h 86"/>
                    <a:gd name="T20" fmla="*/ 2147483647 w 382"/>
                    <a:gd name="T21" fmla="*/ 2147483647 h 86"/>
                    <a:gd name="T22" fmla="*/ 2147483647 w 382"/>
                    <a:gd name="T23" fmla="*/ 2147483647 h 86"/>
                    <a:gd name="T24" fmla="*/ 2147483647 w 382"/>
                    <a:gd name="T25" fmla="*/ 2147483647 h 86"/>
                    <a:gd name="T26" fmla="*/ 2147483647 w 382"/>
                    <a:gd name="T27" fmla="*/ 2147483647 h 86"/>
                    <a:gd name="T28" fmla="*/ 2147483647 w 382"/>
                    <a:gd name="T29" fmla="*/ 2147483647 h 86"/>
                    <a:gd name="T30" fmla="*/ 2147483647 w 382"/>
                    <a:gd name="T31" fmla="*/ 2147483647 h 86"/>
                    <a:gd name="T32" fmla="*/ 2147483647 w 382"/>
                    <a:gd name="T33" fmla="*/ 2147483647 h 86"/>
                    <a:gd name="T34" fmla="*/ 2147483647 w 382"/>
                    <a:gd name="T35" fmla="*/ 2147483647 h 86"/>
                    <a:gd name="T36" fmla="*/ 2147483647 w 382"/>
                    <a:gd name="T37" fmla="*/ 2147483647 h 86"/>
                    <a:gd name="T38" fmla="*/ 2147483647 w 382"/>
                    <a:gd name="T39" fmla="*/ 2147483647 h 86"/>
                    <a:gd name="T40" fmla="*/ 2147483647 w 382"/>
                    <a:gd name="T41" fmla="*/ 2147483647 h 86"/>
                    <a:gd name="T42" fmla="*/ 2147483647 w 382"/>
                    <a:gd name="T43" fmla="*/ 2147483647 h 86"/>
                    <a:gd name="T44" fmla="*/ 2147483647 w 382"/>
                    <a:gd name="T45" fmla="*/ 2147483647 h 86"/>
                    <a:gd name="T46" fmla="*/ 2147483647 w 382"/>
                    <a:gd name="T47" fmla="*/ 2147483647 h 86"/>
                    <a:gd name="T48" fmla="*/ 2147483647 w 382"/>
                    <a:gd name="T49" fmla="*/ 2147483647 h 86"/>
                    <a:gd name="T50" fmla="*/ 2147483647 w 382"/>
                    <a:gd name="T51" fmla="*/ 2147483647 h 86"/>
                    <a:gd name="T52" fmla="*/ 0 w 382"/>
                    <a:gd name="T53" fmla="*/ 2147483647 h 86"/>
                    <a:gd name="T54" fmla="*/ 2147483647 w 382"/>
                    <a:gd name="T55" fmla="*/ 2147483647 h 86"/>
                    <a:gd name="T56" fmla="*/ 2147483647 w 382"/>
                    <a:gd name="T57" fmla="*/ 2147483647 h 86"/>
                    <a:gd name="T58" fmla="*/ 2147483647 w 382"/>
                    <a:gd name="T59" fmla="*/ 2147483647 h 86"/>
                    <a:gd name="T60" fmla="*/ 2147483647 w 382"/>
                    <a:gd name="T61" fmla="*/ 2147483647 h 86"/>
                    <a:gd name="T62" fmla="*/ 2147483647 w 382"/>
                    <a:gd name="T63" fmla="*/ 2147483647 h 86"/>
                    <a:gd name="T64" fmla="*/ 2147483647 w 382"/>
                    <a:gd name="T65" fmla="*/ 2147483647 h 86"/>
                    <a:gd name="T66" fmla="*/ 2147483647 w 382"/>
                    <a:gd name="T67" fmla="*/ 2147483647 h 86"/>
                    <a:gd name="T68" fmla="*/ 2147483647 w 382"/>
                    <a:gd name="T69" fmla="*/ 2147483647 h 86"/>
                    <a:gd name="T70" fmla="*/ 2147483647 w 382"/>
                    <a:gd name="T71" fmla="*/ 2147483647 h 86"/>
                    <a:gd name="T72" fmla="*/ 2147483647 w 382"/>
                    <a:gd name="T73" fmla="*/ 2147483647 h 86"/>
                    <a:gd name="T74" fmla="*/ 2147483647 w 382"/>
                    <a:gd name="T75" fmla="*/ 2147483647 h 86"/>
                    <a:gd name="T76" fmla="*/ 2147483647 w 382"/>
                    <a:gd name="T77" fmla="*/ 2147483647 h 86"/>
                    <a:gd name="T78" fmla="*/ 2147483647 w 382"/>
                    <a:gd name="T79" fmla="*/ 2147483647 h 86"/>
                    <a:gd name="T80" fmla="*/ 2147483647 w 382"/>
                    <a:gd name="T81" fmla="*/ 2147483647 h 86"/>
                    <a:gd name="T82" fmla="*/ 2147483647 w 382"/>
                    <a:gd name="T83" fmla="*/ 2147483647 h 86"/>
                    <a:gd name="T84" fmla="*/ 2147483647 w 382"/>
                    <a:gd name="T85" fmla="*/ 2147483647 h 86"/>
                    <a:gd name="T86" fmla="*/ 2147483647 w 382"/>
                    <a:gd name="T87" fmla="*/ 2147483647 h 86"/>
                    <a:gd name="T88" fmla="*/ 2147483647 w 382"/>
                    <a:gd name="T89" fmla="*/ 2147483647 h 86"/>
                    <a:gd name="T90" fmla="*/ 2147483647 w 382"/>
                    <a:gd name="T91" fmla="*/ 2147483647 h 86"/>
                    <a:gd name="T92" fmla="*/ 2147483647 w 382"/>
                    <a:gd name="T93" fmla="*/ 2147483647 h 86"/>
                    <a:gd name="T94" fmla="*/ 2147483647 w 382"/>
                    <a:gd name="T95" fmla="*/ 2147483647 h 86"/>
                    <a:gd name="T96" fmla="*/ 2147483647 w 382"/>
                    <a:gd name="T97" fmla="*/ 0 h 86"/>
                    <a:gd name="T98" fmla="*/ 2147483647 w 382"/>
                    <a:gd name="T99" fmla="*/ 2147483647 h 86"/>
                    <a:gd name="T100" fmla="*/ 2147483647 w 382"/>
                    <a:gd name="T101" fmla="*/ 2147483647 h 86"/>
                    <a:gd name="T102" fmla="*/ 2147483647 w 382"/>
                    <a:gd name="T103" fmla="*/ 2147483647 h 86"/>
                    <a:gd name="T104" fmla="*/ 2147483647 w 382"/>
                    <a:gd name="T105" fmla="*/ 2147483647 h 86"/>
                    <a:gd name="T106" fmla="*/ 2147483647 w 382"/>
                    <a:gd name="T107" fmla="*/ 2147483647 h 86"/>
                    <a:gd name="T108" fmla="*/ 2147483647 w 382"/>
                    <a:gd name="T109" fmla="*/ 2147483647 h 86"/>
                    <a:gd name="T110" fmla="*/ 2147483647 w 382"/>
                    <a:gd name="T111" fmla="*/ 2147483647 h 86"/>
                    <a:gd name="T112" fmla="*/ 2147483647 w 382"/>
                    <a:gd name="T113" fmla="*/ 2147483647 h 86"/>
                    <a:gd name="T114" fmla="*/ 2147483647 w 382"/>
                    <a:gd name="T115" fmla="*/ 2147483647 h 86"/>
                    <a:gd name="T116" fmla="*/ 2147483647 w 382"/>
                    <a:gd name="T117" fmla="*/ 2147483647 h 86"/>
                    <a:gd name="T118" fmla="*/ 2147483647 w 382"/>
                    <a:gd name="T119" fmla="*/ 2147483647 h 86"/>
                    <a:gd name="T120" fmla="*/ 2147483647 w 382"/>
                    <a:gd name="T121" fmla="*/ 2147483647 h 86"/>
                    <a:gd name="T122" fmla="*/ 2147483647 w 382"/>
                    <a:gd name="T123" fmla="*/ 2147483647 h 86"/>
                    <a:gd name="T124" fmla="*/ 2147483647 w 382"/>
                    <a:gd name="T125" fmla="*/ 2147483647 h 8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382"/>
                    <a:gd name="T190" fmla="*/ 0 h 86"/>
                    <a:gd name="T191" fmla="*/ 382 w 382"/>
                    <a:gd name="T192" fmla="*/ 86 h 8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382" h="86">
                      <a:moveTo>
                        <a:pt x="174" y="60"/>
                      </a:moveTo>
                      <a:lnTo>
                        <a:pt x="168" y="58"/>
                      </a:lnTo>
                      <a:lnTo>
                        <a:pt x="164" y="50"/>
                      </a:lnTo>
                      <a:lnTo>
                        <a:pt x="158" y="50"/>
                      </a:lnTo>
                      <a:lnTo>
                        <a:pt x="156" y="58"/>
                      </a:lnTo>
                      <a:lnTo>
                        <a:pt x="154" y="64"/>
                      </a:lnTo>
                      <a:lnTo>
                        <a:pt x="150" y="70"/>
                      </a:lnTo>
                      <a:lnTo>
                        <a:pt x="146" y="72"/>
                      </a:lnTo>
                      <a:lnTo>
                        <a:pt x="142" y="72"/>
                      </a:lnTo>
                      <a:lnTo>
                        <a:pt x="140" y="72"/>
                      </a:lnTo>
                      <a:lnTo>
                        <a:pt x="136" y="68"/>
                      </a:lnTo>
                      <a:lnTo>
                        <a:pt x="132" y="66"/>
                      </a:lnTo>
                      <a:lnTo>
                        <a:pt x="126" y="66"/>
                      </a:lnTo>
                      <a:lnTo>
                        <a:pt x="136" y="70"/>
                      </a:lnTo>
                      <a:lnTo>
                        <a:pt x="142" y="74"/>
                      </a:lnTo>
                      <a:lnTo>
                        <a:pt x="132" y="82"/>
                      </a:lnTo>
                      <a:lnTo>
                        <a:pt x="120" y="86"/>
                      </a:lnTo>
                      <a:lnTo>
                        <a:pt x="114" y="86"/>
                      </a:lnTo>
                      <a:lnTo>
                        <a:pt x="112" y="84"/>
                      </a:lnTo>
                      <a:lnTo>
                        <a:pt x="106" y="82"/>
                      </a:lnTo>
                      <a:lnTo>
                        <a:pt x="102" y="80"/>
                      </a:lnTo>
                      <a:lnTo>
                        <a:pt x="46" y="80"/>
                      </a:lnTo>
                      <a:lnTo>
                        <a:pt x="32" y="82"/>
                      </a:lnTo>
                      <a:lnTo>
                        <a:pt x="28" y="82"/>
                      </a:lnTo>
                      <a:lnTo>
                        <a:pt x="26" y="82"/>
                      </a:lnTo>
                      <a:lnTo>
                        <a:pt x="24" y="80"/>
                      </a:lnTo>
                      <a:lnTo>
                        <a:pt x="22" y="76"/>
                      </a:lnTo>
                      <a:lnTo>
                        <a:pt x="24" y="72"/>
                      </a:lnTo>
                      <a:lnTo>
                        <a:pt x="26" y="70"/>
                      </a:lnTo>
                      <a:lnTo>
                        <a:pt x="34" y="72"/>
                      </a:lnTo>
                      <a:lnTo>
                        <a:pt x="50" y="76"/>
                      </a:lnTo>
                      <a:lnTo>
                        <a:pt x="52" y="68"/>
                      </a:lnTo>
                      <a:lnTo>
                        <a:pt x="54" y="64"/>
                      </a:lnTo>
                      <a:lnTo>
                        <a:pt x="58" y="62"/>
                      </a:lnTo>
                      <a:lnTo>
                        <a:pt x="64" y="62"/>
                      </a:lnTo>
                      <a:lnTo>
                        <a:pt x="68" y="64"/>
                      </a:lnTo>
                      <a:lnTo>
                        <a:pt x="72" y="64"/>
                      </a:lnTo>
                      <a:lnTo>
                        <a:pt x="76" y="66"/>
                      </a:lnTo>
                      <a:lnTo>
                        <a:pt x="80" y="66"/>
                      </a:lnTo>
                      <a:lnTo>
                        <a:pt x="76" y="60"/>
                      </a:lnTo>
                      <a:lnTo>
                        <a:pt x="74" y="54"/>
                      </a:lnTo>
                      <a:lnTo>
                        <a:pt x="72" y="50"/>
                      </a:lnTo>
                      <a:lnTo>
                        <a:pt x="64" y="52"/>
                      </a:lnTo>
                      <a:lnTo>
                        <a:pt x="64" y="50"/>
                      </a:lnTo>
                      <a:lnTo>
                        <a:pt x="62" y="48"/>
                      </a:lnTo>
                      <a:lnTo>
                        <a:pt x="50" y="52"/>
                      </a:lnTo>
                      <a:lnTo>
                        <a:pt x="42" y="54"/>
                      </a:lnTo>
                      <a:lnTo>
                        <a:pt x="34" y="54"/>
                      </a:lnTo>
                      <a:lnTo>
                        <a:pt x="22" y="54"/>
                      </a:lnTo>
                      <a:lnTo>
                        <a:pt x="10" y="52"/>
                      </a:lnTo>
                      <a:lnTo>
                        <a:pt x="6" y="50"/>
                      </a:lnTo>
                      <a:lnTo>
                        <a:pt x="4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2" y="36"/>
                      </a:lnTo>
                      <a:lnTo>
                        <a:pt x="6" y="32"/>
                      </a:lnTo>
                      <a:lnTo>
                        <a:pt x="24" y="26"/>
                      </a:lnTo>
                      <a:lnTo>
                        <a:pt x="42" y="24"/>
                      </a:lnTo>
                      <a:lnTo>
                        <a:pt x="58" y="22"/>
                      </a:lnTo>
                      <a:lnTo>
                        <a:pt x="78" y="26"/>
                      </a:lnTo>
                      <a:lnTo>
                        <a:pt x="88" y="32"/>
                      </a:lnTo>
                      <a:lnTo>
                        <a:pt x="96" y="36"/>
                      </a:lnTo>
                      <a:lnTo>
                        <a:pt x="98" y="36"/>
                      </a:lnTo>
                      <a:lnTo>
                        <a:pt x="104" y="36"/>
                      </a:lnTo>
                      <a:lnTo>
                        <a:pt x="104" y="34"/>
                      </a:lnTo>
                      <a:lnTo>
                        <a:pt x="108" y="30"/>
                      </a:lnTo>
                      <a:lnTo>
                        <a:pt x="112" y="28"/>
                      </a:lnTo>
                      <a:lnTo>
                        <a:pt x="116" y="26"/>
                      </a:lnTo>
                      <a:lnTo>
                        <a:pt x="126" y="28"/>
                      </a:lnTo>
                      <a:lnTo>
                        <a:pt x="132" y="32"/>
                      </a:lnTo>
                      <a:lnTo>
                        <a:pt x="136" y="36"/>
                      </a:lnTo>
                      <a:lnTo>
                        <a:pt x="142" y="36"/>
                      </a:lnTo>
                      <a:lnTo>
                        <a:pt x="142" y="32"/>
                      </a:lnTo>
                      <a:lnTo>
                        <a:pt x="140" y="30"/>
                      </a:lnTo>
                      <a:lnTo>
                        <a:pt x="130" y="24"/>
                      </a:lnTo>
                      <a:lnTo>
                        <a:pt x="120" y="24"/>
                      </a:lnTo>
                      <a:lnTo>
                        <a:pt x="114" y="24"/>
                      </a:lnTo>
                      <a:lnTo>
                        <a:pt x="98" y="24"/>
                      </a:lnTo>
                      <a:lnTo>
                        <a:pt x="86" y="24"/>
                      </a:lnTo>
                      <a:lnTo>
                        <a:pt x="82" y="24"/>
                      </a:lnTo>
                      <a:lnTo>
                        <a:pt x="80" y="22"/>
                      </a:lnTo>
                      <a:lnTo>
                        <a:pt x="78" y="20"/>
                      </a:lnTo>
                      <a:lnTo>
                        <a:pt x="80" y="14"/>
                      </a:lnTo>
                      <a:lnTo>
                        <a:pt x="84" y="12"/>
                      </a:lnTo>
                      <a:lnTo>
                        <a:pt x="92" y="12"/>
                      </a:lnTo>
                      <a:lnTo>
                        <a:pt x="126" y="12"/>
                      </a:lnTo>
                      <a:lnTo>
                        <a:pt x="134" y="10"/>
                      </a:lnTo>
                      <a:lnTo>
                        <a:pt x="142" y="8"/>
                      </a:lnTo>
                      <a:lnTo>
                        <a:pt x="148" y="8"/>
                      </a:lnTo>
                      <a:lnTo>
                        <a:pt x="158" y="8"/>
                      </a:lnTo>
                      <a:lnTo>
                        <a:pt x="164" y="8"/>
                      </a:lnTo>
                      <a:lnTo>
                        <a:pt x="168" y="8"/>
                      </a:lnTo>
                      <a:lnTo>
                        <a:pt x="168" y="10"/>
                      </a:lnTo>
                      <a:lnTo>
                        <a:pt x="172" y="10"/>
                      </a:lnTo>
                      <a:lnTo>
                        <a:pt x="188" y="8"/>
                      </a:lnTo>
                      <a:lnTo>
                        <a:pt x="202" y="4"/>
                      </a:lnTo>
                      <a:lnTo>
                        <a:pt x="226" y="2"/>
                      </a:lnTo>
                      <a:lnTo>
                        <a:pt x="252" y="0"/>
                      </a:lnTo>
                      <a:lnTo>
                        <a:pt x="306" y="2"/>
                      </a:lnTo>
                      <a:lnTo>
                        <a:pt x="328" y="2"/>
                      </a:lnTo>
                      <a:lnTo>
                        <a:pt x="346" y="2"/>
                      </a:lnTo>
                      <a:lnTo>
                        <a:pt x="364" y="6"/>
                      </a:lnTo>
                      <a:lnTo>
                        <a:pt x="382" y="10"/>
                      </a:lnTo>
                      <a:lnTo>
                        <a:pt x="368" y="16"/>
                      </a:lnTo>
                      <a:lnTo>
                        <a:pt x="352" y="22"/>
                      </a:lnTo>
                      <a:lnTo>
                        <a:pt x="332" y="24"/>
                      </a:lnTo>
                      <a:lnTo>
                        <a:pt x="324" y="24"/>
                      </a:lnTo>
                      <a:lnTo>
                        <a:pt x="316" y="24"/>
                      </a:lnTo>
                      <a:lnTo>
                        <a:pt x="304" y="24"/>
                      </a:lnTo>
                      <a:lnTo>
                        <a:pt x="310" y="24"/>
                      </a:lnTo>
                      <a:lnTo>
                        <a:pt x="318" y="24"/>
                      </a:lnTo>
                      <a:lnTo>
                        <a:pt x="310" y="26"/>
                      </a:lnTo>
                      <a:lnTo>
                        <a:pt x="302" y="26"/>
                      </a:lnTo>
                      <a:lnTo>
                        <a:pt x="282" y="26"/>
                      </a:lnTo>
                      <a:lnTo>
                        <a:pt x="272" y="28"/>
                      </a:lnTo>
                      <a:lnTo>
                        <a:pt x="262" y="32"/>
                      </a:lnTo>
                      <a:lnTo>
                        <a:pt x="250" y="36"/>
                      </a:lnTo>
                      <a:lnTo>
                        <a:pt x="240" y="36"/>
                      </a:lnTo>
                      <a:lnTo>
                        <a:pt x="222" y="36"/>
                      </a:lnTo>
                      <a:lnTo>
                        <a:pt x="216" y="36"/>
                      </a:lnTo>
                      <a:lnTo>
                        <a:pt x="210" y="36"/>
                      </a:lnTo>
                      <a:lnTo>
                        <a:pt x="208" y="40"/>
                      </a:lnTo>
                      <a:lnTo>
                        <a:pt x="206" y="44"/>
                      </a:lnTo>
                      <a:lnTo>
                        <a:pt x="196" y="52"/>
                      </a:lnTo>
                      <a:lnTo>
                        <a:pt x="184" y="58"/>
                      </a:lnTo>
                      <a:lnTo>
                        <a:pt x="174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8" name="îsḻíďe">
                  <a:extLst>
                    <a:ext uri="{FF2B5EF4-FFF2-40B4-BE49-F238E27FC236}">
                      <a16:creationId xmlns:a16="http://schemas.microsoft.com/office/drawing/2014/main" id="{85DCBDBF-1907-4698-A0A6-717F3BA310DF}"/>
                    </a:ext>
                  </a:extLst>
                </p:cNvPr>
                <p:cNvSpPr/>
                <p:nvPr/>
              </p:nvSpPr>
              <p:spPr bwMode="auto">
                <a:xfrm>
                  <a:off x="2572633" y="1680622"/>
                  <a:ext cx="495798" cy="316640"/>
                </a:xfrm>
                <a:custGeom>
                  <a:avLst/>
                  <a:gdLst>
                    <a:gd name="T0" fmla="*/ 2147483647 w 284"/>
                    <a:gd name="T1" fmla="*/ 2147483647 h 190"/>
                    <a:gd name="T2" fmla="*/ 2147483647 w 284"/>
                    <a:gd name="T3" fmla="*/ 2147483647 h 190"/>
                    <a:gd name="T4" fmla="*/ 2147483647 w 284"/>
                    <a:gd name="T5" fmla="*/ 2147483647 h 190"/>
                    <a:gd name="T6" fmla="*/ 2147483647 w 284"/>
                    <a:gd name="T7" fmla="*/ 2147483647 h 190"/>
                    <a:gd name="T8" fmla="*/ 2147483647 w 284"/>
                    <a:gd name="T9" fmla="*/ 2147483647 h 190"/>
                    <a:gd name="T10" fmla="*/ 2147483647 w 284"/>
                    <a:gd name="T11" fmla="*/ 2147483647 h 190"/>
                    <a:gd name="T12" fmla="*/ 2147483647 w 284"/>
                    <a:gd name="T13" fmla="*/ 2147483647 h 190"/>
                    <a:gd name="T14" fmla="*/ 2147483647 w 284"/>
                    <a:gd name="T15" fmla="*/ 2147483647 h 190"/>
                    <a:gd name="T16" fmla="*/ 2147483647 w 284"/>
                    <a:gd name="T17" fmla="*/ 2147483647 h 190"/>
                    <a:gd name="T18" fmla="*/ 2147483647 w 284"/>
                    <a:gd name="T19" fmla="*/ 2147483647 h 190"/>
                    <a:gd name="T20" fmla="*/ 2147483647 w 284"/>
                    <a:gd name="T21" fmla="*/ 2147483647 h 190"/>
                    <a:gd name="T22" fmla="*/ 2147483647 w 284"/>
                    <a:gd name="T23" fmla="*/ 2147483647 h 190"/>
                    <a:gd name="T24" fmla="*/ 2147483647 w 284"/>
                    <a:gd name="T25" fmla="*/ 2147483647 h 190"/>
                    <a:gd name="T26" fmla="*/ 2147483647 w 284"/>
                    <a:gd name="T27" fmla="*/ 2147483647 h 190"/>
                    <a:gd name="T28" fmla="*/ 2147483647 w 284"/>
                    <a:gd name="T29" fmla="*/ 2147483647 h 190"/>
                    <a:gd name="T30" fmla="*/ 2147483647 w 284"/>
                    <a:gd name="T31" fmla="*/ 2147483647 h 190"/>
                    <a:gd name="T32" fmla="*/ 2147483647 w 284"/>
                    <a:gd name="T33" fmla="*/ 2147483647 h 190"/>
                    <a:gd name="T34" fmla="*/ 2147483647 w 284"/>
                    <a:gd name="T35" fmla="*/ 2147483647 h 190"/>
                    <a:gd name="T36" fmla="*/ 2147483647 w 284"/>
                    <a:gd name="T37" fmla="*/ 2147483647 h 190"/>
                    <a:gd name="T38" fmla="*/ 2147483647 w 284"/>
                    <a:gd name="T39" fmla="*/ 2147483647 h 190"/>
                    <a:gd name="T40" fmla="*/ 2147483647 w 284"/>
                    <a:gd name="T41" fmla="*/ 2147483647 h 190"/>
                    <a:gd name="T42" fmla="*/ 2147483647 w 284"/>
                    <a:gd name="T43" fmla="*/ 2147483647 h 190"/>
                    <a:gd name="T44" fmla="*/ 2147483647 w 284"/>
                    <a:gd name="T45" fmla="*/ 2147483647 h 190"/>
                    <a:gd name="T46" fmla="*/ 2147483647 w 284"/>
                    <a:gd name="T47" fmla="*/ 2147483647 h 190"/>
                    <a:gd name="T48" fmla="*/ 2147483647 w 284"/>
                    <a:gd name="T49" fmla="*/ 2147483647 h 190"/>
                    <a:gd name="T50" fmla="*/ 2147483647 w 284"/>
                    <a:gd name="T51" fmla="*/ 2147483647 h 190"/>
                    <a:gd name="T52" fmla="*/ 2147483647 w 284"/>
                    <a:gd name="T53" fmla="*/ 2147483647 h 190"/>
                    <a:gd name="T54" fmla="*/ 2147483647 w 284"/>
                    <a:gd name="T55" fmla="*/ 2147483647 h 190"/>
                    <a:gd name="T56" fmla="*/ 2147483647 w 284"/>
                    <a:gd name="T57" fmla="*/ 2147483647 h 190"/>
                    <a:gd name="T58" fmla="*/ 2147483647 w 284"/>
                    <a:gd name="T59" fmla="*/ 2147483647 h 190"/>
                    <a:gd name="T60" fmla="*/ 2147483647 w 284"/>
                    <a:gd name="T61" fmla="*/ 2147483647 h 190"/>
                    <a:gd name="T62" fmla="*/ 2147483647 w 284"/>
                    <a:gd name="T63" fmla="*/ 2147483647 h 190"/>
                    <a:gd name="T64" fmla="*/ 2147483647 w 284"/>
                    <a:gd name="T65" fmla="*/ 2147483647 h 190"/>
                    <a:gd name="T66" fmla="*/ 2147483647 w 284"/>
                    <a:gd name="T67" fmla="*/ 2147483647 h 190"/>
                    <a:gd name="T68" fmla="*/ 2147483647 w 284"/>
                    <a:gd name="T69" fmla="*/ 2147483647 h 190"/>
                    <a:gd name="T70" fmla="*/ 2147483647 w 284"/>
                    <a:gd name="T71" fmla="*/ 2147483647 h 190"/>
                    <a:gd name="T72" fmla="*/ 2147483647 w 284"/>
                    <a:gd name="T73" fmla="*/ 2147483647 h 190"/>
                    <a:gd name="T74" fmla="*/ 2147483647 w 284"/>
                    <a:gd name="T75" fmla="*/ 2147483647 h 190"/>
                    <a:gd name="T76" fmla="*/ 2147483647 w 284"/>
                    <a:gd name="T77" fmla="*/ 2147483647 h 190"/>
                    <a:gd name="T78" fmla="*/ 2147483647 w 284"/>
                    <a:gd name="T79" fmla="*/ 2147483647 h 190"/>
                    <a:gd name="T80" fmla="*/ 2147483647 w 284"/>
                    <a:gd name="T81" fmla="*/ 2147483647 h 190"/>
                    <a:gd name="T82" fmla="*/ 2147483647 w 284"/>
                    <a:gd name="T83" fmla="*/ 2147483647 h 190"/>
                    <a:gd name="T84" fmla="*/ 2147483647 w 284"/>
                    <a:gd name="T85" fmla="*/ 2147483647 h 190"/>
                    <a:gd name="T86" fmla="*/ 2147483647 w 284"/>
                    <a:gd name="T87" fmla="*/ 2147483647 h 190"/>
                    <a:gd name="T88" fmla="*/ 2147483647 w 284"/>
                    <a:gd name="T89" fmla="*/ 2147483647 h 190"/>
                    <a:gd name="T90" fmla="*/ 2147483647 w 284"/>
                    <a:gd name="T91" fmla="*/ 2147483647 h 190"/>
                    <a:gd name="T92" fmla="*/ 2147483647 w 284"/>
                    <a:gd name="T93" fmla="*/ 2147483647 h 190"/>
                    <a:gd name="T94" fmla="*/ 2147483647 w 284"/>
                    <a:gd name="T95" fmla="*/ 2147483647 h 190"/>
                    <a:gd name="T96" fmla="*/ 2147483647 w 284"/>
                    <a:gd name="T97" fmla="*/ 2147483647 h 190"/>
                    <a:gd name="T98" fmla="*/ 2147483647 w 284"/>
                    <a:gd name="T99" fmla="*/ 2147483647 h 190"/>
                    <a:gd name="T100" fmla="*/ 2147483647 w 284"/>
                    <a:gd name="T101" fmla="*/ 2147483647 h 190"/>
                    <a:gd name="T102" fmla="*/ 2147483647 w 284"/>
                    <a:gd name="T103" fmla="*/ 2147483647 h 190"/>
                    <a:gd name="T104" fmla="*/ 2147483647 w 284"/>
                    <a:gd name="T105" fmla="*/ 2147483647 h 190"/>
                    <a:gd name="T106" fmla="*/ 2147483647 w 284"/>
                    <a:gd name="T107" fmla="*/ 2147483647 h 190"/>
                    <a:gd name="T108" fmla="*/ 2147483647 w 284"/>
                    <a:gd name="T109" fmla="*/ 2147483647 h 190"/>
                    <a:gd name="T110" fmla="*/ 2147483647 w 284"/>
                    <a:gd name="T111" fmla="*/ 2147483647 h 190"/>
                    <a:gd name="T112" fmla="*/ 2147483647 w 284"/>
                    <a:gd name="T113" fmla="*/ 2147483647 h 190"/>
                    <a:gd name="T114" fmla="*/ 2147483647 w 284"/>
                    <a:gd name="T115" fmla="*/ 0 h 190"/>
                    <a:gd name="T116" fmla="*/ 2147483647 w 284"/>
                    <a:gd name="T117" fmla="*/ 2147483647 h 190"/>
                    <a:gd name="T118" fmla="*/ 2147483647 w 284"/>
                    <a:gd name="T119" fmla="*/ 2147483647 h 190"/>
                    <a:gd name="T120" fmla="*/ 2147483647 w 284"/>
                    <a:gd name="T121" fmla="*/ 2147483647 h 190"/>
                    <a:gd name="T122" fmla="*/ 2147483647 w 284"/>
                    <a:gd name="T123" fmla="*/ 2147483647 h 19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84"/>
                    <a:gd name="T187" fmla="*/ 0 h 190"/>
                    <a:gd name="T188" fmla="*/ 284 w 284"/>
                    <a:gd name="T189" fmla="*/ 190 h 190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84" h="190">
                      <a:moveTo>
                        <a:pt x="114" y="0"/>
                      </a:moveTo>
                      <a:lnTo>
                        <a:pt x="124" y="0"/>
                      </a:lnTo>
                      <a:lnTo>
                        <a:pt x="122" y="10"/>
                      </a:lnTo>
                      <a:lnTo>
                        <a:pt x="126" y="8"/>
                      </a:lnTo>
                      <a:lnTo>
                        <a:pt x="130" y="4"/>
                      </a:lnTo>
                      <a:lnTo>
                        <a:pt x="132" y="2"/>
                      </a:lnTo>
                      <a:lnTo>
                        <a:pt x="138" y="0"/>
                      </a:lnTo>
                      <a:lnTo>
                        <a:pt x="146" y="0"/>
                      </a:lnTo>
                      <a:lnTo>
                        <a:pt x="158" y="4"/>
                      </a:lnTo>
                      <a:lnTo>
                        <a:pt x="168" y="8"/>
                      </a:lnTo>
                      <a:lnTo>
                        <a:pt x="170" y="12"/>
                      </a:lnTo>
                      <a:lnTo>
                        <a:pt x="172" y="14"/>
                      </a:lnTo>
                      <a:lnTo>
                        <a:pt x="142" y="20"/>
                      </a:lnTo>
                      <a:lnTo>
                        <a:pt x="158" y="22"/>
                      </a:lnTo>
                      <a:lnTo>
                        <a:pt x="172" y="20"/>
                      </a:lnTo>
                      <a:lnTo>
                        <a:pt x="176" y="22"/>
                      </a:lnTo>
                      <a:lnTo>
                        <a:pt x="180" y="24"/>
                      </a:lnTo>
                      <a:lnTo>
                        <a:pt x="184" y="28"/>
                      </a:lnTo>
                      <a:lnTo>
                        <a:pt x="186" y="34"/>
                      </a:lnTo>
                      <a:lnTo>
                        <a:pt x="190" y="40"/>
                      </a:lnTo>
                      <a:lnTo>
                        <a:pt x="196" y="34"/>
                      </a:lnTo>
                      <a:lnTo>
                        <a:pt x="198" y="32"/>
                      </a:lnTo>
                      <a:lnTo>
                        <a:pt x="202" y="32"/>
                      </a:lnTo>
                      <a:lnTo>
                        <a:pt x="212" y="36"/>
                      </a:lnTo>
                      <a:lnTo>
                        <a:pt x="224" y="44"/>
                      </a:lnTo>
                      <a:lnTo>
                        <a:pt x="246" y="58"/>
                      </a:lnTo>
                      <a:lnTo>
                        <a:pt x="236" y="64"/>
                      </a:lnTo>
                      <a:lnTo>
                        <a:pt x="230" y="68"/>
                      </a:lnTo>
                      <a:lnTo>
                        <a:pt x="228" y="74"/>
                      </a:lnTo>
                      <a:lnTo>
                        <a:pt x="218" y="74"/>
                      </a:lnTo>
                      <a:lnTo>
                        <a:pt x="218" y="80"/>
                      </a:lnTo>
                      <a:lnTo>
                        <a:pt x="224" y="80"/>
                      </a:lnTo>
                      <a:lnTo>
                        <a:pt x="234" y="82"/>
                      </a:lnTo>
                      <a:lnTo>
                        <a:pt x="246" y="86"/>
                      </a:lnTo>
                      <a:lnTo>
                        <a:pt x="256" y="94"/>
                      </a:lnTo>
                      <a:lnTo>
                        <a:pt x="258" y="98"/>
                      </a:lnTo>
                      <a:lnTo>
                        <a:pt x="258" y="102"/>
                      </a:lnTo>
                      <a:lnTo>
                        <a:pt x="264" y="104"/>
                      </a:lnTo>
                      <a:lnTo>
                        <a:pt x="268" y="106"/>
                      </a:lnTo>
                      <a:lnTo>
                        <a:pt x="272" y="108"/>
                      </a:lnTo>
                      <a:lnTo>
                        <a:pt x="276" y="108"/>
                      </a:lnTo>
                      <a:lnTo>
                        <a:pt x="280" y="108"/>
                      </a:lnTo>
                      <a:lnTo>
                        <a:pt x="284" y="106"/>
                      </a:lnTo>
                      <a:lnTo>
                        <a:pt x="284" y="112"/>
                      </a:lnTo>
                      <a:lnTo>
                        <a:pt x="276" y="114"/>
                      </a:lnTo>
                      <a:lnTo>
                        <a:pt x="268" y="116"/>
                      </a:lnTo>
                      <a:lnTo>
                        <a:pt x="268" y="126"/>
                      </a:lnTo>
                      <a:lnTo>
                        <a:pt x="262" y="124"/>
                      </a:lnTo>
                      <a:lnTo>
                        <a:pt x="258" y="122"/>
                      </a:lnTo>
                      <a:lnTo>
                        <a:pt x="252" y="130"/>
                      </a:lnTo>
                      <a:lnTo>
                        <a:pt x="246" y="134"/>
                      </a:lnTo>
                      <a:lnTo>
                        <a:pt x="242" y="136"/>
                      </a:lnTo>
                      <a:lnTo>
                        <a:pt x="236" y="136"/>
                      </a:lnTo>
                      <a:lnTo>
                        <a:pt x="232" y="134"/>
                      </a:lnTo>
                      <a:lnTo>
                        <a:pt x="230" y="130"/>
                      </a:lnTo>
                      <a:lnTo>
                        <a:pt x="228" y="128"/>
                      </a:lnTo>
                      <a:lnTo>
                        <a:pt x="228" y="120"/>
                      </a:lnTo>
                      <a:lnTo>
                        <a:pt x="224" y="112"/>
                      </a:lnTo>
                      <a:lnTo>
                        <a:pt x="210" y="112"/>
                      </a:lnTo>
                      <a:lnTo>
                        <a:pt x="212" y="118"/>
                      </a:lnTo>
                      <a:lnTo>
                        <a:pt x="208" y="120"/>
                      </a:lnTo>
                      <a:lnTo>
                        <a:pt x="204" y="120"/>
                      </a:lnTo>
                      <a:lnTo>
                        <a:pt x="198" y="122"/>
                      </a:lnTo>
                      <a:lnTo>
                        <a:pt x="198" y="124"/>
                      </a:lnTo>
                      <a:lnTo>
                        <a:pt x="200" y="128"/>
                      </a:lnTo>
                      <a:lnTo>
                        <a:pt x="206" y="130"/>
                      </a:lnTo>
                      <a:lnTo>
                        <a:pt x="206" y="138"/>
                      </a:lnTo>
                      <a:lnTo>
                        <a:pt x="214" y="140"/>
                      </a:lnTo>
                      <a:lnTo>
                        <a:pt x="220" y="144"/>
                      </a:lnTo>
                      <a:lnTo>
                        <a:pt x="222" y="152"/>
                      </a:lnTo>
                      <a:lnTo>
                        <a:pt x="220" y="158"/>
                      </a:lnTo>
                      <a:lnTo>
                        <a:pt x="218" y="164"/>
                      </a:lnTo>
                      <a:lnTo>
                        <a:pt x="218" y="168"/>
                      </a:lnTo>
                      <a:lnTo>
                        <a:pt x="216" y="172"/>
                      </a:lnTo>
                      <a:lnTo>
                        <a:pt x="220" y="178"/>
                      </a:lnTo>
                      <a:lnTo>
                        <a:pt x="212" y="176"/>
                      </a:lnTo>
                      <a:lnTo>
                        <a:pt x="202" y="172"/>
                      </a:lnTo>
                      <a:lnTo>
                        <a:pt x="196" y="166"/>
                      </a:lnTo>
                      <a:lnTo>
                        <a:pt x="192" y="164"/>
                      </a:lnTo>
                      <a:lnTo>
                        <a:pt x="192" y="162"/>
                      </a:lnTo>
                      <a:lnTo>
                        <a:pt x="188" y="160"/>
                      </a:lnTo>
                      <a:lnTo>
                        <a:pt x="182" y="158"/>
                      </a:lnTo>
                      <a:lnTo>
                        <a:pt x="170" y="158"/>
                      </a:lnTo>
                      <a:lnTo>
                        <a:pt x="172" y="160"/>
                      </a:lnTo>
                      <a:lnTo>
                        <a:pt x="180" y="168"/>
                      </a:lnTo>
                      <a:lnTo>
                        <a:pt x="196" y="182"/>
                      </a:lnTo>
                      <a:lnTo>
                        <a:pt x="194" y="188"/>
                      </a:lnTo>
                      <a:lnTo>
                        <a:pt x="190" y="190"/>
                      </a:lnTo>
                      <a:lnTo>
                        <a:pt x="184" y="188"/>
                      </a:lnTo>
                      <a:lnTo>
                        <a:pt x="174" y="184"/>
                      </a:lnTo>
                      <a:lnTo>
                        <a:pt x="160" y="176"/>
                      </a:lnTo>
                      <a:lnTo>
                        <a:pt x="134" y="176"/>
                      </a:lnTo>
                      <a:lnTo>
                        <a:pt x="132" y="172"/>
                      </a:lnTo>
                      <a:lnTo>
                        <a:pt x="134" y="170"/>
                      </a:lnTo>
                      <a:lnTo>
                        <a:pt x="134" y="168"/>
                      </a:lnTo>
                      <a:lnTo>
                        <a:pt x="134" y="164"/>
                      </a:lnTo>
                      <a:lnTo>
                        <a:pt x="134" y="160"/>
                      </a:lnTo>
                      <a:lnTo>
                        <a:pt x="134" y="158"/>
                      </a:lnTo>
                      <a:lnTo>
                        <a:pt x="132" y="158"/>
                      </a:lnTo>
                      <a:lnTo>
                        <a:pt x="124" y="152"/>
                      </a:lnTo>
                      <a:lnTo>
                        <a:pt x="120" y="148"/>
                      </a:lnTo>
                      <a:lnTo>
                        <a:pt x="120" y="144"/>
                      </a:lnTo>
                      <a:lnTo>
                        <a:pt x="102" y="144"/>
                      </a:lnTo>
                      <a:lnTo>
                        <a:pt x="94" y="144"/>
                      </a:lnTo>
                      <a:lnTo>
                        <a:pt x="88" y="146"/>
                      </a:lnTo>
                      <a:lnTo>
                        <a:pt x="78" y="148"/>
                      </a:lnTo>
                      <a:lnTo>
                        <a:pt x="70" y="150"/>
                      </a:lnTo>
                      <a:lnTo>
                        <a:pt x="62" y="148"/>
                      </a:lnTo>
                      <a:lnTo>
                        <a:pt x="60" y="146"/>
                      </a:lnTo>
                      <a:lnTo>
                        <a:pt x="60" y="144"/>
                      </a:lnTo>
                      <a:lnTo>
                        <a:pt x="60" y="142"/>
                      </a:lnTo>
                      <a:lnTo>
                        <a:pt x="62" y="138"/>
                      </a:lnTo>
                      <a:lnTo>
                        <a:pt x="70" y="136"/>
                      </a:lnTo>
                      <a:lnTo>
                        <a:pt x="86" y="128"/>
                      </a:lnTo>
                      <a:lnTo>
                        <a:pt x="88" y="132"/>
                      </a:lnTo>
                      <a:lnTo>
                        <a:pt x="92" y="134"/>
                      </a:lnTo>
                      <a:lnTo>
                        <a:pt x="104" y="134"/>
                      </a:lnTo>
                      <a:lnTo>
                        <a:pt x="114" y="132"/>
                      </a:lnTo>
                      <a:lnTo>
                        <a:pt x="116" y="130"/>
                      </a:lnTo>
                      <a:lnTo>
                        <a:pt x="120" y="128"/>
                      </a:lnTo>
                      <a:lnTo>
                        <a:pt x="122" y="126"/>
                      </a:lnTo>
                      <a:lnTo>
                        <a:pt x="122" y="120"/>
                      </a:lnTo>
                      <a:lnTo>
                        <a:pt x="134" y="116"/>
                      </a:lnTo>
                      <a:lnTo>
                        <a:pt x="142" y="112"/>
                      </a:lnTo>
                      <a:lnTo>
                        <a:pt x="162" y="98"/>
                      </a:lnTo>
                      <a:lnTo>
                        <a:pt x="152" y="84"/>
                      </a:lnTo>
                      <a:lnTo>
                        <a:pt x="148" y="82"/>
                      </a:lnTo>
                      <a:lnTo>
                        <a:pt x="142" y="80"/>
                      </a:lnTo>
                      <a:lnTo>
                        <a:pt x="142" y="76"/>
                      </a:lnTo>
                      <a:lnTo>
                        <a:pt x="128" y="76"/>
                      </a:lnTo>
                      <a:lnTo>
                        <a:pt x="130" y="74"/>
                      </a:lnTo>
                      <a:lnTo>
                        <a:pt x="134" y="74"/>
                      </a:lnTo>
                      <a:lnTo>
                        <a:pt x="134" y="66"/>
                      </a:lnTo>
                      <a:lnTo>
                        <a:pt x="130" y="64"/>
                      </a:lnTo>
                      <a:lnTo>
                        <a:pt x="126" y="62"/>
                      </a:lnTo>
                      <a:lnTo>
                        <a:pt x="118" y="56"/>
                      </a:lnTo>
                      <a:lnTo>
                        <a:pt x="114" y="54"/>
                      </a:lnTo>
                      <a:lnTo>
                        <a:pt x="112" y="54"/>
                      </a:lnTo>
                      <a:lnTo>
                        <a:pt x="110" y="56"/>
                      </a:lnTo>
                      <a:lnTo>
                        <a:pt x="104" y="58"/>
                      </a:lnTo>
                      <a:lnTo>
                        <a:pt x="100" y="62"/>
                      </a:lnTo>
                      <a:lnTo>
                        <a:pt x="96" y="64"/>
                      </a:lnTo>
                      <a:lnTo>
                        <a:pt x="92" y="66"/>
                      </a:lnTo>
                      <a:lnTo>
                        <a:pt x="88" y="66"/>
                      </a:lnTo>
                      <a:lnTo>
                        <a:pt x="88" y="64"/>
                      </a:lnTo>
                      <a:lnTo>
                        <a:pt x="88" y="56"/>
                      </a:lnTo>
                      <a:lnTo>
                        <a:pt x="76" y="58"/>
                      </a:lnTo>
                      <a:lnTo>
                        <a:pt x="64" y="58"/>
                      </a:lnTo>
                      <a:lnTo>
                        <a:pt x="36" y="56"/>
                      </a:lnTo>
                      <a:lnTo>
                        <a:pt x="32" y="56"/>
                      </a:lnTo>
                      <a:lnTo>
                        <a:pt x="26" y="54"/>
                      </a:lnTo>
                      <a:lnTo>
                        <a:pt x="24" y="52"/>
                      </a:lnTo>
                      <a:lnTo>
                        <a:pt x="22" y="46"/>
                      </a:lnTo>
                      <a:lnTo>
                        <a:pt x="18" y="48"/>
                      </a:lnTo>
                      <a:lnTo>
                        <a:pt x="14" y="50"/>
                      </a:lnTo>
                      <a:lnTo>
                        <a:pt x="10" y="52"/>
                      </a:lnTo>
                      <a:lnTo>
                        <a:pt x="6" y="52"/>
                      </a:lnTo>
                      <a:lnTo>
                        <a:pt x="4" y="52"/>
                      </a:lnTo>
                      <a:lnTo>
                        <a:pt x="2" y="48"/>
                      </a:lnTo>
                      <a:lnTo>
                        <a:pt x="0" y="44"/>
                      </a:lnTo>
                      <a:lnTo>
                        <a:pt x="6" y="40"/>
                      </a:lnTo>
                      <a:lnTo>
                        <a:pt x="14" y="40"/>
                      </a:lnTo>
                      <a:lnTo>
                        <a:pt x="6" y="36"/>
                      </a:lnTo>
                      <a:lnTo>
                        <a:pt x="4" y="34"/>
                      </a:lnTo>
                      <a:lnTo>
                        <a:pt x="4" y="30"/>
                      </a:lnTo>
                      <a:lnTo>
                        <a:pt x="4" y="28"/>
                      </a:lnTo>
                      <a:lnTo>
                        <a:pt x="6" y="24"/>
                      </a:lnTo>
                      <a:lnTo>
                        <a:pt x="12" y="18"/>
                      </a:lnTo>
                      <a:lnTo>
                        <a:pt x="22" y="14"/>
                      </a:lnTo>
                      <a:lnTo>
                        <a:pt x="32" y="10"/>
                      </a:lnTo>
                      <a:lnTo>
                        <a:pt x="56" y="6"/>
                      </a:lnTo>
                      <a:lnTo>
                        <a:pt x="64" y="4"/>
                      </a:lnTo>
                      <a:lnTo>
                        <a:pt x="72" y="0"/>
                      </a:lnTo>
                      <a:lnTo>
                        <a:pt x="82" y="0"/>
                      </a:lnTo>
                      <a:lnTo>
                        <a:pt x="78" y="6"/>
                      </a:lnTo>
                      <a:lnTo>
                        <a:pt x="72" y="8"/>
                      </a:lnTo>
                      <a:lnTo>
                        <a:pt x="62" y="12"/>
                      </a:lnTo>
                      <a:lnTo>
                        <a:pt x="58" y="16"/>
                      </a:lnTo>
                      <a:lnTo>
                        <a:pt x="54" y="18"/>
                      </a:lnTo>
                      <a:lnTo>
                        <a:pt x="50" y="22"/>
                      </a:lnTo>
                      <a:lnTo>
                        <a:pt x="48" y="28"/>
                      </a:lnTo>
                      <a:lnTo>
                        <a:pt x="56" y="28"/>
                      </a:lnTo>
                      <a:lnTo>
                        <a:pt x="60" y="24"/>
                      </a:lnTo>
                      <a:lnTo>
                        <a:pt x="64" y="18"/>
                      </a:lnTo>
                      <a:lnTo>
                        <a:pt x="70" y="14"/>
                      </a:lnTo>
                      <a:lnTo>
                        <a:pt x="76" y="12"/>
                      </a:lnTo>
                      <a:lnTo>
                        <a:pt x="94" y="6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9" name="ïṡļïďê">
                  <a:extLst>
                    <a:ext uri="{FF2B5EF4-FFF2-40B4-BE49-F238E27FC236}">
                      <a16:creationId xmlns:a16="http://schemas.microsoft.com/office/drawing/2014/main" id="{41E08A2B-AF36-4FB1-81B2-4887ECAD1B2F}"/>
                    </a:ext>
                  </a:extLst>
                </p:cNvPr>
                <p:cNvSpPr/>
                <p:nvPr/>
              </p:nvSpPr>
              <p:spPr bwMode="auto">
                <a:xfrm>
                  <a:off x="2754426" y="1816523"/>
                  <a:ext cx="56466" cy="30822"/>
                </a:xfrm>
                <a:custGeom>
                  <a:avLst/>
                  <a:gdLst>
                    <a:gd name="T0" fmla="*/ 2147483647 w 32"/>
                    <a:gd name="T1" fmla="*/ 2147483647 h 18"/>
                    <a:gd name="T2" fmla="*/ 2147483647 w 32"/>
                    <a:gd name="T3" fmla="*/ 0 h 18"/>
                    <a:gd name="T4" fmla="*/ 2147483647 w 32"/>
                    <a:gd name="T5" fmla="*/ 0 h 18"/>
                    <a:gd name="T6" fmla="*/ 2147483647 w 32"/>
                    <a:gd name="T7" fmla="*/ 2147483647 h 18"/>
                    <a:gd name="T8" fmla="*/ 2147483647 w 32"/>
                    <a:gd name="T9" fmla="*/ 2147483647 h 18"/>
                    <a:gd name="T10" fmla="*/ 2147483647 w 32"/>
                    <a:gd name="T11" fmla="*/ 2147483647 h 18"/>
                    <a:gd name="T12" fmla="*/ 2147483647 w 32"/>
                    <a:gd name="T13" fmla="*/ 2147483647 h 18"/>
                    <a:gd name="T14" fmla="*/ 2147483647 w 32"/>
                    <a:gd name="T15" fmla="*/ 2147483647 h 18"/>
                    <a:gd name="T16" fmla="*/ 2147483647 w 32"/>
                    <a:gd name="T17" fmla="*/ 2147483647 h 18"/>
                    <a:gd name="T18" fmla="*/ 2147483647 w 32"/>
                    <a:gd name="T19" fmla="*/ 2147483647 h 18"/>
                    <a:gd name="T20" fmla="*/ 0 w 32"/>
                    <a:gd name="T21" fmla="*/ 2147483647 h 18"/>
                    <a:gd name="T22" fmla="*/ 2147483647 w 32"/>
                    <a:gd name="T23" fmla="*/ 2147483647 h 18"/>
                    <a:gd name="T24" fmla="*/ 2147483647 w 32"/>
                    <a:gd name="T25" fmla="*/ 2147483647 h 18"/>
                    <a:gd name="T26" fmla="*/ 2147483647 w 32"/>
                    <a:gd name="T27" fmla="*/ 2147483647 h 18"/>
                    <a:gd name="T28" fmla="*/ 2147483647 w 32"/>
                    <a:gd name="T29" fmla="*/ 2147483647 h 18"/>
                    <a:gd name="T30" fmla="*/ 2147483647 w 32"/>
                    <a:gd name="T31" fmla="*/ 0 h 18"/>
                    <a:gd name="T32" fmla="*/ 2147483647 w 32"/>
                    <a:gd name="T33" fmla="*/ 2147483647 h 1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"/>
                    <a:gd name="T52" fmla="*/ 0 h 18"/>
                    <a:gd name="T53" fmla="*/ 32 w 32"/>
                    <a:gd name="T54" fmla="*/ 18 h 1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" h="18">
                      <a:moveTo>
                        <a:pt x="16" y="2"/>
                      </a:moveTo>
                      <a:lnTo>
                        <a:pt x="28" y="0"/>
                      </a:lnTo>
                      <a:lnTo>
                        <a:pt x="30" y="0"/>
                      </a:lnTo>
                      <a:lnTo>
                        <a:pt x="32" y="2"/>
                      </a:lnTo>
                      <a:lnTo>
                        <a:pt x="30" y="6"/>
                      </a:lnTo>
                      <a:lnTo>
                        <a:pt x="28" y="10"/>
                      </a:lnTo>
                      <a:lnTo>
                        <a:pt x="22" y="14"/>
                      </a:lnTo>
                      <a:lnTo>
                        <a:pt x="14" y="18"/>
                      </a:lnTo>
                      <a:lnTo>
                        <a:pt x="6" y="18"/>
                      </a:lnTo>
                      <a:lnTo>
                        <a:pt x="2" y="16"/>
                      </a:lnTo>
                      <a:lnTo>
                        <a:pt x="0" y="14"/>
                      </a:lnTo>
                      <a:lnTo>
                        <a:pt x="2" y="10"/>
                      </a:lnTo>
                      <a:lnTo>
                        <a:pt x="8" y="6"/>
                      </a:lnTo>
                      <a:lnTo>
                        <a:pt x="12" y="2"/>
                      </a:lnTo>
                      <a:lnTo>
                        <a:pt x="18" y="2"/>
                      </a:lnTo>
                      <a:lnTo>
                        <a:pt x="18" y="0"/>
                      </a:lnTo>
                      <a:lnTo>
                        <a:pt x="16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0" name="iSḻïḓê">
                  <a:extLst>
                    <a:ext uri="{FF2B5EF4-FFF2-40B4-BE49-F238E27FC236}">
                      <a16:creationId xmlns:a16="http://schemas.microsoft.com/office/drawing/2014/main" id="{23CA6A0A-41A3-4E49-A68F-6825C4704329}"/>
                    </a:ext>
                  </a:extLst>
                </p:cNvPr>
                <p:cNvSpPr/>
                <p:nvPr/>
              </p:nvSpPr>
              <p:spPr bwMode="auto">
                <a:xfrm>
                  <a:off x="1144460" y="2367140"/>
                  <a:ext cx="1524577" cy="725748"/>
                </a:xfrm>
                <a:custGeom>
                  <a:avLst/>
                  <a:gdLst>
                    <a:gd name="T0" fmla="*/ 2147483647 w 872"/>
                    <a:gd name="T1" fmla="*/ 2147483647 h 434"/>
                    <a:gd name="T2" fmla="*/ 2147483647 w 872"/>
                    <a:gd name="T3" fmla="*/ 2147483647 h 434"/>
                    <a:gd name="T4" fmla="*/ 2147483647 w 872"/>
                    <a:gd name="T5" fmla="*/ 2147483647 h 434"/>
                    <a:gd name="T6" fmla="*/ 2147483647 w 872"/>
                    <a:gd name="T7" fmla="*/ 2147483647 h 434"/>
                    <a:gd name="T8" fmla="*/ 2147483647 w 872"/>
                    <a:gd name="T9" fmla="*/ 2147483647 h 434"/>
                    <a:gd name="T10" fmla="*/ 2147483647 w 872"/>
                    <a:gd name="T11" fmla="*/ 2147483647 h 434"/>
                    <a:gd name="T12" fmla="*/ 2147483647 w 872"/>
                    <a:gd name="T13" fmla="*/ 2147483647 h 434"/>
                    <a:gd name="T14" fmla="*/ 2147483647 w 872"/>
                    <a:gd name="T15" fmla="*/ 2147483647 h 434"/>
                    <a:gd name="T16" fmla="*/ 2147483647 w 872"/>
                    <a:gd name="T17" fmla="*/ 2147483647 h 434"/>
                    <a:gd name="T18" fmla="*/ 2147483647 w 872"/>
                    <a:gd name="T19" fmla="*/ 2147483647 h 434"/>
                    <a:gd name="T20" fmla="*/ 2147483647 w 872"/>
                    <a:gd name="T21" fmla="*/ 2147483647 h 434"/>
                    <a:gd name="T22" fmla="*/ 2147483647 w 872"/>
                    <a:gd name="T23" fmla="*/ 2147483647 h 434"/>
                    <a:gd name="T24" fmla="*/ 2147483647 w 872"/>
                    <a:gd name="T25" fmla="*/ 2147483647 h 434"/>
                    <a:gd name="T26" fmla="*/ 2147483647 w 872"/>
                    <a:gd name="T27" fmla="*/ 2147483647 h 434"/>
                    <a:gd name="T28" fmla="*/ 2147483647 w 872"/>
                    <a:gd name="T29" fmla="*/ 2147483647 h 434"/>
                    <a:gd name="T30" fmla="*/ 2147483647 w 872"/>
                    <a:gd name="T31" fmla="*/ 2147483647 h 434"/>
                    <a:gd name="T32" fmla="*/ 2147483647 w 872"/>
                    <a:gd name="T33" fmla="*/ 2147483647 h 434"/>
                    <a:gd name="T34" fmla="*/ 2147483647 w 872"/>
                    <a:gd name="T35" fmla="*/ 2147483647 h 434"/>
                    <a:gd name="T36" fmla="*/ 2147483647 w 872"/>
                    <a:gd name="T37" fmla="*/ 2147483647 h 434"/>
                    <a:gd name="T38" fmla="*/ 2147483647 w 872"/>
                    <a:gd name="T39" fmla="*/ 2147483647 h 434"/>
                    <a:gd name="T40" fmla="*/ 2147483647 w 872"/>
                    <a:gd name="T41" fmla="*/ 2147483647 h 434"/>
                    <a:gd name="T42" fmla="*/ 2147483647 w 872"/>
                    <a:gd name="T43" fmla="*/ 2147483647 h 434"/>
                    <a:gd name="T44" fmla="*/ 2147483647 w 872"/>
                    <a:gd name="T45" fmla="*/ 2147483647 h 434"/>
                    <a:gd name="T46" fmla="*/ 2147483647 w 872"/>
                    <a:gd name="T47" fmla="*/ 2147483647 h 434"/>
                    <a:gd name="T48" fmla="*/ 2147483647 w 872"/>
                    <a:gd name="T49" fmla="*/ 2147483647 h 434"/>
                    <a:gd name="T50" fmla="*/ 2147483647 w 872"/>
                    <a:gd name="T51" fmla="*/ 2147483647 h 434"/>
                    <a:gd name="T52" fmla="*/ 2147483647 w 872"/>
                    <a:gd name="T53" fmla="*/ 2147483647 h 434"/>
                    <a:gd name="T54" fmla="*/ 2147483647 w 872"/>
                    <a:gd name="T55" fmla="*/ 2147483647 h 434"/>
                    <a:gd name="T56" fmla="*/ 2147483647 w 872"/>
                    <a:gd name="T57" fmla="*/ 2147483647 h 434"/>
                    <a:gd name="T58" fmla="*/ 2147483647 w 872"/>
                    <a:gd name="T59" fmla="*/ 2147483647 h 434"/>
                    <a:gd name="T60" fmla="*/ 2147483647 w 872"/>
                    <a:gd name="T61" fmla="*/ 2147483647 h 434"/>
                    <a:gd name="T62" fmla="*/ 2147483647 w 872"/>
                    <a:gd name="T63" fmla="*/ 2147483647 h 434"/>
                    <a:gd name="T64" fmla="*/ 2147483647 w 872"/>
                    <a:gd name="T65" fmla="*/ 2147483647 h 434"/>
                    <a:gd name="T66" fmla="*/ 2147483647 w 872"/>
                    <a:gd name="T67" fmla="*/ 2147483647 h 434"/>
                    <a:gd name="T68" fmla="*/ 2147483647 w 872"/>
                    <a:gd name="T69" fmla="*/ 2147483647 h 434"/>
                    <a:gd name="T70" fmla="*/ 2147483647 w 872"/>
                    <a:gd name="T71" fmla="*/ 2147483647 h 434"/>
                    <a:gd name="T72" fmla="*/ 2147483647 w 872"/>
                    <a:gd name="T73" fmla="*/ 2147483647 h 434"/>
                    <a:gd name="T74" fmla="*/ 2147483647 w 872"/>
                    <a:gd name="T75" fmla="*/ 2147483647 h 434"/>
                    <a:gd name="T76" fmla="*/ 2147483647 w 872"/>
                    <a:gd name="T77" fmla="*/ 2147483647 h 434"/>
                    <a:gd name="T78" fmla="*/ 2147483647 w 872"/>
                    <a:gd name="T79" fmla="*/ 2147483647 h 434"/>
                    <a:gd name="T80" fmla="*/ 2147483647 w 872"/>
                    <a:gd name="T81" fmla="*/ 2147483647 h 434"/>
                    <a:gd name="T82" fmla="*/ 2147483647 w 872"/>
                    <a:gd name="T83" fmla="*/ 2147483647 h 434"/>
                    <a:gd name="T84" fmla="*/ 2147483647 w 872"/>
                    <a:gd name="T85" fmla="*/ 2147483647 h 434"/>
                    <a:gd name="T86" fmla="*/ 2147483647 w 872"/>
                    <a:gd name="T87" fmla="*/ 2147483647 h 434"/>
                    <a:gd name="T88" fmla="*/ 2147483647 w 872"/>
                    <a:gd name="T89" fmla="*/ 2147483647 h 434"/>
                    <a:gd name="T90" fmla="*/ 2147483647 w 872"/>
                    <a:gd name="T91" fmla="*/ 2147483647 h 434"/>
                    <a:gd name="T92" fmla="*/ 2147483647 w 872"/>
                    <a:gd name="T93" fmla="*/ 2147483647 h 434"/>
                    <a:gd name="T94" fmla="*/ 2147483647 w 872"/>
                    <a:gd name="T95" fmla="*/ 2147483647 h 434"/>
                    <a:gd name="T96" fmla="*/ 2147483647 w 872"/>
                    <a:gd name="T97" fmla="*/ 2147483647 h 434"/>
                    <a:gd name="T98" fmla="*/ 2147483647 w 872"/>
                    <a:gd name="T99" fmla="*/ 2147483647 h 434"/>
                    <a:gd name="T100" fmla="*/ 2147483647 w 872"/>
                    <a:gd name="T101" fmla="*/ 2147483647 h 434"/>
                    <a:gd name="T102" fmla="*/ 2147483647 w 872"/>
                    <a:gd name="T103" fmla="*/ 2147483647 h 434"/>
                    <a:gd name="T104" fmla="*/ 0 w 872"/>
                    <a:gd name="T105" fmla="*/ 2147483647 h 434"/>
                    <a:gd name="T106" fmla="*/ 2147483647 w 872"/>
                    <a:gd name="T107" fmla="*/ 2147483647 h 434"/>
                    <a:gd name="T108" fmla="*/ 2147483647 w 872"/>
                    <a:gd name="T109" fmla="*/ 2147483647 h 43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872"/>
                    <a:gd name="T166" fmla="*/ 0 h 434"/>
                    <a:gd name="T167" fmla="*/ 872 w 872"/>
                    <a:gd name="T168" fmla="*/ 434 h 43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872" h="434">
                      <a:moveTo>
                        <a:pt x="4" y="226"/>
                      </a:moveTo>
                      <a:lnTo>
                        <a:pt x="4" y="228"/>
                      </a:lnTo>
                      <a:lnTo>
                        <a:pt x="4" y="230"/>
                      </a:lnTo>
                      <a:lnTo>
                        <a:pt x="2" y="236"/>
                      </a:lnTo>
                      <a:lnTo>
                        <a:pt x="4" y="244"/>
                      </a:lnTo>
                      <a:lnTo>
                        <a:pt x="6" y="254"/>
                      </a:lnTo>
                      <a:lnTo>
                        <a:pt x="14" y="260"/>
                      </a:lnTo>
                      <a:lnTo>
                        <a:pt x="26" y="264"/>
                      </a:lnTo>
                      <a:lnTo>
                        <a:pt x="30" y="266"/>
                      </a:lnTo>
                      <a:lnTo>
                        <a:pt x="32" y="268"/>
                      </a:lnTo>
                      <a:lnTo>
                        <a:pt x="40" y="278"/>
                      </a:lnTo>
                      <a:lnTo>
                        <a:pt x="44" y="290"/>
                      </a:lnTo>
                      <a:lnTo>
                        <a:pt x="46" y="300"/>
                      </a:lnTo>
                      <a:lnTo>
                        <a:pt x="66" y="298"/>
                      </a:lnTo>
                      <a:lnTo>
                        <a:pt x="74" y="298"/>
                      </a:lnTo>
                      <a:lnTo>
                        <a:pt x="80" y="300"/>
                      </a:lnTo>
                      <a:lnTo>
                        <a:pt x="124" y="326"/>
                      </a:lnTo>
                      <a:lnTo>
                        <a:pt x="174" y="326"/>
                      </a:lnTo>
                      <a:lnTo>
                        <a:pt x="178" y="316"/>
                      </a:lnTo>
                      <a:lnTo>
                        <a:pt x="194" y="318"/>
                      </a:lnTo>
                      <a:lnTo>
                        <a:pt x="198" y="318"/>
                      </a:lnTo>
                      <a:lnTo>
                        <a:pt x="204" y="316"/>
                      </a:lnTo>
                      <a:lnTo>
                        <a:pt x="206" y="324"/>
                      </a:lnTo>
                      <a:lnTo>
                        <a:pt x="212" y="328"/>
                      </a:lnTo>
                      <a:lnTo>
                        <a:pt x="216" y="332"/>
                      </a:lnTo>
                      <a:lnTo>
                        <a:pt x="220" y="336"/>
                      </a:lnTo>
                      <a:lnTo>
                        <a:pt x="224" y="356"/>
                      </a:lnTo>
                      <a:lnTo>
                        <a:pt x="226" y="360"/>
                      </a:lnTo>
                      <a:lnTo>
                        <a:pt x="230" y="364"/>
                      </a:lnTo>
                      <a:lnTo>
                        <a:pt x="234" y="366"/>
                      </a:lnTo>
                      <a:lnTo>
                        <a:pt x="238" y="366"/>
                      </a:lnTo>
                      <a:lnTo>
                        <a:pt x="244" y="364"/>
                      </a:lnTo>
                      <a:lnTo>
                        <a:pt x="250" y="360"/>
                      </a:lnTo>
                      <a:lnTo>
                        <a:pt x="254" y="354"/>
                      </a:lnTo>
                      <a:lnTo>
                        <a:pt x="256" y="354"/>
                      </a:lnTo>
                      <a:lnTo>
                        <a:pt x="262" y="354"/>
                      </a:lnTo>
                      <a:lnTo>
                        <a:pt x="270" y="354"/>
                      </a:lnTo>
                      <a:lnTo>
                        <a:pt x="276" y="358"/>
                      </a:lnTo>
                      <a:lnTo>
                        <a:pt x="278" y="366"/>
                      </a:lnTo>
                      <a:lnTo>
                        <a:pt x="282" y="374"/>
                      </a:lnTo>
                      <a:lnTo>
                        <a:pt x="286" y="392"/>
                      </a:lnTo>
                      <a:lnTo>
                        <a:pt x="288" y="408"/>
                      </a:lnTo>
                      <a:lnTo>
                        <a:pt x="290" y="412"/>
                      </a:lnTo>
                      <a:lnTo>
                        <a:pt x="294" y="414"/>
                      </a:lnTo>
                      <a:lnTo>
                        <a:pt x="302" y="420"/>
                      </a:lnTo>
                      <a:lnTo>
                        <a:pt x="320" y="426"/>
                      </a:lnTo>
                      <a:lnTo>
                        <a:pt x="322" y="426"/>
                      </a:lnTo>
                      <a:lnTo>
                        <a:pt x="322" y="408"/>
                      </a:lnTo>
                      <a:lnTo>
                        <a:pt x="322" y="402"/>
                      </a:lnTo>
                      <a:lnTo>
                        <a:pt x="324" y="394"/>
                      </a:lnTo>
                      <a:lnTo>
                        <a:pt x="328" y="388"/>
                      </a:lnTo>
                      <a:lnTo>
                        <a:pt x="332" y="382"/>
                      </a:lnTo>
                      <a:lnTo>
                        <a:pt x="338" y="378"/>
                      </a:lnTo>
                      <a:lnTo>
                        <a:pt x="340" y="374"/>
                      </a:lnTo>
                      <a:lnTo>
                        <a:pt x="342" y="370"/>
                      </a:lnTo>
                      <a:lnTo>
                        <a:pt x="350" y="370"/>
                      </a:lnTo>
                      <a:lnTo>
                        <a:pt x="358" y="368"/>
                      </a:lnTo>
                      <a:lnTo>
                        <a:pt x="370" y="360"/>
                      </a:lnTo>
                      <a:lnTo>
                        <a:pt x="372" y="358"/>
                      </a:lnTo>
                      <a:lnTo>
                        <a:pt x="374" y="356"/>
                      </a:lnTo>
                      <a:lnTo>
                        <a:pt x="374" y="354"/>
                      </a:lnTo>
                      <a:lnTo>
                        <a:pt x="378" y="352"/>
                      </a:lnTo>
                      <a:lnTo>
                        <a:pt x="384" y="354"/>
                      </a:lnTo>
                      <a:lnTo>
                        <a:pt x="386" y="352"/>
                      </a:lnTo>
                      <a:lnTo>
                        <a:pt x="386" y="350"/>
                      </a:lnTo>
                      <a:lnTo>
                        <a:pt x="388" y="348"/>
                      </a:lnTo>
                      <a:lnTo>
                        <a:pt x="392" y="348"/>
                      </a:lnTo>
                      <a:lnTo>
                        <a:pt x="398" y="348"/>
                      </a:lnTo>
                      <a:lnTo>
                        <a:pt x="404" y="350"/>
                      </a:lnTo>
                      <a:lnTo>
                        <a:pt x="408" y="352"/>
                      </a:lnTo>
                      <a:lnTo>
                        <a:pt x="414" y="354"/>
                      </a:lnTo>
                      <a:lnTo>
                        <a:pt x="418" y="352"/>
                      </a:lnTo>
                      <a:lnTo>
                        <a:pt x="424" y="352"/>
                      </a:lnTo>
                      <a:lnTo>
                        <a:pt x="430" y="356"/>
                      </a:lnTo>
                      <a:lnTo>
                        <a:pt x="434" y="358"/>
                      </a:lnTo>
                      <a:lnTo>
                        <a:pt x="440" y="360"/>
                      </a:lnTo>
                      <a:lnTo>
                        <a:pt x="444" y="358"/>
                      </a:lnTo>
                      <a:lnTo>
                        <a:pt x="450" y="356"/>
                      </a:lnTo>
                      <a:lnTo>
                        <a:pt x="452" y="358"/>
                      </a:lnTo>
                      <a:lnTo>
                        <a:pt x="454" y="360"/>
                      </a:lnTo>
                      <a:lnTo>
                        <a:pt x="456" y="362"/>
                      </a:lnTo>
                      <a:lnTo>
                        <a:pt x="460" y="362"/>
                      </a:lnTo>
                      <a:lnTo>
                        <a:pt x="462" y="362"/>
                      </a:lnTo>
                      <a:lnTo>
                        <a:pt x="462" y="358"/>
                      </a:lnTo>
                      <a:lnTo>
                        <a:pt x="458" y="356"/>
                      </a:lnTo>
                      <a:lnTo>
                        <a:pt x="456" y="354"/>
                      </a:lnTo>
                      <a:lnTo>
                        <a:pt x="456" y="340"/>
                      </a:lnTo>
                      <a:lnTo>
                        <a:pt x="466" y="338"/>
                      </a:lnTo>
                      <a:lnTo>
                        <a:pt x="474" y="336"/>
                      </a:lnTo>
                      <a:lnTo>
                        <a:pt x="486" y="340"/>
                      </a:lnTo>
                      <a:lnTo>
                        <a:pt x="490" y="338"/>
                      </a:lnTo>
                      <a:lnTo>
                        <a:pt x="494" y="336"/>
                      </a:lnTo>
                      <a:lnTo>
                        <a:pt x="510" y="336"/>
                      </a:lnTo>
                      <a:lnTo>
                        <a:pt x="512" y="338"/>
                      </a:lnTo>
                      <a:lnTo>
                        <a:pt x="516" y="340"/>
                      </a:lnTo>
                      <a:lnTo>
                        <a:pt x="522" y="342"/>
                      </a:lnTo>
                      <a:lnTo>
                        <a:pt x="524" y="346"/>
                      </a:lnTo>
                      <a:lnTo>
                        <a:pt x="524" y="348"/>
                      </a:lnTo>
                      <a:lnTo>
                        <a:pt x="524" y="352"/>
                      </a:lnTo>
                      <a:lnTo>
                        <a:pt x="530" y="350"/>
                      </a:lnTo>
                      <a:lnTo>
                        <a:pt x="532" y="348"/>
                      </a:lnTo>
                      <a:lnTo>
                        <a:pt x="542" y="344"/>
                      </a:lnTo>
                      <a:lnTo>
                        <a:pt x="550" y="346"/>
                      </a:lnTo>
                      <a:lnTo>
                        <a:pt x="552" y="350"/>
                      </a:lnTo>
                      <a:lnTo>
                        <a:pt x="552" y="354"/>
                      </a:lnTo>
                      <a:lnTo>
                        <a:pt x="554" y="356"/>
                      </a:lnTo>
                      <a:lnTo>
                        <a:pt x="556" y="360"/>
                      </a:lnTo>
                      <a:lnTo>
                        <a:pt x="558" y="362"/>
                      </a:lnTo>
                      <a:lnTo>
                        <a:pt x="562" y="364"/>
                      </a:lnTo>
                      <a:lnTo>
                        <a:pt x="560" y="370"/>
                      </a:lnTo>
                      <a:lnTo>
                        <a:pt x="558" y="372"/>
                      </a:lnTo>
                      <a:lnTo>
                        <a:pt x="556" y="376"/>
                      </a:lnTo>
                      <a:lnTo>
                        <a:pt x="556" y="380"/>
                      </a:lnTo>
                      <a:lnTo>
                        <a:pt x="558" y="382"/>
                      </a:lnTo>
                      <a:lnTo>
                        <a:pt x="560" y="386"/>
                      </a:lnTo>
                      <a:lnTo>
                        <a:pt x="558" y="388"/>
                      </a:lnTo>
                      <a:lnTo>
                        <a:pt x="558" y="390"/>
                      </a:lnTo>
                      <a:lnTo>
                        <a:pt x="558" y="400"/>
                      </a:lnTo>
                      <a:lnTo>
                        <a:pt x="564" y="408"/>
                      </a:lnTo>
                      <a:lnTo>
                        <a:pt x="564" y="416"/>
                      </a:lnTo>
                      <a:lnTo>
                        <a:pt x="566" y="422"/>
                      </a:lnTo>
                      <a:lnTo>
                        <a:pt x="570" y="428"/>
                      </a:lnTo>
                      <a:lnTo>
                        <a:pt x="574" y="432"/>
                      </a:lnTo>
                      <a:lnTo>
                        <a:pt x="578" y="434"/>
                      </a:lnTo>
                      <a:lnTo>
                        <a:pt x="584" y="434"/>
                      </a:lnTo>
                      <a:lnTo>
                        <a:pt x="584" y="428"/>
                      </a:lnTo>
                      <a:lnTo>
                        <a:pt x="588" y="420"/>
                      </a:lnTo>
                      <a:lnTo>
                        <a:pt x="590" y="414"/>
                      </a:lnTo>
                      <a:lnTo>
                        <a:pt x="592" y="408"/>
                      </a:lnTo>
                      <a:lnTo>
                        <a:pt x="592" y="398"/>
                      </a:lnTo>
                      <a:lnTo>
                        <a:pt x="594" y="388"/>
                      </a:lnTo>
                      <a:lnTo>
                        <a:pt x="592" y="380"/>
                      </a:lnTo>
                      <a:lnTo>
                        <a:pt x="588" y="370"/>
                      </a:lnTo>
                      <a:lnTo>
                        <a:pt x="586" y="358"/>
                      </a:lnTo>
                      <a:lnTo>
                        <a:pt x="584" y="348"/>
                      </a:lnTo>
                      <a:lnTo>
                        <a:pt x="586" y="332"/>
                      </a:lnTo>
                      <a:lnTo>
                        <a:pt x="590" y="322"/>
                      </a:lnTo>
                      <a:lnTo>
                        <a:pt x="598" y="310"/>
                      </a:lnTo>
                      <a:lnTo>
                        <a:pt x="606" y="300"/>
                      </a:lnTo>
                      <a:lnTo>
                        <a:pt x="608" y="300"/>
                      </a:lnTo>
                      <a:lnTo>
                        <a:pt x="612" y="298"/>
                      </a:lnTo>
                      <a:lnTo>
                        <a:pt x="616" y="296"/>
                      </a:lnTo>
                      <a:lnTo>
                        <a:pt x="618" y="294"/>
                      </a:lnTo>
                      <a:lnTo>
                        <a:pt x="624" y="292"/>
                      </a:lnTo>
                      <a:lnTo>
                        <a:pt x="626" y="290"/>
                      </a:lnTo>
                      <a:lnTo>
                        <a:pt x="632" y="282"/>
                      </a:lnTo>
                      <a:lnTo>
                        <a:pt x="634" y="276"/>
                      </a:lnTo>
                      <a:lnTo>
                        <a:pt x="638" y="274"/>
                      </a:lnTo>
                      <a:lnTo>
                        <a:pt x="644" y="274"/>
                      </a:lnTo>
                      <a:lnTo>
                        <a:pt x="644" y="272"/>
                      </a:lnTo>
                      <a:lnTo>
                        <a:pt x="646" y="272"/>
                      </a:lnTo>
                      <a:lnTo>
                        <a:pt x="650" y="272"/>
                      </a:lnTo>
                      <a:lnTo>
                        <a:pt x="654" y="268"/>
                      </a:lnTo>
                      <a:lnTo>
                        <a:pt x="658" y="264"/>
                      </a:lnTo>
                      <a:lnTo>
                        <a:pt x="660" y="260"/>
                      </a:lnTo>
                      <a:lnTo>
                        <a:pt x="668" y="258"/>
                      </a:lnTo>
                      <a:lnTo>
                        <a:pt x="672" y="258"/>
                      </a:lnTo>
                      <a:lnTo>
                        <a:pt x="678" y="254"/>
                      </a:lnTo>
                      <a:lnTo>
                        <a:pt x="676" y="250"/>
                      </a:lnTo>
                      <a:lnTo>
                        <a:pt x="678" y="246"/>
                      </a:lnTo>
                      <a:lnTo>
                        <a:pt x="688" y="244"/>
                      </a:lnTo>
                      <a:lnTo>
                        <a:pt x="690" y="242"/>
                      </a:lnTo>
                      <a:lnTo>
                        <a:pt x="692" y="240"/>
                      </a:lnTo>
                      <a:lnTo>
                        <a:pt x="696" y="238"/>
                      </a:lnTo>
                      <a:lnTo>
                        <a:pt x="698" y="234"/>
                      </a:lnTo>
                      <a:lnTo>
                        <a:pt x="696" y="230"/>
                      </a:lnTo>
                      <a:lnTo>
                        <a:pt x="696" y="226"/>
                      </a:lnTo>
                      <a:lnTo>
                        <a:pt x="694" y="222"/>
                      </a:lnTo>
                      <a:lnTo>
                        <a:pt x="692" y="218"/>
                      </a:lnTo>
                      <a:lnTo>
                        <a:pt x="690" y="216"/>
                      </a:lnTo>
                      <a:lnTo>
                        <a:pt x="688" y="214"/>
                      </a:lnTo>
                      <a:lnTo>
                        <a:pt x="694" y="214"/>
                      </a:lnTo>
                      <a:lnTo>
                        <a:pt x="692" y="214"/>
                      </a:lnTo>
                      <a:lnTo>
                        <a:pt x="692" y="212"/>
                      </a:lnTo>
                      <a:lnTo>
                        <a:pt x="694" y="208"/>
                      </a:lnTo>
                      <a:lnTo>
                        <a:pt x="700" y="210"/>
                      </a:lnTo>
                      <a:lnTo>
                        <a:pt x="704" y="208"/>
                      </a:lnTo>
                      <a:lnTo>
                        <a:pt x="706" y="206"/>
                      </a:lnTo>
                      <a:lnTo>
                        <a:pt x="706" y="198"/>
                      </a:lnTo>
                      <a:lnTo>
                        <a:pt x="702" y="190"/>
                      </a:lnTo>
                      <a:lnTo>
                        <a:pt x="702" y="188"/>
                      </a:lnTo>
                      <a:lnTo>
                        <a:pt x="706" y="192"/>
                      </a:lnTo>
                      <a:lnTo>
                        <a:pt x="708" y="196"/>
                      </a:lnTo>
                      <a:lnTo>
                        <a:pt x="714" y="196"/>
                      </a:lnTo>
                      <a:lnTo>
                        <a:pt x="716" y="194"/>
                      </a:lnTo>
                      <a:lnTo>
                        <a:pt x="718" y="188"/>
                      </a:lnTo>
                      <a:lnTo>
                        <a:pt x="718" y="168"/>
                      </a:lnTo>
                      <a:lnTo>
                        <a:pt x="718" y="172"/>
                      </a:lnTo>
                      <a:lnTo>
                        <a:pt x="718" y="174"/>
                      </a:lnTo>
                      <a:lnTo>
                        <a:pt x="720" y="174"/>
                      </a:lnTo>
                      <a:lnTo>
                        <a:pt x="720" y="178"/>
                      </a:lnTo>
                      <a:lnTo>
                        <a:pt x="722" y="182"/>
                      </a:lnTo>
                      <a:lnTo>
                        <a:pt x="726" y="176"/>
                      </a:lnTo>
                      <a:lnTo>
                        <a:pt x="732" y="172"/>
                      </a:lnTo>
                      <a:lnTo>
                        <a:pt x="734" y="172"/>
                      </a:lnTo>
                      <a:lnTo>
                        <a:pt x="740" y="164"/>
                      </a:lnTo>
                      <a:lnTo>
                        <a:pt x="744" y="158"/>
                      </a:lnTo>
                      <a:lnTo>
                        <a:pt x="742" y="150"/>
                      </a:lnTo>
                      <a:lnTo>
                        <a:pt x="744" y="148"/>
                      </a:lnTo>
                      <a:lnTo>
                        <a:pt x="746" y="146"/>
                      </a:lnTo>
                      <a:lnTo>
                        <a:pt x="756" y="146"/>
                      </a:lnTo>
                      <a:lnTo>
                        <a:pt x="766" y="146"/>
                      </a:lnTo>
                      <a:lnTo>
                        <a:pt x="770" y="142"/>
                      </a:lnTo>
                      <a:lnTo>
                        <a:pt x="752" y="142"/>
                      </a:lnTo>
                      <a:lnTo>
                        <a:pt x="760" y="140"/>
                      </a:lnTo>
                      <a:lnTo>
                        <a:pt x="770" y="140"/>
                      </a:lnTo>
                      <a:lnTo>
                        <a:pt x="776" y="138"/>
                      </a:lnTo>
                      <a:lnTo>
                        <a:pt x="786" y="134"/>
                      </a:lnTo>
                      <a:lnTo>
                        <a:pt x="790" y="132"/>
                      </a:lnTo>
                      <a:lnTo>
                        <a:pt x="792" y="130"/>
                      </a:lnTo>
                      <a:lnTo>
                        <a:pt x="802" y="132"/>
                      </a:lnTo>
                      <a:lnTo>
                        <a:pt x="808" y="130"/>
                      </a:lnTo>
                      <a:lnTo>
                        <a:pt x="812" y="128"/>
                      </a:lnTo>
                      <a:lnTo>
                        <a:pt x="810" y="124"/>
                      </a:lnTo>
                      <a:lnTo>
                        <a:pt x="808" y="126"/>
                      </a:lnTo>
                      <a:lnTo>
                        <a:pt x="806" y="128"/>
                      </a:lnTo>
                      <a:lnTo>
                        <a:pt x="800" y="128"/>
                      </a:lnTo>
                      <a:lnTo>
                        <a:pt x="802" y="126"/>
                      </a:lnTo>
                      <a:lnTo>
                        <a:pt x="802" y="122"/>
                      </a:lnTo>
                      <a:lnTo>
                        <a:pt x="800" y="118"/>
                      </a:lnTo>
                      <a:lnTo>
                        <a:pt x="802" y="112"/>
                      </a:lnTo>
                      <a:lnTo>
                        <a:pt x="804" y="108"/>
                      </a:lnTo>
                      <a:lnTo>
                        <a:pt x="806" y="104"/>
                      </a:lnTo>
                      <a:lnTo>
                        <a:pt x="808" y="98"/>
                      </a:lnTo>
                      <a:lnTo>
                        <a:pt x="814" y="94"/>
                      </a:lnTo>
                      <a:lnTo>
                        <a:pt x="822" y="90"/>
                      </a:lnTo>
                      <a:lnTo>
                        <a:pt x="838" y="84"/>
                      </a:lnTo>
                      <a:lnTo>
                        <a:pt x="854" y="80"/>
                      </a:lnTo>
                      <a:lnTo>
                        <a:pt x="870" y="74"/>
                      </a:lnTo>
                      <a:lnTo>
                        <a:pt x="864" y="54"/>
                      </a:lnTo>
                      <a:lnTo>
                        <a:pt x="864" y="50"/>
                      </a:lnTo>
                      <a:lnTo>
                        <a:pt x="866" y="46"/>
                      </a:lnTo>
                      <a:lnTo>
                        <a:pt x="872" y="38"/>
                      </a:lnTo>
                      <a:lnTo>
                        <a:pt x="852" y="32"/>
                      </a:lnTo>
                      <a:lnTo>
                        <a:pt x="846" y="34"/>
                      </a:lnTo>
                      <a:lnTo>
                        <a:pt x="840" y="38"/>
                      </a:lnTo>
                      <a:lnTo>
                        <a:pt x="830" y="52"/>
                      </a:lnTo>
                      <a:lnTo>
                        <a:pt x="824" y="58"/>
                      </a:lnTo>
                      <a:lnTo>
                        <a:pt x="820" y="66"/>
                      </a:lnTo>
                      <a:lnTo>
                        <a:pt x="814" y="70"/>
                      </a:lnTo>
                      <a:lnTo>
                        <a:pt x="804" y="72"/>
                      </a:lnTo>
                      <a:lnTo>
                        <a:pt x="798" y="74"/>
                      </a:lnTo>
                      <a:lnTo>
                        <a:pt x="766" y="74"/>
                      </a:lnTo>
                      <a:lnTo>
                        <a:pt x="758" y="78"/>
                      </a:lnTo>
                      <a:lnTo>
                        <a:pt x="750" y="80"/>
                      </a:lnTo>
                      <a:lnTo>
                        <a:pt x="738" y="90"/>
                      </a:lnTo>
                      <a:lnTo>
                        <a:pt x="724" y="100"/>
                      </a:lnTo>
                      <a:lnTo>
                        <a:pt x="718" y="102"/>
                      </a:lnTo>
                      <a:lnTo>
                        <a:pt x="712" y="104"/>
                      </a:lnTo>
                      <a:lnTo>
                        <a:pt x="706" y="102"/>
                      </a:lnTo>
                      <a:lnTo>
                        <a:pt x="700" y="100"/>
                      </a:lnTo>
                      <a:lnTo>
                        <a:pt x="694" y="100"/>
                      </a:lnTo>
                      <a:lnTo>
                        <a:pt x="692" y="102"/>
                      </a:lnTo>
                      <a:lnTo>
                        <a:pt x="688" y="106"/>
                      </a:lnTo>
                      <a:lnTo>
                        <a:pt x="686" y="110"/>
                      </a:lnTo>
                      <a:lnTo>
                        <a:pt x="684" y="116"/>
                      </a:lnTo>
                      <a:lnTo>
                        <a:pt x="672" y="122"/>
                      </a:lnTo>
                      <a:lnTo>
                        <a:pt x="658" y="128"/>
                      </a:lnTo>
                      <a:lnTo>
                        <a:pt x="642" y="134"/>
                      </a:lnTo>
                      <a:lnTo>
                        <a:pt x="632" y="136"/>
                      </a:lnTo>
                      <a:lnTo>
                        <a:pt x="622" y="134"/>
                      </a:lnTo>
                      <a:lnTo>
                        <a:pt x="618" y="134"/>
                      </a:lnTo>
                      <a:lnTo>
                        <a:pt x="618" y="132"/>
                      </a:lnTo>
                      <a:lnTo>
                        <a:pt x="618" y="126"/>
                      </a:lnTo>
                      <a:lnTo>
                        <a:pt x="622" y="122"/>
                      </a:lnTo>
                      <a:lnTo>
                        <a:pt x="630" y="118"/>
                      </a:lnTo>
                      <a:lnTo>
                        <a:pt x="636" y="112"/>
                      </a:lnTo>
                      <a:lnTo>
                        <a:pt x="640" y="108"/>
                      </a:lnTo>
                      <a:lnTo>
                        <a:pt x="640" y="106"/>
                      </a:lnTo>
                      <a:lnTo>
                        <a:pt x="638" y="104"/>
                      </a:lnTo>
                      <a:lnTo>
                        <a:pt x="636" y="102"/>
                      </a:lnTo>
                      <a:lnTo>
                        <a:pt x="638" y="96"/>
                      </a:lnTo>
                      <a:lnTo>
                        <a:pt x="636" y="94"/>
                      </a:lnTo>
                      <a:lnTo>
                        <a:pt x="634" y="88"/>
                      </a:lnTo>
                      <a:lnTo>
                        <a:pt x="632" y="92"/>
                      </a:lnTo>
                      <a:lnTo>
                        <a:pt x="630" y="96"/>
                      </a:lnTo>
                      <a:lnTo>
                        <a:pt x="622" y="96"/>
                      </a:lnTo>
                      <a:lnTo>
                        <a:pt x="626" y="90"/>
                      </a:lnTo>
                      <a:lnTo>
                        <a:pt x="632" y="86"/>
                      </a:lnTo>
                      <a:lnTo>
                        <a:pt x="634" y="80"/>
                      </a:lnTo>
                      <a:lnTo>
                        <a:pt x="636" y="72"/>
                      </a:lnTo>
                      <a:lnTo>
                        <a:pt x="636" y="68"/>
                      </a:lnTo>
                      <a:lnTo>
                        <a:pt x="632" y="66"/>
                      </a:lnTo>
                      <a:lnTo>
                        <a:pt x="630" y="64"/>
                      </a:lnTo>
                      <a:lnTo>
                        <a:pt x="622" y="64"/>
                      </a:lnTo>
                      <a:lnTo>
                        <a:pt x="618" y="64"/>
                      </a:lnTo>
                      <a:lnTo>
                        <a:pt x="610" y="72"/>
                      </a:lnTo>
                      <a:lnTo>
                        <a:pt x="602" y="78"/>
                      </a:lnTo>
                      <a:lnTo>
                        <a:pt x="592" y="82"/>
                      </a:lnTo>
                      <a:lnTo>
                        <a:pt x="584" y="92"/>
                      </a:lnTo>
                      <a:lnTo>
                        <a:pt x="582" y="96"/>
                      </a:lnTo>
                      <a:lnTo>
                        <a:pt x="580" y="104"/>
                      </a:lnTo>
                      <a:lnTo>
                        <a:pt x="578" y="116"/>
                      </a:lnTo>
                      <a:lnTo>
                        <a:pt x="576" y="122"/>
                      </a:lnTo>
                      <a:lnTo>
                        <a:pt x="572" y="128"/>
                      </a:lnTo>
                      <a:lnTo>
                        <a:pt x="566" y="132"/>
                      </a:lnTo>
                      <a:lnTo>
                        <a:pt x="558" y="134"/>
                      </a:lnTo>
                      <a:lnTo>
                        <a:pt x="554" y="132"/>
                      </a:lnTo>
                      <a:lnTo>
                        <a:pt x="552" y="130"/>
                      </a:lnTo>
                      <a:lnTo>
                        <a:pt x="550" y="128"/>
                      </a:lnTo>
                      <a:lnTo>
                        <a:pt x="552" y="122"/>
                      </a:lnTo>
                      <a:lnTo>
                        <a:pt x="554" y="114"/>
                      </a:lnTo>
                      <a:lnTo>
                        <a:pt x="560" y="102"/>
                      </a:lnTo>
                      <a:lnTo>
                        <a:pt x="568" y="90"/>
                      </a:lnTo>
                      <a:lnTo>
                        <a:pt x="576" y="80"/>
                      </a:lnTo>
                      <a:lnTo>
                        <a:pt x="576" y="78"/>
                      </a:lnTo>
                      <a:lnTo>
                        <a:pt x="578" y="74"/>
                      </a:lnTo>
                      <a:lnTo>
                        <a:pt x="584" y="66"/>
                      </a:lnTo>
                      <a:lnTo>
                        <a:pt x="594" y="60"/>
                      </a:lnTo>
                      <a:lnTo>
                        <a:pt x="602" y="58"/>
                      </a:lnTo>
                      <a:lnTo>
                        <a:pt x="620" y="58"/>
                      </a:lnTo>
                      <a:lnTo>
                        <a:pt x="624" y="56"/>
                      </a:lnTo>
                      <a:lnTo>
                        <a:pt x="628" y="56"/>
                      </a:lnTo>
                      <a:lnTo>
                        <a:pt x="634" y="52"/>
                      </a:lnTo>
                      <a:lnTo>
                        <a:pt x="626" y="50"/>
                      </a:lnTo>
                      <a:lnTo>
                        <a:pt x="618" y="50"/>
                      </a:lnTo>
                      <a:lnTo>
                        <a:pt x="612" y="50"/>
                      </a:lnTo>
                      <a:lnTo>
                        <a:pt x="606" y="48"/>
                      </a:lnTo>
                      <a:lnTo>
                        <a:pt x="596" y="46"/>
                      </a:lnTo>
                      <a:lnTo>
                        <a:pt x="592" y="44"/>
                      </a:lnTo>
                      <a:lnTo>
                        <a:pt x="590" y="40"/>
                      </a:lnTo>
                      <a:lnTo>
                        <a:pt x="590" y="36"/>
                      </a:lnTo>
                      <a:lnTo>
                        <a:pt x="584" y="36"/>
                      </a:lnTo>
                      <a:lnTo>
                        <a:pt x="582" y="36"/>
                      </a:lnTo>
                      <a:lnTo>
                        <a:pt x="580" y="34"/>
                      </a:lnTo>
                      <a:lnTo>
                        <a:pt x="586" y="30"/>
                      </a:lnTo>
                      <a:lnTo>
                        <a:pt x="564" y="38"/>
                      </a:lnTo>
                      <a:lnTo>
                        <a:pt x="550" y="40"/>
                      </a:lnTo>
                      <a:lnTo>
                        <a:pt x="540" y="42"/>
                      </a:lnTo>
                      <a:lnTo>
                        <a:pt x="536" y="42"/>
                      </a:lnTo>
                      <a:lnTo>
                        <a:pt x="532" y="42"/>
                      </a:lnTo>
                      <a:lnTo>
                        <a:pt x="528" y="40"/>
                      </a:lnTo>
                      <a:lnTo>
                        <a:pt x="536" y="34"/>
                      </a:lnTo>
                      <a:lnTo>
                        <a:pt x="544" y="30"/>
                      </a:lnTo>
                      <a:lnTo>
                        <a:pt x="552" y="26"/>
                      </a:lnTo>
                      <a:lnTo>
                        <a:pt x="562" y="22"/>
                      </a:lnTo>
                      <a:lnTo>
                        <a:pt x="550" y="20"/>
                      </a:lnTo>
                      <a:lnTo>
                        <a:pt x="540" y="16"/>
                      </a:lnTo>
                      <a:lnTo>
                        <a:pt x="540" y="18"/>
                      </a:lnTo>
                      <a:lnTo>
                        <a:pt x="534" y="16"/>
                      </a:lnTo>
                      <a:lnTo>
                        <a:pt x="528" y="14"/>
                      </a:lnTo>
                      <a:lnTo>
                        <a:pt x="522" y="14"/>
                      </a:lnTo>
                      <a:lnTo>
                        <a:pt x="516" y="12"/>
                      </a:lnTo>
                      <a:lnTo>
                        <a:pt x="510" y="10"/>
                      </a:lnTo>
                      <a:lnTo>
                        <a:pt x="506" y="6"/>
                      </a:lnTo>
                      <a:lnTo>
                        <a:pt x="506" y="0"/>
                      </a:lnTo>
                      <a:lnTo>
                        <a:pt x="112" y="0"/>
                      </a:lnTo>
                      <a:lnTo>
                        <a:pt x="110" y="6"/>
                      </a:lnTo>
                      <a:lnTo>
                        <a:pt x="106" y="14"/>
                      </a:lnTo>
                      <a:lnTo>
                        <a:pt x="104" y="22"/>
                      </a:lnTo>
                      <a:lnTo>
                        <a:pt x="100" y="24"/>
                      </a:lnTo>
                      <a:lnTo>
                        <a:pt x="96" y="26"/>
                      </a:lnTo>
                      <a:lnTo>
                        <a:pt x="94" y="22"/>
                      </a:lnTo>
                      <a:lnTo>
                        <a:pt x="92" y="20"/>
                      </a:lnTo>
                      <a:lnTo>
                        <a:pt x="82" y="16"/>
                      </a:lnTo>
                      <a:lnTo>
                        <a:pt x="78" y="26"/>
                      </a:lnTo>
                      <a:lnTo>
                        <a:pt x="64" y="52"/>
                      </a:lnTo>
                      <a:lnTo>
                        <a:pt x="48" y="80"/>
                      </a:lnTo>
                      <a:lnTo>
                        <a:pt x="40" y="90"/>
                      </a:lnTo>
                      <a:lnTo>
                        <a:pt x="32" y="98"/>
                      </a:lnTo>
                      <a:lnTo>
                        <a:pt x="26" y="106"/>
                      </a:lnTo>
                      <a:lnTo>
                        <a:pt x="20" y="114"/>
                      </a:lnTo>
                      <a:lnTo>
                        <a:pt x="14" y="126"/>
                      </a:lnTo>
                      <a:lnTo>
                        <a:pt x="12" y="136"/>
                      </a:lnTo>
                      <a:lnTo>
                        <a:pt x="8" y="146"/>
                      </a:lnTo>
                      <a:lnTo>
                        <a:pt x="2" y="158"/>
                      </a:lnTo>
                      <a:lnTo>
                        <a:pt x="2" y="162"/>
                      </a:lnTo>
                      <a:lnTo>
                        <a:pt x="2" y="166"/>
                      </a:lnTo>
                      <a:lnTo>
                        <a:pt x="2" y="170"/>
                      </a:lnTo>
                      <a:lnTo>
                        <a:pt x="0" y="172"/>
                      </a:lnTo>
                      <a:lnTo>
                        <a:pt x="0" y="174"/>
                      </a:lnTo>
                      <a:lnTo>
                        <a:pt x="0" y="178"/>
                      </a:lnTo>
                      <a:lnTo>
                        <a:pt x="2" y="190"/>
                      </a:lnTo>
                      <a:lnTo>
                        <a:pt x="4" y="198"/>
                      </a:lnTo>
                      <a:lnTo>
                        <a:pt x="6" y="196"/>
                      </a:lnTo>
                      <a:lnTo>
                        <a:pt x="10" y="194"/>
                      </a:lnTo>
                      <a:lnTo>
                        <a:pt x="18" y="196"/>
                      </a:lnTo>
                      <a:lnTo>
                        <a:pt x="10" y="196"/>
                      </a:lnTo>
                      <a:lnTo>
                        <a:pt x="8" y="198"/>
                      </a:lnTo>
                      <a:lnTo>
                        <a:pt x="6" y="200"/>
                      </a:lnTo>
                      <a:lnTo>
                        <a:pt x="8" y="204"/>
                      </a:lnTo>
                      <a:lnTo>
                        <a:pt x="4" y="202"/>
                      </a:lnTo>
                      <a:lnTo>
                        <a:pt x="2" y="206"/>
                      </a:lnTo>
                      <a:lnTo>
                        <a:pt x="4" y="214"/>
                      </a:lnTo>
                      <a:lnTo>
                        <a:pt x="4" y="216"/>
                      </a:lnTo>
                      <a:lnTo>
                        <a:pt x="6" y="216"/>
                      </a:lnTo>
                      <a:lnTo>
                        <a:pt x="6" y="220"/>
                      </a:lnTo>
                      <a:lnTo>
                        <a:pt x="6" y="222"/>
                      </a:lnTo>
                      <a:lnTo>
                        <a:pt x="4" y="2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1" name="îṣļíḋé">
                  <a:extLst>
                    <a:ext uri="{FF2B5EF4-FFF2-40B4-BE49-F238E27FC236}">
                      <a16:creationId xmlns:a16="http://schemas.microsoft.com/office/drawing/2014/main" id="{DF709178-928F-484A-ADD7-F992552931A4}"/>
                    </a:ext>
                  </a:extLst>
                </p:cNvPr>
                <p:cNvSpPr/>
                <p:nvPr/>
              </p:nvSpPr>
              <p:spPr bwMode="auto">
                <a:xfrm>
                  <a:off x="484774" y="1746470"/>
                  <a:ext cx="1001236" cy="463750"/>
                </a:xfrm>
                <a:custGeom>
                  <a:avLst/>
                  <a:gdLst>
                    <a:gd name="T0" fmla="*/ 2147483647 w 574"/>
                    <a:gd name="T1" fmla="*/ 2147483647 h 278"/>
                    <a:gd name="T2" fmla="*/ 2147483647 w 574"/>
                    <a:gd name="T3" fmla="*/ 2147483647 h 278"/>
                    <a:gd name="T4" fmla="*/ 2147483647 w 574"/>
                    <a:gd name="T5" fmla="*/ 2147483647 h 278"/>
                    <a:gd name="T6" fmla="*/ 2147483647 w 574"/>
                    <a:gd name="T7" fmla="*/ 2147483647 h 278"/>
                    <a:gd name="T8" fmla="*/ 2147483647 w 574"/>
                    <a:gd name="T9" fmla="*/ 2147483647 h 278"/>
                    <a:gd name="T10" fmla="*/ 2147483647 w 574"/>
                    <a:gd name="T11" fmla="*/ 2147483647 h 278"/>
                    <a:gd name="T12" fmla="*/ 2147483647 w 574"/>
                    <a:gd name="T13" fmla="*/ 2147483647 h 278"/>
                    <a:gd name="T14" fmla="*/ 2147483647 w 574"/>
                    <a:gd name="T15" fmla="*/ 2147483647 h 278"/>
                    <a:gd name="T16" fmla="*/ 2147483647 w 574"/>
                    <a:gd name="T17" fmla="*/ 2147483647 h 278"/>
                    <a:gd name="T18" fmla="*/ 2147483647 w 574"/>
                    <a:gd name="T19" fmla="*/ 2147483647 h 278"/>
                    <a:gd name="T20" fmla="*/ 2147483647 w 574"/>
                    <a:gd name="T21" fmla="*/ 2147483647 h 278"/>
                    <a:gd name="T22" fmla="*/ 2147483647 w 574"/>
                    <a:gd name="T23" fmla="*/ 2147483647 h 278"/>
                    <a:gd name="T24" fmla="*/ 2147483647 w 574"/>
                    <a:gd name="T25" fmla="*/ 2147483647 h 278"/>
                    <a:gd name="T26" fmla="*/ 2147483647 w 574"/>
                    <a:gd name="T27" fmla="*/ 2147483647 h 278"/>
                    <a:gd name="T28" fmla="*/ 2147483647 w 574"/>
                    <a:gd name="T29" fmla="*/ 2147483647 h 278"/>
                    <a:gd name="T30" fmla="*/ 2147483647 w 574"/>
                    <a:gd name="T31" fmla="*/ 2147483647 h 278"/>
                    <a:gd name="T32" fmla="*/ 2147483647 w 574"/>
                    <a:gd name="T33" fmla="*/ 2147483647 h 278"/>
                    <a:gd name="T34" fmla="*/ 2147483647 w 574"/>
                    <a:gd name="T35" fmla="*/ 2147483647 h 278"/>
                    <a:gd name="T36" fmla="*/ 2147483647 w 574"/>
                    <a:gd name="T37" fmla="*/ 2147483647 h 278"/>
                    <a:gd name="T38" fmla="*/ 2147483647 w 574"/>
                    <a:gd name="T39" fmla="*/ 2147483647 h 278"/>
                    <a:gd name="T40" fmla="*/ 2147483647 w 574"/>
                    <a:gd name="T41" fmla="*/ 2147483647 h 278"/>
                    <a:gd name="T42" fmla="*/ 2147483647 w 574"/>
                    <a:gd name="T43" fmla="*/ 2147483647 h 278"/>
                    <a:gd name="T44" fmla="*/ 2147483647 w 574"/>
                    <a:gd name="T45" fmla="*/ 2147483647 h 278"/>
                    <a:gd name="T46" fmla="*/ 2147483647 w 574"/>
                    <a:gd name="T47" fmla="*/ 2147483647 h 278"/>
                    <a:gd name="T48" fmla="*/ 2147483647 w 574"/>
                    <a:gd name="T49" fmla="*/ 2147483647 h 278"/>
                    <a:gd name="T50" fmla="*/ 2147483647 w 574"/>
                    <a:gd name="T51" fmla="*/ 2147483647 h 278"/>
                    <a:gd name="T52" fmla="*/ 2147483647 w 574"/>
                    <a:gd name="T53" fmla="*/ 2147483647 h 278"/>
                    <a:gd name="T54" fmla="*/ 2147483647 w 574"/>
                    <a:gd name="T55" fmla="*/ 2147483647 h 278"/>
                    <a:gd name="T56" fmla="*/ 2147483647 w 574"/>
                    <a:gd name="T57" fmla="*/ 2147483647 h 278"/>
                    <a:gd name="T58" fmla="*/ 2147483647 w 574"/>
                    <a:gd name="T59" fmla="*/ 2147483647 h 278"/>
                    <a:gd name="T60" fmla="*/ 2147483647 w 574"/>
                    <a:gd name="T61" fmla="*/ 2147483647 h 278"/>
                    <a:gd name="T62" fmla="*/ 2147483647 w 574"/>
                    <a:gd name="T63" fmla="*/ 2147483647 h 278"/>
                    <a:gd name="T64" fmla="*/ 2147483647 w 574"/>
                    <a:gd name="T65" fmla="*/ 2147483647 h 278"/>
                    <a:gd name="T66" fmla="*/ 2147483647 w 574"/>
                    <a:gd name="T67" fmla="*/ 2147483647 h 278"/>
                    <a:gd name="T68" fmla="*/ 2147483647 w 574"/>
                    <a:gd name="T69" fmla="*/ 2147483647 h 278"/>
                    <a:gd name="T70" fmla="*/ 2147483647 w 574"/>
                    <a:gd name="T71" fmla="*/ 2147483647 h 278"/>
                    <a:gd name="T72" fmla="*/ 2147483647 w 574"/>
                    <a:gd name="T73" fmla="*/ 2147483647 h 278"/>
                    <a:gd name="T74" fmla="*/ 2147483647 w 574"/>
                    <a:gd name="T75" fmla="*/ 2147483647 h 278"/>
                    <a:gd name="T76" fmla="*/ 2147483647 w 574"/>
                    <a:gd name="T77" fmla="*/ 2147483647 h 278"/>
                    <a:gd name="T78" fmla="*/ 2147483647 w 574"/>
                    <a:gd name="T79" fmla="*/ 2147483647 h 278"/>
                    <a:gd name="T80" fmla="*/ 2147483647 w 574"/>
                    <a:gd name="T81" fmla="*/ 2147483647 h 278"/>
                    <a:gd name="T82" fmla="*/ 2147483647 w 574"/>
                    <a:gd name="T83" fmla="*/ 2147483647 h 278"/>
                    <a:gd name="T84" fmla="*/ 2147483647 w 574"/>
                    <a:gd name="T85" fmla="*/ 2147483647 h 278"/>
                    <a:gd name="T86" fmla="*/ 2147483647 w 574"/>
                    <a:gd name="T87" fmla="*/ 2147483647 h 278"/>
                    <a:gd name="T88" fmla="*/ 2147483647 w 574"/>
                    <a:gd name="T89" fmla="*/ 2147483647 h 278"/>
                    <a:gd name="T90" fmla="*/ 2147483647 w 574"/>
                    <a:gd name="T91" fmla="*/ 2147483647 h 278"/>
                    <a:gd name="T92" fmla="*/ 2147483647 w 574"/>
                    <a:gd name="T93" fmla="*/ 2147483647 h 278"/>
                    <a:gd name="T94" fmla="*/ 2147483647 w 574"/>
                    <a:gd name="T95" fmla="*/ 2147483647 h 278"/>
                    <a:gd name="T96" fmla="*/ 2147483647 w 574"/>
                    <a:gd name="T97" fmla="*/ 2147483647 h 27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74"/>
                    <a:gd name="T148" fmla="*/ 0 h 278"/>
                    <a:gd name="T149" fmla="*/ 574 w 574"/>
                    <a:gd name="T150" fmla="*/ 278 h 27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74" h="278">
                      <a:moveTo>
                        <a:pt x="400" y="178"/>
                      </a:moveTo>
                      <a:lnTo>
                        <a:pt x="388" y="182"/>
                      </a:lnTo>
                      <a:lnTo>
                        <a:pt x="376" y="184"/>
                      </a:lnTo>
                      <a:lnTo>
                        <a:pt x="366" y="182"/>
                      </a:lnTo>
                      <a:lnTo>
                        <a:pt x="356" y="180"/>
                      </a:lnTo>
                      <a:lnTo>
                        <a:pt x="350" y="176"/>
                      </a:lnTo>
                      <a:lnTo>
                        <a:pt x="348" y="172"/>
                      </a:lnTo>
                      <a:lnTo>
                        <a:pt x="346" y="168"/>
                      </a:lnTo>
                      <a:lnTo>
                        <a:pt x="338" y="168"/>
                      </a:lnTo>
                      <a:lnTo>
                        <a:pt x="324" y="178"/>
                      </a:lnTo>
                      <a:lnTo>
                        <a:pt x="318" y="182"/>
                      </a:lnTo>
                      <a:lnTo>
                        <a:pt x="308" y="184"/>
                      </a:lnTo>
                      <a:lnTo>
                        <a:pt x="300" y="184"/>
                      </a:lnTo>
                      <a:lnTo>
                        <a:pt x="290" y="188"/>
                      </a:lnTo>
                      <a:lnTo>
                        <a:pt x="282" y="192"/>
                      </a:lnTo>
                      <a:lnTo>
                        <a:pt x="272" y="200"/>
                      </a:lnTo>
                      <a:lnTo>
                        <a:pt x="258" y="200"/>
                      </a:lnTo>
                      <a:lnTo>
                        <a:pt x="262" y="194"/>
                      </a:lnTo>
                      <a:lnTo>
                        <a:pt x="266" y="190"/>
                      </a:lnTo>
                      <a:lnTo>
                        <a:pt x="276" y="182"/>
                      </a:lnTo>
                      <a:lnTo>
                        <a:pt x="286" y="178"/>
                      </a:lnTo>
                      <a:lnTo>
                        <a:pt x="298" y="170"/>
                      </a:lnTo>
                      <a:lnTo>
                        <a:pt x="290" y="170"/>
                      </a:lnTo>
                      <a:lnTo>
                        <a:pt x="282" y="174"/>
                      </a:lnTo>
                      <a:lnTo>
                        <a:pt x="268" y="180"/>
                      </a:lnTo>
                      <a:lnTo>
                        <a:pt x="252" y="190"/>
                      </a:lnTo>
                      <a:lnTo>
                        <a:pt x="246" y="192"/>
                      </a:lnTo>
                      <a:lnTo>
                        <a:pt x="240" y="194"/>
                      </a:lnTo>
                      <a:lnTo>
                        <a:pt x="234" y="196"/>
                      </a:lnTo>
                      <a:lnTo>
                        <a:pt x="230" y="202"/>
                      </a:lnTo>
                      <a:lnTo>
                        <a:pt x="224" y="206"/>
                      </a:lnTo>
                      <a:lnTo>
                        <a:pt x="218" y="210"/>
                      </a:lnTo>
                      <a:lnTo>
                        <a:pt x="206" y="214"/>
                      </a:lnTo>
                      <a:lnTo>
                        <a:pt x="194" y="218"/>
                      </a:lnTo>
                      <a:lnTo>
                        <a:pt x="184" y="220"/>
                      </a:lnTo>
                      <a:lnTo>
                        <a:pt x="172" y="224"/>
                      </a:lnTo>
                      <a:lnTo>
                        <a:pt x="164" y="230"/>
                      </a:lnTo>
                      <a:lnTo>
                        <a:pt x="160" y="234"/>
                      </a:lnTo>
                      <a:lnTo>
                        <a:pt x="154" y="234"/>
                      </a:lnTo>
                      <a:lnTo>
                        <a:pt x="132" y="240"/>
                      </a:lnTo>
                      <a:lnTo>
                        <a:pt x="110" y="248"/>
                      </a:lnTo>
                      <a:lnTo>
                        <a:pt x="86" y="258"/>
                      </a:lnTo>
                      <a:lnTo>
                        <a:pt x="64" y="266"/>
                      </a:lnTo>
                      <a:lnTo>
                        <a:pt x="64" y="264"/>
                      </a:lnTo>
                      <a:lnTo>
                        <a:pt x="62" y="262"/>
                      </a:lnTo>
                      <a:lnTo>
                        <a:pt x="60" y="262"/>
                      </a:lnTo>
                      <a:lnTo>
                        <a:pt x="54" y="262"/>
                      </a:lnTo>
                      <a:lnTo>
                        <a:pt x="48" y="264"/>
                      </a:lnTo>
                      <a:lnTo>
                        <a:pt x="34" y="270"/>
                      </a:lnTo>
                      <a:lnTo>
                        <a:pt x="22" y="276"/>
                      </a:lnTo>
                      <a:lnTo>
                        <a:pt x="14" y="278"/>
                      </a:lnTo>
                      <a:lnTo>
                        <a:pt x="8" y="278"/>
                      </a:lnTo>
                      <a:lnTo>
                        <a:pt x="0" y="278"/>
                      </a:lnTo>
                      <a:lnTo>
                        <a:pt x="14" y="270"/>
                      </a:lnTo>
                      <a:lnTo>
                        <a:pt x="36" y="262"/>
                      </a:lnTo>
                      <a:lnTo>
                        <a:pt x="58" y="258"/>
                      </a:lnTo>
                      <a:lnTo>
                        <a:pt x="76" y="256"/>
                      </a:lnTo>
                      <a:lnTo>
                        <a:pt x="82" y="256"/>
                      </a:lnTo>
                      <a:lnTo>
                        <a:pt x="84" y="254"/>
                      </a:lnTo>
                      <a:lnTo>
                        <a:pt x="90" y="248"/>
                      </a:lnTo>
                      <a:lnTo>
                        <a:pt x="96" y="244"/>
                      </a:lnTo>
                      <a:lnTo>
                        <a:pt x="102" y="242"/>
                      </a:lnTo>
                      <a:lnTo>
                        <a:pt x="120" y="236"/>
                      </a:lnTo>
                      <a:lnTo>
                        <a:pt x="136" y="232"/>
                      </a:lnTo>
                      <a:lnTo>
                        <a:pt x="166" y="210"/>
                      </a:lnTo>
                      <a:lnTo>
                        <a:pt x="164" y="206"/>
                      </a:lnTo>
                      <a:lnTo>
                        <a:pt x="162" y="204"/>
                      </a:lnTo>
                      <a:lnTo>
                        <a:pt x="154" y="210"/>
                      </a:lnTo>
                      <a:lnTo>
                        <a:pt x="146" y="210"/>
                      </a:lnTo>
                      <a:lnTo>
                        <a:pt x="146" y="204"/>
                      </a:lnTo>
                      <a:lnTo>
                        <a:pt x="144" y="202"/>
                      </a:lnTo>
                      <a:lnTo>
                        <a:pt x="140" y="202"/>
                      </a:lnTo>
                      <a:lnTo>
                        <a:pt x="136" y="202"/>
                      </a:lnTo>
                      <a:lnTo>
                        <a:pt x="132" y="204"/>
                      </a:lnTo>
                      <a:lnTo>
                        <a:pt x="124" y="208"/>
                      </a:lnTo>
                      <a:lnTo>
                        <a:pt x="112" y="208"/>
                      </a:lnTo>
                      <a:lnTo>
                        <a:pt x="118" y="204"/>
                      </a:lnTo>
                      <a:lnTo>
                        <a:pt x="126" y="198"/>
                      </a:lnTo>
                      <a:lnTo>
                        <a:pt x="132" y="192"/>
                      </a:lnTo>
                      <a:lnTo>
                        <a:pt x="136" y="186"/>
                      </a:lnTo>
                      <a:lnTo>
                        <a:pt x="132" y="186"/>
                      </a:lnTo>
                      <a:lnTo>
                        <a:pt x="128" y="186"/>
                      </a:lnTo>
                      <a:lnTo>
                        <a:pt x="120" y="186"/>
                      </a:lnTo>
                      <a:lnTo>
                        <a:pt x="116" y="186"/>
                      </a:lnTo>
                      <a:lnTo>
                        <a:pt x="112" y="184"/>
                      </a:lnTo>
                      <a:lnTo>
                        <a:pt x="110" y="178"/>
                      </a:lnTo>
                      <a:lnTo>
                        <a:pt x="110" y="160"/>
                      </a:lnTo>
                      <a:lnTo>
                        <a:pt x="152" y="128"/>
                      </a:lnTo>
                      <a:lnTo>
                        <a:pt x="158" y="130"/>
                      </a:lnTo>
                      <a:lnTo>
                        <a:pt x="166" y="132"/>
                      </a:lnTo>
                      <a:lnTo>
                        <a:pt x="190" y="130"/>
                      </a:lnTo>
                      <a:lnTo>
                        <a:pt x="214" y="124"/>
                      </a:lnTo>
                      <a:lnTo>
                        <a:pt x="224" y="122"/>
                      </a:lnTo>
                      <a:lnTo>
                        <a:pt x="236" y="116"/>
                      </a:lnTo>
                      <a:lnTo>
                        <a:pt x="244" y="110"/>
                      </a:lnTo>
                      <a:lnTo>
                        <a:pt x="246" y="104"/>
                      </a:lnTo>
                      <a:lnTo>
                        <a:pt x="234" y="108"/>
                      </a:lnTo>
                      <a:lnTo>
                        <a:pt x="228" y="110"/>
                      </a:lnTo>
                      <a:lnTo>
                        <a:pt x="220" y="112"/>
                      </a:lnTo>
                      <a:lnTo>
                        <a:pt x="212" y="110"/>
                      </a:lnTo>
                      <a:lnTo>
                        <a:pt x="202" y="108"/>
                      </a:lnTo>
                      <a:lnTo>
                        <a:pt x="186" y="102"/>
                      </a:lnTo>
                      <a:lnTo>
                        <a:pt x="234" y="70"/>
                      </a:lnTo>
                      <a:lnTo>
                        <a:pt x="242" y="70"/>
                      </a:lnTo>
                      <a:lnTo>
                        <a:pt x="252" y="72"/>
                      </a:lnTo>
                      <a:lnTo>
                        <a:pt x="252" y="78"/>
                      </a:lnTo>
                      <a:lnTo>
                        <a:pt x="254" y="80"/>
                      </a:lnTo>
                      <a:lnTo>
                        <a:pt x="258" y="82"/>
                      </a:lnTo>
                      <a:lnTo>
                        <a:pt x="264" y="82"/>
                      </a:lnTo>
                      <a:lnTo>
                        <a:pt x="268" y="82"/>
                      </a:lnTo>
                      <a:lnTo>
                        <a:pt x="272" y="80"/>
                      </a:lnTo>
                      <a:lnTo>
                        <a:pt x="272" y="76"/>
                      </a:lnTo>
                      <a:lnTo>
                        <a:pt x="274" y="70"/>
                      </a:lnTo>
                      <a:lnTo>
                        <a:pt x="270" y="70"/>
                      </a:lnTo>
                      <a:lnTo>
                        <a:pt x="268" y="68"/>
                      </a:lnTo>
                      <a:lnTo>
                        <a:pt x="268" y="66"/>
                      </a:lnTo>
                      <a:lnTo>
                        <a:pt x="268" y="60"/>
                      </a:lnTo>
                      <a:lnTo>
                        <a:pt x="266" y="58"/>
                      </a:lnTo>
                      <a:lnTo>
                        <a:pt x="266" y="54"/>
                      </a:lnTo>
                      <a:lnTo>
                        <a:pt x="266" y="46"/>
                      </a:lnTo>
                      <a:lnTo>
                        <a:pt x="280" y="36"/>
                      </a:lnTo>
                      <a:lnTo>
                        <a:pt x="288" y="38"/>
                      </a:lnTo>
                      <a:lnTo>
                        <a:pt x="296" y="40"/>
                      </a:lnTo>
                      <a:lnTo>
                        <a:pt x="306" y="38"/>
                      </a:lnTo>
                      <a:lnTo>
                        <a:pt x="318" y="32"/>
                      </a:lnTo>
                      <a:lnTo>
                        <a:pt x="324" y="28"/>
                      </a:lnTo>
                      <a:lnTo>
                        <a:pt x="332" y="22"/>
                      </a:lnTo>
                      <a:lnTo>
                        <a:pt x="356" y="14"/>
                      </a:lnTo>
                      <a:lnTo>
                        <a:pt x="384" y="10"/>
                      </a:lnTo>
                      <a:lnTo>
                        <a:pt x="410" y="4"/>
                      </a:lnTo>
                      <a:lnTo>
                        <a:pt x="436" y="0"/>
                      </a:lnTo>
                      <a:lnTo>
                        <a:pt x="444" y="2"/>
                      </a:lnTo>
                      <a:lnTo>
                        <a:pt x="452" y="4"/>
                      </a:lnTo>
                      <a:lnTo>
                        <a:pt x="462" y="6"/>
                      </a:lnTo>
                      <a:lnTo>
                        <a:pt x="472" y="6"/>
                      </a:lnTo>
                      <a:lnTo>
                        <a:pt x="474" y="12"/>
                      </a:lnTo>
                      <a:lnTo>
                        <a:pt x="476" y="12"/>
                      </a:lnTo>
                      <a:lnTo>
                        <a:pt x="510" y="12"/>
                      </a:lnTo>
                      <a:lnTo>
                        <a:pt x="516" y="14"/>
                      </a:lnTo>
                      <a:lnTo>
                        <a:pt x="520" y="16"/>
                      </a:lnTo>
                      <a:lnTo>
                        <a:pt x="534" y="16"/>
                      </a:lnTo>
                      <a:lnTo>
                        <a:pt x="548" y="16"/>
                      </a:lnTo>
                      <a:lnTo>
                        <a:pt x="554" y="18"/>
                      </a:lnTo>
                      <a:lnTo>
                        <a:pt x="562" y="20"/>
                      </a:lnTo>
                      <a:lnTo>
                        <a:pt x="574" y="20"/>
                      </a:lnTo>
                      <a:lnTo>
                        <a:pt x="402" y="178"/>
                      </a:lnTo>
                      <a:lnTo>
                        <a:pt x="40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2" name="íṩļîdê">
                  <a:extLst>
                    <a:ext uri="{FF2B5EF4-FFF2-40B4-BE49-F238E27FC236}">
                      <a16:creationId xmlns:a16="http://schemas.microsoft.com/office/drawing/2014/main" id="{6E5BD577-D27D-4E15-B74F-E1406433880C}"/>
                    </a:ext>
                  </a:extLst>
                </p:cNvPr>
                <p:cNvSpPr/>
                <p:nvPr/>
              </p:nvSpPr>
              <p:spPr bwMode="auto">
                <a:xfrm>
                  <a:off x="1224339" y="2865917"/>
                  <a:ext cx="746452" cy="559021"/>
                </a:xfrm>
                <a:custGeom>
                  <a:avLst/>
                  <a:gdLst>
                    <a:gd name="T0" fmla="*/ 2147483647 w 428"/>
                    <a:gd name="T1" fmla="*/ 2147483647 h 336"/>
                    <a:gd name="T2" fmla="*/ 2147483647 w 428"/>
                    <a:gd name="T3" fmla="*/ 2147483647 h 336"/>
                    <a:gd name="T4" fmla="*/ 2147483647 w 428"/>
                    <a:gd name="T5" fmla="*/ 2147483647 h 336"/>
                    <a:gd name="T6" fmla="*/ 2147483647 w 428"/>
                    <a:gd name="T7" fmla="*/ 2147483647 h 336"/>
                    <a:gd name="T8" fmla="*/ 2147483647 w 428"/>
                    <a:gd name="T9" fmla="*/ 2147483647 h 336"/>
                    <a:gd name="T10" fmla="*/ 2147483647 w 428"/>
                    <a:gd name="T11" fmla="*/ 2147483647 h 336"/>
                    <a:gd name="T12" fmla="*/ 2147483647 w 428"/>
                    <a:gd name="T13" fmla="*/ 2147483647 h 336"/>
                    <a:gd name="T14" fmla="*/ 2147483647 w 428"/>
                    <a:gd name="T15" fmla="*/ 2147483647 h 336"/>
                    <a:gd name="T16" fmla="*/ 2147483647 w 428"/>
                    <a:gd name="T17" fmla="*/ 2147483647 h 336"/>
                    <a:gd name="T18" fmla="*/ 2147483647 w 428"/>
                    <a:gd name="T19" fmla="*/ 2147483647 h 336"/>
                    <a:gd name="T20" fmla="*/ 2147483647 w 428"/>
                    <a:gd name="T21" fmla="*/ 2147483647 h 336"/>
                    <a:gd name="T22" fmla="*/ 2147483647 w 428"/>
                    <a:gd name="T23" fmla="*/ 2147483647 h 336"/>
                    <a:gd name="T24" fmla="*/ 2147483647 w 428"/>
                    <a:gd name="T25" fmla="*/ 2147483647 h 336"/>
                    <a:gd name="T26" fmla="*/ 2147483647 w 428"/>
                    <a:gd name="T27" fmla="*/ 2147483647 h 336"/>
                    <a:gd name="T28" fmla="*/ 2147483647 w 428"/>
                    <a:gd name="T29" fmla="*/ 2147483647 h 336"/>
                    <a:gd name="T30" fmla="*/ 2147483647 w 428"/>
                    <a:gd name="T31" fmla="*/ 2147483647 h 336"/>
                    <a:gd name="T32" fmla="*/ 2147483647 w 428"/>
                    <a:gd name="T33" fmla="*/ 0 h 336"/>
                    <a:gd name="T34" fmla="*/ 2147483647 w 428"/>
                    <a:gd name="T35" fmla="*/ 2147483647 h 336"/>
                    <a:gd name="T36" fmla="*/ 2147483647 w 428"/>
                    <a:gd name="T37" fmla="*/ 2147483647 h 336"/>
                    <a:gd name="T38" fmla="*/ 2147483647 w 428"/>
                    <a:gd name="T39" fmla="*/ 2147483647 h 336"/>
                    <a:gd name="T40" fmla="*/ 2147483647 w 428"/>
                    <a:gd name="T41" fmla="*/ 2147483647 h 336"/>
                    <a:gd name="T42" fmla="*/ 2147483647 w 428"/>
                    <a:gd name="T43" fmla="*/ 2147483647 h 336"/>
                    <a:gd name="T44" fmla="*/ 2147483647 w 428"/>
                    <a:gd name="T45" fmla="*/ 2147483647 h 336"/>
                    <a:gd name="T46" fmla="*/ 2147483647 w 428"/>
                    <a:gd name="T47" fmla="*/ 2147483647 h 336"/>
                    <a:gd name="T48" fmla="*/ 2147483647 w 428"/>
                    <a:gd name="T49" fmla="*/ 2147483647 h 336"/>
                    <a:gd name="T50" fmla="*/ 2147483647 w 428"/>
                    <a:gd name="T51" fmla="*/ 2147483647 h 336"/>
                    <a:gd name="T52" fmla="*/ 2147483647 w 428"/>
                    <a:gd name="T53" fmla="*/ 2147483647 h 336"/>
                    <a:gd name="T54" fmla="*/ 2147483647 w 428"/>
                    <a:gd name="T55" fmla="*/ 2147483647 h 336"/>
                    <a:gd name="T56" fmla="*/ 2147483647 w 428"/>
                    <a:gd name="T57" fmla="*/ 2147483647 h 336"/>
                    <a:gd name="T58" fmla="*/ 2147483647 w 428"/>
                    <a:gd name="T59" fmla="*/ 2147483647 h 336"/>
                    <a:gd name="T60" fmla="*/ 2147483647 w 428"/>
                    <a:gd name="T61" fmla="*/ 2147483647 h 336"/>
                    <a:gd name="T62" fmla="*/ 2147483647 w 428"/>
                    <a:gd name="T63" fmla="*/ 2147483647 h 336"/>
                    <a:gd name="T64" fmla="*/ 2147483647 w 428"/>
                    <a:gd name="T65" fmla="*/ 2147483647 h 336"/>
                    <a:gd name="T66" fmla="*/ 2147483647 w 428"/>
                    <a:gd name="T67" fmla="*/ 2147483647 h 336"/>
                    <a:gd name="T68" fmla="*/ 2147483647 w 428"/>
                    <a:gd name="T69" fmla="*/ 2147483647 h 336"/>
                    <a:gd name="T70" fmla="*/ 2147483647 w 428"/>
                    <a:gd name="T71" fmla="*/ 2147483647 h 336"/>
                    <a:gd name="T72" fmla="*/ 2147483647 w 428"/>
                    <a:gd name="T73" fmla="*/ 2147483647 h 336"/>
                    <a:gd name="T74" fmla="*/ 2147483647 w 428"/>
                    <a:gd name="T75" fmla="*/ 2147483647 h 336"/>
                    <a:gd name="T76" fmla="*/ 2147483647 w 428"/>
                    <a:gd name="T77" fmla="*/ 2147483647 h 336"/>
                    <a:gd name="T78" fmla="*/ 2147483647 w 428"/>
                    <a:gd name="T79" fmla="*/ 2147483647 h 336"/>
                    <a:gd name="T80" fmla="*/ 2147483647 w 428"/>
                    <a:gd name="T81" fmla="*/ 2147483647 h 336"/>
                    <a:gd name="T82" fmla="*/ 2147483647 w 428"/>
                    <a:gd name="T83" fmla="*/ 2147483647 h 336"/>
                    <a:gd name="T84" fmla="*/ 2147483647 w 428"/>
                    <a:gd name="T85" fmla="*/ 2147483647 h 336"/>
                    <a:gd name="T86" fmla="*/ 2147483647 w 428"/>
                    <a:gd name="T87" fmla="*/ 2147483647 h 336"/>
                    <a:gd name="T88" fmla="*/ 2147483647 w 428"/>
                    <a:gd name="T89" fmla="*/ 2147483647 h 336"/>
                    <a:gd name="T90" fmla="*/ 2147483647 w 428"/>
                    <a:gd name="T91" fmla="*/ 2147483647 h 336"/>
                    <a:gd name="T92" fmla="*/ 2147483647 w 428"/>
                    <a:gd name="T93" fmla="*/ 2147483647 h 336"/>
                    <a:gd name="T94" fmla="*/ 2147483647 w 428"/>
                    <a:gd name="T95" fmla="*/ 2147483647 h 336"/>
                    <a:gd name="T96" fmla="*/ 2147483647 w 428"/>
                    <a:gd name="T97" fmla="*/ 2147483647 h 336"/>
                    <a:gd name="T98" fmla="*/ 2147483647 w 428"/>
                    <a:gd name="T99" fmla="*/ 2147483647 h 336"/>
                    <a:gd name="T100" fmla="*/ 2147483647 w 428"/>
                    <a:gd name="T101" fmla="*/ 2147483647 h 336"/>
                    <a:gd name="T102" fmla="*/ 2147483647 w 428"/>
                    <a:gd name="T103" fmla="*/ 2147483647 h 336"/>
                    <a:gd name="T104" fmla="*/ 2147483647 w 428"/>
                    <a:gd name="T105" fmla="*/ 2147483647 h 336"/>
                    <a:gd name="T106" fmla="*/ 2147483647 w 428"/>
                    <a:gd name="T107" fmla="*/ 2147483647 h 336"/>
                    <a:gd name="T108" fmla="*/ 2147483647 w 428"/>
                    <a:gd name="T109" fmla="*/ 2147483647 h 336"/>
                    <a:gd name="T110" fmla="*/ 2147483647 w 428"/>
                    <a:gd name="T111" fmla="*/ 2147483647 h 3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428"/>
                    <a:gd name="T169" fmla="*/ 0 h 336"/>
                    <a:gd name="T170" fmla="*/ 428 w 428"/>
                    <a:gd name="T171" fmla="*/ 336 h 3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428" h="336">
                      <a:moveTo>
                        <a:pt x="400" y="274"/>
                      </a:moveTo>
                      <a:lnTo>
                        <a:pt x="402" y="270"/>
                      </a:lnTo>
                      <a:lnTo>
                        <a:pt x="408" y="260"/>
                      </a:lnTo>
                      <a:lnTo>
                        <a:pt x="410" y="250"/>
                      </a:lnTo>
                      <a:lnTo>
                        <a:pt x="416" y="234"/>
                      </a:lnTo>
                      <a:lnTo>
                        <a:pt x="418" y="228"/>
                      </a:lnTo>
                      <a:lnTo>
                        <a:pt x="422" y="222"/>
                      </a:lnTo>
                      <a:lnTo>
                        <a:pt x="428" y="210"/>
                      </a:lnTo>
                      <a:lnTo>
                        <a:pt x="426" y="206"/>
                      </a:lnTo>
                      <a:lnTo>
                        <a:pt x="426" y="202"/>
                      </a:lnTo>
                      <a:lnTo>
                        <a:pt x="422" y="202"/>
                      </a:lnTo>
                      <a:lnTo>
                        <a:pt x="410" y="202"/>
                      </a:lnTo>
                      <a:lnTo>
                        <a:pt x="394" y="204"/>
                      </a:lnTo>
                      <a:lnTo>
                        <a:pt x="378" y="208"/>
                      </a:lnTo>
                      <a:lnTo>
                        <a:pt x="372" y="212"/>
                      </a:lnTo>
                      <a:lnTo>
                        <a:pt x="368" y="216"/>
                      </a:lnTo>
                      <a:lnTo>
                        <a:pt x="364" y="224"/>
                      </a:lnTo>
                      <a:lnTo>
                        <a:pt x="358" y="234"/>
                      </a:lnTo>
                      <a:lnTo>
                        <a:pt x="352" y="246"/>
                      </a:lnTo>
                      <a:lnTo>
                        <a:pt x="346" y="254"/>
                      </a:lnTo>
                      <a:lnTo>
                        <a:pt x="334" y="256"/>
                      </a:lnTo>
                      <a:lnTo>
                        <a:pt x="320" y="260"/>
                      </a:lnTo>
                      <a:lnTo>
                        <a:pt x="310" y="262"/>
                      </a:lnTo>
                      <a:lnTo>
                        <a:pt x="298" y="264"/>
                      </a:lnTo>
                      <a:lnTo>
                        <a:pt x="288" y="262"/>
                      </a:lnTo>
                      <a:lnTo>
                        <a:pt x="280" y="256"/>
                      </a:lnTo>
                      <a:lnTo>
                        <a:pt x="272" y="248"/>
                      </a:lnTo>
                      <a:lnTo>
                        <a:pt x="266" y="238"/>
                      </a:lnTo>
                      <a:lnTo>
                        <a:pt x="260" y="226"/>
                      </a:lnTo>
                      <a:lnTo>
                        <a:pt x="258" y="216"/>
                      </a:lnTo>
                      <a:lnTo>
                        <a:pt x="256" y="204"/>
                      </a:lnTo>
                      <a:lnTo>
                        <a:pt x="256" y="194"/>
                      </a:lnTo>
                      <a:lnTo>
                        <a:pt x="258" y="178"/>
                      </a:lnTo>
                      <a:lnTo>
                        <a:pt x="260" y="160"/>
                      </a:lnTo>
                      <a:lnTo>
                        <a:pt x="268" y="142"/>
                      </a:lnTo>
                      <a:lnTo>
                        <a:pt x="276" y="128"/>
                      </a:lnTo>
                      <a:lnTo>
                        <a:pt x="256" y="122"/>
                      </a:lnTo>
                      <a:lnTo>
                        <a:pt x="248" y="116"/>
                      </a:lnTo>
                      <a:lnTo>
                        <a:pt x="244" y="114"/>
                      </a:lnTo>
                      <a:lnTo>
                        <a:pt x="242" y="110"/>
                      </a:lnTo>
                      <a:lnTo>
                        <a:pt x="240" y="94"/>
                      </a:lnTo>
                      <a:lnTo>
                        <a:pt x="236" y="76"/>
                      </a:lnTo>
                      <a:lnTo>
                        <a:pt x="232" y="68"/>
                      </a:lnTo>
                      <a:lnTo>
                        <a:pt x="230" y="60"/>
                      </a:lnTo>
                      <a:lnTo>
                        <a:pt x="224" y="56"/>
                      </a:lnTo>
                      <a:lnTo>
                        <a:pt x="216" y="56"/>
                      </a:lnTo>
                      <a:lnTo>
                        <a:pt x="210" y="56"/>
                      </a:lnTo>
                      <a:lnTo>
                        <a:pt x="208" y="56"/>
                      </a:lnTo>
                      <a:lnTo>
                        <a:pt x="204" y="62"/>
                      </a:lnTo>
                      <a:lnTo>
                        <a:pt x="198" y="66"/>
                      </a:lnTo>
                      <a:lnTo>
                        <a:pt x="192" y="68"/>
                      </a:lnTo>
                      <a:lnTo>
                        <a:pt x="188" y="68"/>
                      </a:lnTo>
                      <a:lnTo>
                        <a:pt x="184" y="66"/>
                      </a:lnTo>
                      <a:lnTo>
                        <a:pt x="180" y="62"/>
                      </a:lnTo>
                      <a:lnTo>
                        <a:pt x="178" y="58"/>
                      </a:lnTo>
                      <a:lnTo>
                        <a:pt x="174" y="38"/>
                      </a:lnTo>
                      <a:lnTo>
                        <a:pt x="170" y="34"/>
                      </a:lnTo>
                      <a:lnTo>
                        <a:pt x="166" y="30"/>
                      </a:lnTo>
                      <a:lnTo>
                        <a:pt x="160" y="26"/>
                      </a:lnTo>
                      <a:lnTo>
                        <a:pt x="158" y="18"/>
                      </a:lnTo>
                      <a:lnTo>
                        <a:pt x="152" y="20"/>
                      </a:lnTo>
                      <a:lnTo>
                        <a:pt x="148" y="20"/>
                      </a:lnTo>
                      <a:lnTo>
                        <a:pt x="132" y="18"/>
                      </a:lnTo>
                      <a:lnTo>
                        <a:pt x="128" y="28"/>
                      </a:lnTo>
                      <a:lnTo>
                        <a:pt x="78" y="28"/>
                      </a:lnTo>
                      <a:lnTo>
                        <a:pt x="34" y="2"/>
                      </a:lnTo>
                      <a:lnTo>
                        <a:pt x="28" y="0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2" y="36"/>
                      </a:lnTo>
                      <a:lnTo>
                        <a:pt x="2" y="38"/>
                      </a:lnTo>
                      <a:lnTo>
                        <a:pt x="2" y="42"/>
                      </a:lnTo>
                      <a:lnTo>
                        <a:pt x="4" y="48"/>
                      </a:lnTo>
                      <a:lnTo>
                        <a:pt x="4" y="54"/>
                      </a:lnTo>
                      <a:lnTo>
                        <a:pt x="8" y="56"/>
                      </a:lnTo>
                      <a:lnTo>
                        <a:pt x="12" y="62"/>
                      </a:lnTo>
                      <a:lnTo>
                        <a:pt x="20" y="70"/>
                      </a:lnTo>
                      <a:lnTo>
                        <a:pt x="22" y="74"/>
                      </a:lnTo>
                      <a:lnTo>
                        <a:pt x="22" y="78"/>
                      </a:lnTo>
                      <a:lnTo>
                        <a:pt x="20" y="82"/>
                      </a:lnTo>
                      <a:lnTo>
                        <a:pt x="14" y="84"/>
                      </a:lnTo>
                      <a:lnTo>
                        <a:pt x="12" y="88"/>
                      </a:lnTo>
                      <a:lnTo>
                        <a:pt x="8" y="92"/>
                      </a:lnTo>
                      <a:lnTo>
                        <a:pt x="8" y="96"/>
                      </a:lnTo>
                      <a:lnTo>
                        <a:pt x="12" y="102"/>
                      </a:lnTo>
                      <a:lnTo>
                        <a:pt x="16" y="108"/>
                      </a:lnTo>
                      <a:lnTo>
                        <a:pt x="24" y="110"/>
                      </a:lnTo>
                      <a:lnTo>
                        <a:pt x="32" y="112"/>
                      </a:lnTo>
                      <a:lnTo>
                        <a:pt x="34" y="118"/>
                      </a:lnTo>
                      <a:lnTo>
                        <a:pt x="38" y="120"/>
                      </a:lnTo>
                      <a:lnTo>
                        <a:pt x="40" y="124"/>
                      </a:lnTo>
                      <a:lnTo>
                        <a:pt x="40" y="130"/>
                      </a:lnTo>
                      <a:lnTo>
                        <a:pt x="40" y="134"/>
                      </a:lnTo>
                      <a:lnTo>
                        <a:pt x="40" y="138"/>
                      </a:lnTo>
                      <a:lnTo>
                        <a:pt x="38" y="140"/>
                      </a:lnTo>
                      <a:lnTo>
                        <a:pt x="38" y="144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54"/>
                      </a:lnTo>
                      <a:lnTo>
                        <a:pt x="48" y="158"/>
                      </a:lnTo>
                      <a:lnTo>
                        <a:pt x="54" y="164"/>
                      </a:lnTo>
                      <a:lnTo>
                        <a:pt x="66" y="182"/>
                      </a:lnTo>
                      <a:lnTo>
                        <a:pt x="68" y="180"/>
                      </a:lnTo>
                      <a:lnTo>
                        <a:pt x="72" y="178"/>
                      </a:lnTo>
                      <a:lnTo>
                        <a:pt x="74" y="176"/>
                      </a:lnTo>
                      <a:lnTo>
                        <a:pt x="76" y="172"/>
                      </a:lnTo>
                      <a:lnTo>
                        <a:pt x="74" y="164"/>
                      </a:lnTo>
                      <a:lnTo>
                        <a:pt x="68" y="158"/>
                      </a:lnTo>
                      <a:lnTo>
                        <a:pt x="66" y="152"/>
                      </a:lnTo>
                      <a:lnTo>
                        <a:pt x="60" y="146"/>
                      </a:lnTo>
                      <a:lnTo>
                        <a:pt x="62" y="142"/>
                      </a:lnTo>
                      <a:lnTo>
                        <a:pt x="60" y="138"/>
                      </a:lnTo>
                      <a:lnTo>
                        <a:pt x="56" y="128"/>
                      </a:lnTo>
                      <a:lnTo>
                        <a:pt x="54" y="116"/>
                      </a:lnTo>
                      <a:lnTo>
                        <a:pt x="50" y="108"/>
                      </a:lnTo>
                      <a:lnTo>
                        <a:pt x="48" y="106"/>
                      </a:lnTo>
                      <a:lnTo>
                        <a:pt x="46" y="104"/>
                      </a:lnTo>
                      <a:lnTo>
                        <a:pt x="46" y="102"/>
                      </a:lnTo>
                      <a:lnTo>
                        <a:pt x="44" y="90"/>
                      </a:lnTo>
                      <a:lnTo>
                        <a:pt x="42" y="82"/>
                      </a:lnTo>
                      <a:lnTo>
                        <a:pt x="36" y="62"/>
                      </a:lnTo>
                      <a:lnTo>
                        <a:pt x="34" y="60"/>
                      </a:lnTo>
                      <a:lnTo>
                        <a:pt x="34" y="58"/>
                      </a:lnTo>
                      <a:lnTo>
                        <a:pt x="32" y="56"/>
                      </a:lnTo>
                      <a:lnTo>
                        <a:pt x="30" y="56"/>
                      </a:lnTo>
                      <a:lnTo>
                        <a:pt x="28" y="56"/>
                      </a:lnTo>
                      <a:lnTo>
                        <a:pt x="26" y="48"/>
                      </a:lnTo>
                      <a:lnTo>
                        <a:pt x="28" y="30"/>
                      </a:lnTo>
                      <a:lnTo>
                        <a:pt x="30" y="24"/>
                      </a:lnTo>
                      <a:lnTo>
                        <a:pt x="30" y="22"/>
                      </a:lnTo>
                      <a:lnTo>
                        <a:pt x="32" y="20"/>
                      </a:lnTo>
                      <a:lnTo>
                        <a:pt x="38" y="22"/>
                      </a:lnTo>
                      <a:lnTo>
                        <a:pt x="42" y="24"/>
                      </a:lnTo>
                      <a:lnTo>
                        <a:pt x="46" y="28"/>
                      </a:lnTo>
                      <a:lnTo>
                        <a:pt x="48" y="32"/>
                      </a:lnTo>
                      <a:lnTo>
                        <a:pt x="52" y="44"/>
                      </a:lnTo>
                      <a:lnTo>
                        <a:pt x="54" y="56"/>
                      </a:lnTo>
                      <a:lnTo>
                        <a:pt x="54" y="58"/>
                      </a:lnTo>
                      <a:lnTo>
                        <a:pt x="52" y="64"/>
                      </a:lnTo>
                      <a:lnTo>
                        <a:pt x="50" y="70"/>
                      </a:lnTo>
                      <a:lnTo>
                        <a:pt x="50" y="72"/>
                      </a:lnTo>
                      <a:lnTo>
                        <a:pt x="52" y="74"/>
                      </a:lnTo>
                      <a:lnTo>
                        <a:pt x="58" y="74"/>
                      </a:lnTo>
                      <a:lnTo>
                        <a:pt x="58" y="80"/>
                      </a:lnTo>
                      <a:lnTo>
                        <a:pt x="62" y="84"/>
                      </a:lnTo>
                      <a:lnTo>
                        <a:pt x="66" y="88"/>
                      </a:lnTo>
                      <a:lnTo>
                        <a:pt x="68" y="88"/>
                      </a:lnTo>
                      <a:lnTo>
                        <a:pt x="72" y="100"/>
                      </a:lnTo>
                      <a:lnTo>
                        <a:pt x="76" y="106"/>
                      </a:lnTo>
                      <a:lnTo>
                        <a:pt x="80" y="110"/>
                      </a:lnTo>
                      <a:lnTo>
                        <a:pt x="84" y="112"/>
                      </a:lnTo>
                      <a:lnTo>
                        <a:pt x="86" y="114"/>
                      </a:lnTo>
                      <a:lnTo>
                        <a:pt x="88" y="116"/>
                      </a:lnTo>
                      <a:lnTo>
                        <a:pt x="86" y="120"/>
                      </a:lnTo>
                      <a:lnTo>
                        <a:pt x="84" y="126"/>
                      </a:lnTo>
                      <a:lnTo>
                        <a:pt x="86" y="132"/>
                      </a:lnTo>
                      <a:lnTo>
                        <a:pt x="92" y="140"/>
                      </a:lnTo>
                      <a:lnTo>
                        <a:pt x="104" y="154"/>
                      </a:lnTo>
                      <a:lnTo>
                        <a:pt x="112" y="162"/>
                      </a:lnTo>
                      <a:lnTo>
                        <a:pt x="118" y="168"/>
                      </a:lnTo>
                      <a:lnTo>
                        <a:pt x="122" y="178"/>
                      </a:lnTo>
                      <a:lnTo>
                        <a:pt x="130" y="188"/>
                      </a:lnTo>
                      <a:lnTo>
                        <a:pt x="130" y="202"/>
                      </a:lnTo>
                      <a:lnTo>
                        <a:pt x="132" y="206"/>
                      </a:lnTo>
                      <a:lnTo>
                        <a:pt x="132" y="210"/>
                      </a:lnTo>
                      <a:lnTo>
                        <a:pt x="132" y="216"/>
                      </a:lnTo>
                      <a:lnTo>
                        <a:pt x="130" y="220"/>
                      </a:lnTo>
                      <a:lnTo>
                        <a:pt x="128" y="220"/>
                      </a:lnTo>
                      <a:lnTo>
                        <a:pt x="128" y="226"/>
                      </a:lnTo>
                      <a:lnTo>
                        <a:pt x="124" y="226"/>
                      </a:lnTo>
                      <a:lnTo>
                        <a:pt x="124" y="232"/>
                      </a:lnTo>
                      <a:lnTo>
                        <a:pt x="126" y="238"/>
                      </a:lnTo>
                      <a:lnTo>
                        <a:pt x="130" y="244"/>
                      </a:lnTo>
                      <a:lnTo>
                        <a:pt x="138" y="250"/>
                      </a:lnTo>
                      <a:lnTo>
                        <a:pt x="148" y="256"/>
                      </a:lnTo>
                      <a:lnTo>
                        <a:pt x="150" y="262"/>
                      </a:lnTo>
                      <a:lnTo>
                        <a:pt x="154" y="266"/>
                      </a:lnTo>
                      <a:lnTo>
                        <a:pt x="158" y="270"/>
                      </a:lnTo>
                      <a:lnTo>
                        <a:pt x="166" y="270"/>
                      </a:lnTo>
                      <a:lnTo>
                        <a:pt x="174" y="272"/>
                      </a:lnTo>
                      <a:lnTo>
                        <a:pt x="178" y="274"/>
                      </a:lnTo>
                      <a:lnTo>
                        <a:pt x="190" y="284"/>
                      </a:lnTo>
                      <a:lnTo>
                        <a:pt x="198" y="290"/>
                      </a:lnTo>
                      <a:lnTo>
                        <a:pt x="204" y="294"/>
                      </a:lnTo>
                      <a:lnTo>
                        <a:pt x="218" y="300"/>
                      </a:lnTo>
                      <a:lnTo>
                        <a:pt x="232" y="306"/>
                      </a:lnTo>
                      <a:lnTo>
                        <a:pt x="246" y="312"/>
                      </a:lnTo>
                      <a:lnTo>
                        <a:pt x="254" y="314"/>
                      </a:lnTo>
                      <a:lnTo>
                        <a:pt x="260" y="314"/>
                      </a:lnTo>
                      <a:lnTo>
                        <a:pt x="266" y="314"/>
                      </a:lnTo>
                      <a:lnTo>
                        <a:pt x="274" y="308"/>
                      </a:lnTo>
                      <a:lnTo>
                        <a:pt x="280" y="304"/>
                      </a:lnTo>
                      <a:lnTo>
                        <a:pt x="286" y="302"/>
                      </a:lnTo>
                      <a:lnTo>
                        <a:pt x="290" y="304"/>
                      </a:lnTo>
                      <a:lnTo>
                        <a:pt x="296" y="306"/>
                      </a:lnTo>
                      <a:lnTo>
                        <a:pt x="306" y="312"/>
                      </a:lnTo>
                      <a:lnTo>
                        <a:pt x="314" y="320"/>
                      </a:lnTo>
                      <a:lnTo>
                        <a:pt x="318" y="328"/>
                      </a:lnTo>
                      <a:lnTo>
                        <a:pt x="324" y="336"/>
                      </a:lnTo>
                      <a:lnTo>
                        <a:pt x="328" y="324"/>
                      </a:lnTo>
                      <a:lnTo>
                        <a:pt x="330" y="318"/>
                      </a:lnTo>
                      <a:lnTo>
                        <a:pt x="334" y="312"/>
                      </a:lnTo>
                      <a:lnTo>
                        <a:pt x="354" y="312"/>
                      </a:lnTo>
                      <a:lnTo>
                        <a:pt x="354" y="306"/>
                      </a:lnTo>
                      <a:lnTo>
                        <a:pt x="352" y="302"/>
                      </a:lnTo>
                      <a:lnTo>
                        <a:pt x="348" y="300"/>
                      </a:lnTo>
                      <a:lnTo>
                        <a:pt x="346" y="296"/>
                      </a:lnTo>
                      <a:lnTo>
                        <a:pt x="344" y="292"/>
                      </a:lnTo>
                      <a:lnTo>
                        <a:pt x="348" y="284"/>
                      </a:lnTo>
                      <a:lnTo>
                        <a:pt x="352" y="280"/>
                      </a:lnTo>
                      <a:lnTo>
                        <a:pt x="356" y="278"/>
                      </a:lnTo>
                      <a:lnTo>
                        <a:pt x="380" y="278"/>
                      </a:lnTo>
                      <a:lnTo>
                        <a:pt x="384" y="278"/>
                      </a:lnTo>
                      <a:lnTo>
                        <a:pt x="386" y="276"/>
                      </a:lnTo>
                      <a:lnTo>
                        <a:pt x="388" y="274"/>
                      </a:lnTo>
                      <a:lnTo>
                        <a:pt x="390" y="270"/>
                      </a:lnTo>
                      <a:lnTo>
                        <a:pt x="392" y="268"/>
                      </a:lnTo>
                      <a:lnTo>
                        <a:pt x="396" y="268"/>
                      </a:lnTo>
                      <a:lnTo>
                        <a:pt x="398" y="270"/>
                      </a:lnTo>
                      <a:lnTo>
                        <a:pt x="398" y="274"/>
                      </a:lnTo>
                      <a:lnTo>
                        <a:pt x="400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3" name="îśḻîdé">
                  <a:extLst>
                    <a:ext uri="{FF2B5EF4-FFF2-40B4-BE49-F238E27FC236}">
                      <a16:creationId xmlns:a16="http://schemas.microsoft.com/office/drawing/2014/main" id="{1BFB630B-F609-4ED6-9467-CA32CF9E2191}"/>
                    </a:ext>
                  </a:extLst>
                </p:cNvPr>
                <p:cNvSpPr/>
                <p:nvPr/>
              </p:nvSpPr>
              <p:spPr bwMode="auto">
                <a:xfrm>
                  <a:off x="2027256" y="3158738"/>
                  <a:ext cx="282329" cy="106481"/>
                </a:xfrm>
                <a:custGeom>
                  <a:avLst/>
                  <a:gdLst>
                    <a:gd name="T0" fmla="*/ 2147483647 w 162"/>
                    <a:gd name="T1" fmla="*/ 2147483647 h 64"/>
                    <a:gd name="T2" fmla="*/ 2147483647 w 162"/>
                    <a:gd name="T3" fmla="*/ 2147483647 h 64"/>
                    <a:gd name="T4" fmla="*/ 2147483647 w 162"/>
                    <a:gd name="T5" fmla="*/ 2147483647 h 64"/>
                    <a:gd name="T6" fmla="*/ 2147483647 w 162"/>
                    <a:gd name="T7" fmla="*/ 2147483647 h 64"/>
                    <a:gd name="T8" fmla="*/ 2147483647 w 162"/>
                    <a:gd name="T9" fmla="*/ 2147483647 h 64"/>
                    <a:gd name="T10" fmla="*/ 2147483647 w 162"/>
                    <a:gd name="T11" fmla="*/ 2147483647 h 64"/>
                    <a:gd name="T12" fmla="*/ 2147483647 w 162"/>
                    <a:gd name="T13" fmla="*/ 2147483647 h 64"/>
                    <a:gd name="T14" fmla="*/ 2147483647 w 162"/>
                    <a:gd name="T15" fmla="*/ 2147483647 h 64"/>
                    <a:gd name="T16" fmla="*/ 2147483647 w 162"/>
                    <a:gd name="T17" fmla="*/ 2147483647 h 64"/>
                    <a:gd name="T18" fmla="*/ 2147483647 w 162"/>
                    <a:gd name="T19" fmla="*/ 2147483647 h 64"/>
                    <a:gd name="T20" fmla="*/ 2147483647 w 162"/>
                    <a:gd name="T21" fmla="*/ 2147483647 h 64"/>
                    <a:gd name="T22" fmla="*/ 2147483647 w 162"/>
                    <a:gd name="T23" fmla="*/ 2147483647 h 64"/>
                    <a:gd name="T24" fmla="*/ 2147483647 w 162"/>
                    <a:gd name="T25" fmla="*/ 2147483647 h 64"/>
                    <a:gd name="T26" fmla="*/ 0 w 162"/>
                    <a:gd name="T27" fmla="*/ 2147483647 h 64"/>
                    <a:gd name="T28" fmla="*/ 2147483647 w 162"/>
                    <a:gd name="T29" fmla="*/ 2147483647 h 64"/>
                    <a:gd name="T30" fmla="*/ 2147483647 w 162"/>
                    <a:gd name="T31" fmla="*/ 2147483647 h 64"/>
                    <a:gd name="T32" fmla="*/ 2147483647 w 162"/>
                    <a:gd name="T33" fmla="*/ 2147483647 h 64"/>
                    <a:gd name="T34" fmla="*/ 2147483647 w 162"/>
                    <a:gd name="T35" fmla="*/ 2147483647 h 64"/>
                    <a:gd name="T36" fmla="*/ 2147483647 w 162"/>
                    <a:gd name="T37" fmla="*/ 2147483647 h 64"/>
                    <a:gd name="T38" fmla="*/ 2147483647 w 162"/>
                    <a:gd name="T39" fmla="*/ 2147483647 h 64"/>
                    <a:gd name="T40" fmla="*/ 2147483647 w 162"/>
                    <a:gd name="T41" fmla="*/ 0 h 64"/>
                    <a:gd name="T42" fmla="*/ 2147483647 w 162"/>
                    <a:gd name="T43" fmla="*/ 0 h 64"/>
                    <a:gd name="T44" fmla="*/ 2147483647 w 162"/>
                    <a:gd name="T45" fmla="*/ 0 h 64"/>
                    <a:gd name="T46" fmla="*/ 2147483647 w 162"/>
                    <a:gd name="T47" fmla="*/ 2147483647 h 64"/>
                    <a:gd name="T48" fmla="*/ 2147483647 w 162"/>
                    <a:gd name="T49" fmla="*/ 2147483647 h 64"/>
                    <a:gd name="T50" fmla="*/ 2147483647 w 162"/>
                    <a:gd name="T51" fmla="*/ 2147483647 h 64"/>
                    <a:gd name="T52" fmla="*/ 2147483647 w 162"/>
                    <a:gd name="T53" fmla="*/ 2147483647 h 64"/>
                    <a:gd name="T54" fmla="*/ 2147483647 w 162"/>
                    <a:gd name="T55" fmla="*/ 2147483647 h 64"/>
                    <a:gd name="T56" fmla="*/ 2147483647 w 162"/>
                    <a:gd name="T57" fmla="*/ 2147483647 h 64"/>
                    <a:gd name="T58" fmla="*/ 2147483647 w 162"/>
                    <a:gd name="T59" fmla="*/ 2147483647 h 64"/>
                    <a:gd name="T60" fmla="*/ 2147483647 w 162"/>
                    <a:gd name="T61" fmla="*/ 2147483647 h 64"/>
                    <a:gd name="T62" fmla="*/ 2147483647 w 162"/>
                    <a:gd name="T63" fmla="*/ 2147483647 h 64"/>
                    <a:gd name="T64" fmla="*/ 2147483647 w 162"/>
                    <a:gd name="T65" fmla="*/ 2147483647 h 64"/>
                    <a:gd name="T66" fmla="*/ 2147483647 w 162"/>
                    <a:gd name="T67" fmla="*/ 2147483647 h 64"/>
                    <a:gd name="T68" fmla="*/ 2147483647 w 162"/>
                    <a:gd name="T69" fmla="*/ 2147483647 h 64"/>
                    <a:gd name="T70" fmla="*/ 2147483647 w 162"/>
                    <a:gd name="T71" fmla="*/ 2147483647 h 64"/>
                    <a:gd name="T72" fmla="*/ 2147483647 w 162"/>
                    <a:gd name="T73" fmla="*/ 2147483647 h 64"/>
                    <a:gd name="T74" fmla="*/ 2147483647 w 162"/>
                    <a:gd name="T75" fmla="*/ 2147483647 h 64"/>
                    <a:gd name="T76" fmla="*/ 2147483647 w 162"/>
                    <a:gd name="T77" fmla="*/ 2147483647 h 64"/>
                    <a:gd name="T78" fmla="*/ 2147483647 w 162"/>
                    <a:gd name="T79" fmla="*/ 2147483647 h 64"/>
                    <a:gd name="T80" fmla="*/ 2147483647 w 162"/>
                    <a:gd name="T81" fmla="*/ 2147483647 h 64"/>
                    <a:gd name="T82" fmla="*/ 2147483647 w 162"/>
                    <a:gd name="T83" fmla="*/ 2147483647 h 64"/>
                    <a:gd name="T84" fmla="*/ 2147483647 w 162"/>
                    <a:gd name="T85" fmla="*/ 2147483647 h 64"/>
                    <a:gd name="T86" fmla="*/ 2147483647 w 162"/>
                    <a:gd name="T87" fmla="*/ 2147483647 h 64"/>
                    <a:gd name="T88" fmla="*/ 2147483647 w 162"/>
                    <a:gd name="T89" fmla="*/ 2147483647 h 64"/>
                    <a:gd name="T90" fmla="*/ 2147483647 w 162"/>
                    <a:gd name="T91" fmla="*/ 2147483647 h 64"/>
                    <a:gd name="T92" fmla="*/ 2147483647 w 162"/>
                    <a:gd name="T93" fmla="*/ 2147483647 h 64"/>
                    <a:gd name="T94" fmla="*/ 2147483647 w 162"/>
                    <a:gd name="T95" fmla="*/ 2147483647 h 64"/>
                    <a:gd name="T96" fmla="*/ 2147483647 w 162"/>
                    <a:gd name="T97" fmla="*/ 2147483647 h 64"/>
                    <a:gd name="T98" fmla="*/ 2147483647 w 162"/>
                    <a:gd name="T99" fmla="*/ 2147483647 h 64"/>
                    <a:gd name="T100" fmla="*/ 2147483647 w 162"/>
                    <a:gd name="T101" fmla="*/ 2147483647 h 64"/>
                    <a:gd name="T102" fmla="*/ 2147483647 w 162"/>
                    <a:gd name="T103" fmla="*/ 2147483647 h 64"/>
                    <a:gd name="T104" fmla="*/ 2147483647 w 162"/>
                    <a:gd name="T105" fmla="*/ 2147483647 h 64"/>
                    <a:gd name="T106" fmla="*/ 2147483647 w 162"/>
                    <a:gd name="T107" fmla="*/ 2147483647 h 64"/>
                    <a:gd name="T108" fmla="*/ 2147483647 w 162"/>
                    <a:gd name="T109" fmla="*/ 2147483647 h 64"/>
                    <a:gd name="T110" fmla="*/ 2147483647 w 162"/>
                    <a:gd name="T111" fmla="*/ 2147483647 h 64"/>
                    <a:gd name="T112" fmla="*/ 2147483647 w 162"/>
                    <a:gd name="T113" fmla="*/ 2147483647 h 64"/>
                    <a:gd name="T114" fmla="*/ 2147483647 w 162"/>
                    <a:gd name="T115" fmla="*/ 2147483647 h 64"/>
                    <a:gd name="T116" fmla="*/ 2147483647 w 162"/>
                    <a:gd name="T117" fmla="*/ 2147483647 h 64"/>
                    <a:gd name="T118" fmla="*/ 2147483647 w 162"/>
                    <a:gd name="T119" fmla="*/ 2147483647 h 64"/>
                    <a:gd name="T120" fmla="*/ 2147483647 w 162"/>
                    <a:gd name="T121" fmla="*/ 2147483647 h 6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62"/>
                    <a:gd name="T184" fmla="*/ 0 h 64"/>
                    <a:gd name="T185" fmla="*/ 162 w 162"/>
                    <a:gd name="T186" fmla="*/ 64 h 6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62" h="64">
                      <a:moveTo>
                        <a:pt x="44" y="18"/>
                      </a:moveTo>
                      <a:lnTo>
                        <a:pt x="44" y="16"/>
                      </a:lnTo>
                      <a:lnTo>
                        <a:pt x="48" y="16"/>
                      </a:lnTo>
                      <a:lnTo>
                        <a:pt x="48" y="12"/>
                      </a:lnTo>
                      <a:lnTo>
                        <a:pt x="44" y="10"/>
                      </a:lnTo>
                      <a:lnTo>
                        <a:pt x="44" y="12"/>
                      </a:lnTo>
                      <a:lnTo>
                        <a:pt x="36" y="12"/>
                      </a:lnTo>
                      <a:lnTo>
                        <a:pt x="30" y="16"/>
                      </a:lnTo>
                      <a:lnTo>
                        <a:pt x="22" y="18"/>
                      </a:lnTo>
                      <a:lnTo>
                        <a:pt x="16" y="20"/>
                      </a:lnTo>
                      <a:lnTo>
                        <a:pt x="14" y="22"/>
                      </a:lnTo>
                      <a:lnTo>
                        <a:pt x="12" y="24"/>
                      </a:lnTo>
                      <a:lnTo>
                        <a:pt x="6" y="26"/>
                      </a:lnTo>
                      <a:lnTo>
                        <a:pt x="0" y="26"/>
                      </a:lnTo>
                      <a:lnTo>
                        <a:pt x="4" y="24"/>
                      </a:lnTo>
                      <a:lnTo>
                        <a:pt x="6" y="24"/>
                      </a:lnTo>
                      <a:lnTo>
                        <a:pt x="8" y="18"/>
                      </a:lnTo>
                      <a:lnTo>
                        <a:pt x="12" y="14"/>
                      </a:lnTo>
                      <a:lnTo>
                        <a:pt x="18" y="10"/>
                      </a:lnTo>
                      <a:lnTo>
                        <a:pt x="24" y="6"/>
                      </a:lnTo>
                      <a:lnTo>
                        <a:pt x="42" y="0"/>
                      </a:lnTo>
                      <a:lnTo>
                        <a:pt x="56" y="0"/>
                      </a:lnTo>
                      <a:lnTo>
                        <a:pt x="60" y="0"/>
                      </a:lnTo>
                      <a:lnTo>
                        <a:pt x="6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6" y="16"/>
                      </a:lnTo>
                      <a:lnTo>
                        <a:pt x="90" y="16"/>
                      </a:lnTo>
                      <a:lnTo>
                        <a:pt x="96" y="16"/>
                      </a:lnTo>
                      <a:lnTo>
                        <a:pt x="102" y="18"/>
                      </a:lnTo>
                      <a:lnTo>
                        <a:pt x="114" y="24"/>
                      </a:lnTo>
                      <a:lnTo>
                        <a:pt x="122" y="32"/>
                      </a:lnTo>
                      <a:lnTo>
                        <a:pt x="130" y="38"/>
                      </a:lnTo>
                      <a:lnTo>
                        <a:pt x="142" y="42"/>
                      </a:lnTo>
                      <a:lnTo>
                        <a:pt x="140" y="44"/>
                      </a:lnTo>
                      <a:lnTo>
                        <a:pt x="154" y="48"/>
                      </a:lnTo>
                      <a:lnTo>
                        <a:pt x="160" y="52"/>
                      </a:lnTo>
                      <a:lnTo>
                        <a:pt x="162" y="58"/>
                      </a:lnTo>
                      <a:lnTo>
                        <a:pt x="154" y="60"/>
                      </a:lnTo>
                      <a:lnTo>
                        <a:pt x="152" y="60"/>
                      </a:lnTo>
                      <a:lnTo>
                        <a:pt x="152" y="62"/>
                      </a:lnTo>
                      <a:lnTo>
                        <a:pt x="142" y="64"/>
                      </a:lnTo>
                      <a:lnTo>
                        <a:pt x="130" y="64"/>
                      </a:lnTo>
                      <a:lnTo>
                        <a:pt x="108" y="62"/>
                      </a:lnTo>
                      <a:lnTo>
                        <a:pt x="112" y="58"/>
                      </a:lnTo>
                      <a:lnTo>
                        <a:pt x="118" y="52"/>
                      </a:lnTo>
                      <a:lnTo>
                        <a:pt x="118" y="48"/>
                      </a:lnTo>
                      <a:lnTo>
                        <a:pt x="110" y="48"/>
                      </a:lnTo>
                      <a:lnTo>
                        <a:pt x="102" y="46"/>
                      </a:lnTo>
                      <a:lnTo>
                        <a:pt x="100" y="44"/>
                      </a:lnTo>
                      <a:lnTo>
                        <a:pt x="98" y="38"/>
                      </a:lnTo>
                      <a:lnTo>
                        <a:pt x="98" y="34"/>
                      </a:lnTo>
                      <a:lnTo>
                        <a:pt x="96" y="32"/>
                      </a:lnTo>
                      <a:lnTo>
                        <a:pt x="92" y="30"/>
                      </a:lnTo>
                      <a:lnTo>
                        <a:pt x="78" y="30"/>
                      </a:lnTo>
                      <a:lnTo>
                        <a:pt x="76" y="28"/>
                      </a:lnTo>
                      <a:lnTo>
                        <a:pt x="72" y="26"/>
                      </a:lnTo>
                      <a:lnTo>
                        <a:pt x="60" y="22"/>
                      </a:lnTo>
                      <a:lnTo>
                        <a:pt x="50" y="18"/>
                      </a:lnTo>
                      <a:lnTo>
                        <a:pt x="44" y="16"/>
                      </a:lnTo>
                      <a:lnTo>
                        <a:pt x="44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4" name="iṧ1ïdè">
                  <a:extLst>
                    <a:ext uri="{FF2B5EF4-FFF2-40B4-BE49-F238E27FC236}">
                      <a16:creationId xmlns:a16="http://schemas.microsoft.com/office/drawing/2014/main" id="{93E0A2BB-5FED-44F4-946E-434C0EC2EEF1}"/>
                    </a:ext>
                  </a:extLst>
                </p:cNvPr>
                <p:cNvSpPr/>
                <p:nvPr/>
              </p:nvSpPr>
              <p:spPr bwMode="auto">
                <a:xfrm>
                  <a:off x="2193899" y="3300244"/>
                  <a:ext cx="55088" cy="25219"/>
                </a:xfrm>
                <a:custGeom>
                  <a:avLst/>
                  <a:gdLst>
                    <a:gd name="T0" fmla="*/ 0 w 30"/>
                    <a:gd name="T1" fmla="*/ 2147483647 h 14"/>
                    <a:gd name="T2" fmla="*/ 0 w 30"/>
                    <a:gd name="T3" fmla="*/ 2147483647 h 14"/>
                    <a:gd name="T4" fmla="*/ 2147483647 w 30"/>
                    <a:gd name="T5" fmla="*/ 2147483647 h 14"/>
                    <a:gd name="T6" fmla="*/ 2147483647 w 30"/>
                    <a:gd name="T7" fmla="*/ 0 h 14"/>
                    <a:gd name="T8" fmla="*/ 2147483647 w 30"/>
                    <a:gd name="T9" fmla="*/ 0 h 14"/>
                    <a:gd name="T10" fmla="*/ 2147483647 w 30"/>
                    <a:gd name="T11" fmla="*/ 2147483647 h 14"/>
                    <a:gd name="T12" fmla="*/ 2147483647 w 30"/>
                    <a:gd name="T13" fmla="*/ 2147483647 h 14"/>
                    <a:gd name="T14" fmla="*/ 2147483647 w 30"/>
                    <a:gd name="T15" fmla="*/ 2147483647 h 14"/>
                    <a:gd name="T16" fmla="*/ 2147483647 w 30"/>
                    <a:gd name="T17" fmla="*/ 2147483647 h 14"/>
                    <a:gd name="T18" fmla="*/ 2147483647 w 30"/>
                    <a:gd name="T19" fmla="*/ 2147483647 h 14"/>
                    <a:gd name="T20" fmla="*/ 2147483647 w 30"/>
                    <a:gd name="T21" fmla="*/ 2147483647 h 14"/>
                    <a:gd name="T22" fmla="*/ 0 w 30"/>
                    <a:gd name="T23" fmla="*/ 2147483647 h 14"/>
                    <a:gd name="T24" fmla="*/ 0 w 30"/>
                    <a:gd name="T25" fmla="*/ 2147483647 h 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0"/>
                    <a:gd name="T40" fmla="*/ 0 h 14"/>
                    <a:gd name="T41" fmla="*/ 30 w 30"/>
                    <a:gd name="T42" fmla="*/ 14 h 1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0" h="14">
                      <a:moveTo>
                        <a:pt x="0" y="8"/>
                      </a:move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30" y="12"/>
                      </a:lnTo>
                      <a:lnTo>
                        <a:pt x="26" y="12"/>
                      </a:lnTo>
                      <a:lnTo>
                        <a:pt x="20" y="14"/>
                      </a:lnTo>
                      <a:lnTo>
                        <a:pt x="8" y="12"/>
                      </a:lnTo>
                      <a:lnTo>
                        <a:pt x="4" y="10"/>
                      </a:lnTo>
                      <a:lnTo>
                        <a:pt x="0" y="6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5" name="ï$ļïďé">
                  <a:extLst>
                    <a:ext uri="{FF2B5EF4-FFF2-40B4-BE49-F238E27FC236}">
                      <a16:creationId xmlns:a16="http://schemas.microsoft.com/office/drawing/2014/main" id="{C688533B-835C-4267-9CF3-21093EB49514}"/>
                    </a:ext>
                  </a:extLst>
                </p:cNvPr>
                <p:cNvSpPr/>
                <p:nvPr/>
              </p:nvSpPr>
              <p:spPr bwMode="auto">
                <a:xfrm>
                  <a:off x="2492755" y="3300244"/>
                  <a:ext cx="45449" cy="22417"/>
                </a:xfrm>
                <a:custGeom>
                  <a:avLst/>
                  <a:gdLst>
                    <a:gd name="T0" fmla="*/ 2147483647 w 26"/>
                    <a:gd name="T1" fmla="*/ 2147483647 h 12"/>
                    <a:gd name="T2" fmla="*/ 2147483647 w 26"/>
                    <a:gd name="T3" fmla="*/ 0 h 12"/>
                    <a:gd name="T4" fmla="*/ 2147483647 w 26"/>
                    <a:gd name="T5" fmla="*/ 2147483647 h 12"/>
                    <a:gd name="T6" fmla="*/ 2147483647 w 26"/>
                    <a:gd name="T7" fmla="*/ 2147483647 h 12"/>
                    <a:gd name="T8" fmla="*/ 2147483647 w 26"/>
                    <a:gd name="T9" fmla="*/ 2147483647 h 12"/>
                    <a:gd name="T10" fmla="*/ 2147483647 w 26"/>
                    <a:gd name="T11" fmla="*/ 2147483647 h 12"/>
                    <a:gd name="T12" fmla="*/ 2147483647 w 26"/>
                    <a:gd name="T13" fmla="*/ 2147483647 h 12"/>
                    <a:gd name="T14" fmla="*/ 2147483647 w 26"/>
                    <a:gd name="T15" fmla="*/ 2147483647 h 12"/>
                    <a:gd name="T16" fmla="*/ 0 w 26"/>
                    <a:gd name="T17" fmla="*/ 2147483647 h 12"/>
                    <a:gd name="T18" fmla="*/ 0 w 26"/>
                    <a:gd name="T19" fmla="*/ 2147483647 h 12"/>
                    <a:gd name="T20" fmla="*/ 2147483647 w 26"/>
                    <a:gd name="T21" fmla="*/ 2147483647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6"/>
                    <a:gd name="T34" fmla="*/ 0 h 12"/>
                    <a:gd name="T35" fmla="*/ 26 w 26"/>
                    <a:gd name="T36" fmla="*/ 12 h 1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6" h="12">
                      <a:moveTo>
                        <a:pt x="10" y="2"/>
                      </a:move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6" y="6"/>
                      </a:lnTo>
                      <a:lnTo>
                        <a:pt x="24" y="8"/>
                      </a:lnTo>
                      <a:lnTo>
                        <a:pt x="22" y="10"/>
                      </a:lnTo>
                      <a:lnTo>
                        <a:pt x="12" y="12"/>
                      </a:lnTo>
                      <a:lnTo>
                        <a:pt x="4" y="10"/>
                      </a:ln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6" name="íšliḑé">
                  <a:extLst>
                    <a:ext uri="{FF2B5EF4-FFF2-40B4-BE49-F238E27FC236}">
                      <a16:creationId xmlns:a16="http://schemas.microsoft.com/office/drawing/2014/main" id="{AC83F1C1-4BEF-41E8-8FDE-0F3F217D30EA}"/>
                    </a:ext>
                  </a:extLst>
                </p:cNvPr>
                <p:cNvSpPr/>
                <p:nvPr/>
              </p:nvSpPr>
              <p:spPr bwMode="auto">
                <a:xfrm>
                  <a:off x="2217311" y="3105497"/>
                  <a:ext cx="16526" cy="23818"/>
                </a:xfrm>
                <a:custGeom>
                  <a:avLst/>
                  <a:gdLst>
                    <a:gd name="T0" fmla="*/ 2147483647 w 10"/>
                    <a:gd name="T1" fmla="*/ 2147483647 h 14"/>
                    <a:gd name="T2" fmla="*/ 2147483647 w 10"/>
                    <a:gd name="T3" fmla="*/ 2147483647 h 14"/>
                    <a:gd name="T4" fmla="*/ 2147483647 w 10"/>
                    <a:gd name="T5" fmla="*/ 2147483647 h 14"/>
                    <a:gd name="T6" fmla="*/ 2147483647 w 10"/>
                    <a:gd name="T7" fmla="*/ 2147483647 h 14"/>
                    <a:gd name="T8" fmla="*/ 0 w 10"/>
                    <a:gd name="T9" fmla="*/ 2147483647 h 14"/>
                    <a:gd name="T10" fmla="*/ 2147483647 w 10"/>
                    <a:gd name="T11" fmla="*/ 2147483647 h 14"/>
                    <a:gd name="T12" fmla="*/ 2147483647 w 10"/>
                    <a:gd name="T13" fmla="*/ 0 h 14"/>
                    <a:gd name="T14" fmla="*/ 2147483647 w 10"/>
                    <a:gd name="T15" fmla="*/ 2147483647 h 14"/>
                    <a:gd name="T16" fmla="*/ 2147483647 w 10"/>
                    <a:gd name="T17" fmla="*/ 2147483647 h 1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"/>
                    <a:gd name="T28" fmla="*/ 0 h 14"/>
                    <a:gd name="T29" fmla="*/ 10 w 10"/>
                    <a:gd name="T30" fmla="*/ 14 h 1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" h="14">
                      <a:moveTo>
                        <a:pt x="10" y="8"/>
                      </a:move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1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7" name="ïṩḻíďè">
                  <a:extLst>
                    <a:ext uri="{FF2B5EF4-FFF2-40B4-BE49-F238E27FC236}">
                      <a16:creationId xmlns:a16="http://schemas.microsoft.com/office/drawing/2014/main" id="{704FEA2F-DBB0-4AEE-817F-1361911BB7D7}"/>
                    </a:ext>
                  </a:extLst>
                </p:cNvPr>
                <p:cNvSpPr/>
                <p:nvPr/>
              </p:nvSpPr>
              <p:spPr bwMode="auto">
                <a:xfrm>
                  <a:off x="2039651" y="3573451"/>
                  <a:ext cx="151494" cy="68651"/>
                </a:xfrm>
                <a:custGeom>
                  <a:avLst/>
                  <a:gdLst>
                    <a:gd name="T0" fmla="*/ 0 w 88"/>
                    <a:gd name="T1" fmla="*/ 2147483647 h 42"/>
                    <a:gd name="T2" fmla="*/ 0 w 88"/>
                    <a:gd name="T3" fmla="*/ 2147483647 h 42"/>
                    <a:gd name="T4" fmla="*/ 0 w 88"/>
                    <a:gd name="T5" fmla="*/ 2147483647 h 42"/>
                    <a:gd name="T6" fmla="*/ 0 w 88"/>
                    <a:gd name="T7" fmla="*/ 2147483647 h 42"/>
                    <a:gd name="T8" fmla="*/ 2147483647 w 88"/>
                    <a:gd name="T9" fmla="*/ 2147483647 h 42"/>
                    <a:gd name="T10" fmla="*/ 2147483647 w 88"/>
                    <a:gd name="T11" fmla="*/ 2147483647 h 42"/>
                    <a:gd name="T12" fmla="*/ 2147483647 w 88"/>
                    <a:gd name="T13" fmla="*/ 2147483647 h 42"/>
                    <a:gd name="T14" fmla="*/ 2147483647 w 88"/>
                    <a:gd name="T15" fmla="*/ 2147483647 h 42"/>
                    <a:gd name="T16" fmla="*/ 2147483647 w 88"/>
                    <a:gd name="T17" fmla="*/ 2147483647 h 42"/>
                    <a:gd name="T18" fmla="*/ 2147483647 w 88"/>
                    <a:gd name="T19" fmla="*/ 2147483647 h 42"/>
                    <a:gd name="T20" fmla="*/ 2147483647 w 88"/>
                    <a:gd name="T21" fmla="*/ 2147483647 h 42"/>
                    <a:gd name="T22" fmla="*/ 2147483647 w 88"/>
                    <a:gd name="T23" fmla="*/ 2147483647 h 42"/>
                    <a:gd name="T24" fmla="*/ 2147483647 w 88"/>
                    <a:gd name="T25" fmla="*/ 2147483647 h 42"/>
                    <a:gd name="T26" fmla="*/ 2147483647 w 88"/>
                    <a:gd name="T27" fmla="*/ 2147483647 h 42"/>
                    <a:gd name="T28" fmla="*/ 2147483647 w 88"/>
                    <a:gd name="T29" fmla="*/ 0 h 42"/>
                    <a:gd name="T30" fmla="*/ 2147483647 w 88"/>
                    <a:gd name="T31" fmla="*/ 0 h 42"/>
                    <a:gd name="T32" fmla="*/ 2147483647 w 88"/>
                    <a:gd name="T33" fmla="*/ 2147483647 h 42"/>
                    <a:gd name="T34" fmla="*/ 2147483647 w 88"/>
                    <a:gd name="T35" fmla="*/ 2147483647 h 42"/>
                    <a:gd name="T36" fmla="*/ 2147483647 w 88"/>
                    <a:gd name="T37" fmla="*/ 2147483647 h 42"/>
                    <a:gd name="T38" fmla="*/ 2147483647 w 88"/>
                    <a:gd name="T39" fmla="*/ 2147483647 h 42"/>
                    <a:gd name="T40" fmla="*/ 2147483647 w 88"/>
                    <a:gd name="T41" fmla="*/ 2147483647 h 42"/>
                    <a:gd name="T42" fmla="*/ 2147483647 w 88"/>
                    <a:gd name="T43" fmla="*/ 2147483647 h 42"/>
                    <a:gd name="T44" fmla="*/ 2147483647 w 88"/>
                    <a:gd name="T45" fmla="*/ 2147483647 h 42"/>
                    <a:gd name="T46" fmla="*/ 2147483647 w 88"/>
                    <a:gd name="T47" fmla="*/ 2147483647 h 42"/>
                    <a:gd name="T48" fmla="*/ 2147483647 w 88"/>
                    <a:gd name="T49" fmla="*/ 2147483647 h 42"/>
                    <a:gd name="T50" fmla="*/ 2147483647 w 88"/>
                    <a:gd name="T51" fmla="*/ 2147483647 h 42"/>
                    <a:gd name="T52" fmla="*/ 2147483647 w 88"/>
                    <a:gd name="T53" fmla="*/ 2147483647 h 42"/>
                    <a:gd name="T54" fmla="*/ 2147483647 w 88"/>
                    <a:gd name="T55" fmla="*/ 2147483647 h 42"/>
                    <a:gd name="T56" fmla="*/ 2147483647 w 88"/>
                    <a:gd name="T57" fmla="*/ 2147483647 h 42"/>
                    <a:gd name="T58" fmla="*/ 2147483647 w 88"/>
                    <a:gd name="T59" fmla="*/ 2147483647 h 42"/>
                    <a:gd name="T60" fmla="*/ 2147483647 w 88"/>
                    <a:gd name="T61" fmla="*/ 2147483647 h 42"/>
                    <a:gd name="T62" fmla="*/ 2147483647 w 88"/>
                    <a:gd name="T63" fmla="*/ 2147483647 h 42"/>
                    <a:gd name="T64" fmla="*/ 2147483647 w 88"/>
                    <a:gd name="T65" fmla="*/ 2147483647 h 42"/>
                    <a:gd name="T66" fmla="*/ 2147483647 w 88"/>
                    <a:gd name="T67" fmla="*/ 2147483647 h 42"/>
                    <a:gd name="T68" fmla="*/ 2147483647 w 88"/>
                    <a:gd name="T69" fmla="*/ 2147483647 h 42"/>
                    <a:gd name="T70" fmla="*/ 2147483647 w 88"/>
                    <a:gd name="T71" fmla="*/ 2147483647 h 42"/>
                    <a:gd name="T72" fmla="*/ 2147483647 w 88"/>
                    <a:gd name="T73" fmla="*/ 2147483647 h 42"/>
                    <a:gd name="T74" fmla="*/ 2147483647 w 88"/>
                    <a:gd name="T75" fmla="*/ 2147483647 h 42"/>
                    <a:gd name="T76" fmla="*/ 2147483647 w 88"/>
                    <a:gd name="T77" fmla="*/ 2147483647 h 42"/>
                    <a:gd name="T78" fmla="*/ 2147483647 w 88"/>
                    <a:gd name="T79" fmla="*/ 2147483647 h 42"/>
                    <a:gd name="T80" fmla="*/ 2147483647 w 88"/>
                    <a:gd name="T81" fmla="*/ 2147483647 h 42"/>
                    <a:gd name="T82" fmla="*/ 2147483647 w 88"/>
                    <a:gd name="T83" fmla="*/ 2147483647 h 42"/>
                    <a:gd name="T84" fmla="*/ 2147483647 w 88"/>
                    <a:gd name="T85" fmla="*/ 2147483647 h 42"/>
                    <a:gd name="T86" fmla="*/ 2147483647 w 88"/>
                    <a:gd name="T87" fmla="*/ 2147483647 h 42"/>
                    <a:gd name="T88" fmla="*/ 2147483647 w 88"/>
                    <a:gd name="T89" fmla="*/ 2147483647 h 42"/>
                    <a:gd name="T90" fmla="*/ 2147483647 w 88"/>
                    <a:gd name="T91" fmla="*/ 2147483647 h 42"/>
                    <a:gd name="T92" fmla="*/ 2147483647 w 88"/>
                    <a:gd name="T93" fmla="*/ 2147483647 h 42"/>
                    <a:gd name="T94" fmla="*/ 2147483647 w 88"/>
                    <a:gd name="T95" fmla="*/ 2147483647 h 42"/>
                    <a:gd name="T96" fmla="*/ 2147483647 w 88"/>
                    <a:gd name="T97" fmla="*/ 2147483647 h 42"/>
                    <a:gd name="T98" fmla="*/ 0 w 88"/>
                    <a:gd name="T99" fmla="*/ 2147483647 h 42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88"/>
                    <a:gd name="T151" fmla="*/ 0 h 42"/>
                    <a:gd name="T152" fmla="*/ 88 w 88"/>
                    <a:gd name="T153" fmla="*/ 42 h 42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88" h="42">
                      <a:moveTo>
                        <a:pt x="0" y="22"/>
                      </a:moveTo>
                      <a:lnTo>
                        <a:pt x="0" y="18"/>
                      </a:lnTo>
                      <a:lnTo>
                        <a:pt x="0" y="14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8" y="6"/>
                      </a:lnTo>
                      <a:lnTo>
                        <a:pt x="12" y="10"/>
                      </a:lnTo>
                      <a:lnTo>
                        <a:pt x="16" y="10"/>
                      </a:lnTo>
                      <a:lnTo>
                        <a:pt x="20" y="14"/>
                      </a:lnTo>
                      <a:lnTo>
                        <a:pt x="26" y="14"/>
                      </a:lnTo>
                      <a:lnTo>
                        <a:pt x="30" y="14"/>
                      </a:lnTo>
                      <a:lnTo>
                        <a:pt x="36" y="12"/>
                      </a:lnTo>
                      <a:lnTo>
                        <a:pt x="38" y="8"/>
                      </a:lnTo>
                      <a:lnTo>
                        <a:pt x="44" y="2"/>
                      </a:lnTo>
                      <a:lnTo>
                        <a:pt x="48" y="0"/>
                      </a:lnTo>
                      <a:lnTo>
                        <a:pt x="52" y="0"/>
                      </a:lnTo>
                      <a:lnTo>
                        <a:pt x="62" y="2"/>
                      </a:lnTo>
                      <a:lnTo>
                        <a:pt x="70" y="8"/>
                      </a:lnTo>
                      <a:lnTo>
                        <a:pt x="80" y="14"/>
                      </a:lnTo>
                      <a:lnTo>
                        <a:pt x="86" y="18"/>
                      </a:lnTo>
                      <a:lnTo>
                        <a:pt x="88" y="18"/>
                      </a:lnTo>
                      <a:lnTo>
                        <a:pt x="86" y="20"/>
                      </a:lnTo>
                      <a:lnTo>
                        <a:pt x="86" y="26"/>
                      </a:lnTo>
                      <a:lnTo>
                        <a:pt x="88" y="32"/>
                      </a:lnTo>
                      <a:lnTo>
                        <a:pt x="86" y="34"/>
                      </a:lnTo>
                      <a:lnTo>
                        <a:pt x="82" y="38"/>
                      </a:lnTo>
                      <a:lnTo>
                        <a:pt x="76" y="42"/>
                      </a:lnTo>
                      <a:lnTo>
                        <a:pt x="70" y="30"/>
                      </a:lnTo>
                      <a:lnTo>
                        <a:pt x="70" y="26"/>
                      </a:lnTo>
                      <a:lnTo>
                        <a:pt x="76" y="26"/>
                      </a:lnTo>
                      <a:lnTo>
                        <a:pt x="68" y="16"/>
                      </a:lnTo>
                      <a:lnTo>
                        <a:pt x="64" y="14"/>
                      </a:lnTo>
                      <a:lnTo>
                        <a:pt x="56" y="14"/>
                      </a:lnTo>
                      <a:lnTo>
                        <a:pt x="52" y="14"/>
                      </a:lnTo>
                      <a:lnTo>
                        <a:pt x="46" y="20"/>
                      </a:lnTo>
                      <a:lnTo>
                        <a:pt x="38" y="30"/>
                      </a:lnTo>
                      <a:lnTo>
                        <a:pt x="40" y="32"/>
                      </a:lnTo>
                      <a:lnTo>
                        <a:pt x="44" y="32"/>
                      </a:lnTo>
                      <a:lnTo>
                        <a:pt x="44" y="38"/>
                      </a:lnTo>
                      <a:lnTo>
                        <a:pt x="42" y="42"/>
                      </a:lnTo>
                      <a:lnTo>
                        <a:pt x="38" y="42"/>
                      </a:lnTo>
                      <a:lnTo>
                        <a:pt x="36" y="42"/>
                      </a:lnTo>
                      <a:lnTo>
                        <a:pt x="32" y="42"/>
                      </a:lnTo>
                      <a:lnTo>
                        <a:pt x="30" y="42"/>
                      </a:lnTo>
                      <a:lnTo>
                        <a:pt x="30" y="36"/>
                      </a:lnTo>
                      <a:lnTo>
                        <a:pt x="24" y="34"/>
                      </a:lnTo>
                      <a:lnTo>
                        <a:pt x="20" y="32"/>
                      </a:lnTo>
                      <a:lnTo>
                        <a:pt x="16" y="30"/>
                      </a:lnTo>
                      <a:lnTo>
                        <a:pt x="12" y="26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8" name="í$lïḋé">
                  <a:extLst>
                    <a:ext uri="{FF2B5EF4-FFF2-40B4-BE49-F238E27FC236}">
                      <a16:creationId xmlns:a16="http://schemas.microsoft.com/office/drawing/2014/main" id="{F0A315F4-2B29-45F8-98FF-DBA6BC79D8D8}"/>
                    </a:ext>
                  </a:extLst>
                </p:cNvPr>
                <p:cNvSpPr/>
                <p:nvPr/>
              </p:nvSpPr>
              <p:spPr bwMode="auto">
                <a:xfrm>
                  <a:off x="1958394" y="3535622"/>
                  <a:ext cx="93650" cy="74256"/>
                </a:xfrm>
                <a:custGeom>
                  <a:avLst/>
                  <a:gdLst>
                    <a:gd name="T0" fmla="*/ 2147483647 w 54"/>
                    <a:gd name="T1" fmla="*/ 2147483647 h 44"/>
                    <a:gd name="T2" fmla="*/ 2147483647 w 54"/>
                    <a:gd name="T3" fmla="*/ 2147483647 h 44"/>
                    <a:gd name="T4" fmla="*/ 2147483647 w 54"/>
                    <a:gd name="T5" fmla="*/ 2147483647 h 44"/>
                    <a:gd name="T6" fmla="*/ 2147483647 w 54"/>
                    <a:gd name="T7" fmla="*/ 2147483647 h 44"/>
                    <a:gd name="T8" fmla="*/ 2147483647 w 54"/>
                    <a:gd name="T9" fmla="*/ 2147483647 h 44"/>
                    <a:gd name="T10" fmla="*/ 2147483647 w 54"/>
                    <a:gd name="T11" fmla="*/ 2147483647 h 44"/>
                    <a:gd name="T12" fmla="*/ 2147483647 w 54"/>
                    <a:gd name="T13" fmla="*/ 2147483647 h 44"/>
                    <a:gd name="T14" fmla="*/ 2147483647 w 54"/>
                    <a:gd name="T15" fmla="*/ 2147483647 h 44"/>
                    <a:gd name="T16" fmla="*/ 2147483647 w 54"/>
                    <a:gd name="T17" fmla="*/ 2147483647 h 44"/>
                    <a:gd name="T18" fmla="*/ 2147483647 w 54"/>
                    <a:gd name="T19" fmla="*/ 2147483647 h 44"/>
                    <a:gd name="T20" fmla="*/ 2147483647 w 54"/>
                    <a:gd name="T21" fmla="*/ 2147483647 h 44"/>
                    <a:gd name="T22" fmla="*/ 2147483647 w 54"/>
                    <a:gd name="T23" fmla="*/ 2147483647 h 44"/>
                    <a:gd name="T24" fmla="*/ 2147483647 w 54"/>
                    <a:gd name="T25" fmla="*/ 2147483647 h 44"/>
                    <a:gd name="T26" fmla="*/ 2147483647 w 54"/>
                    <a:gd name="T27" fmla="*/ 2147483647 h 44"/>
                    <a:gd name="T28" fmla="*/ 2147483647 w 54"/>
                    <a:gd name="T29" fmla="*/ 2147483647 h 44"/>
                    <a:gd name="T30" fmla="*/ 2147483647 w 54"/>
                    <a:gd name="T31" fmla="*/ 2147483647 h 44"/>
                    <a:gd name="T32" fmla="*/ 0 w 54"/>
                    <a:gd name="T33" fmla="*/ 2147483647 h 44"/>
                    <a:gd name="T34" fmla="*/ 2147483647 w 54"/>
                    <a:gd name="T35" fmla="*/ 2147483647 h 44"/>
                    <a:gd name="T36" fmla="*/ 2147483647 w 54"/>
                    <a:gd name="T37" fmla="*/ 2147483647 h 44"/>
                    <a:gd name="T38" fmla="*/ 2147483647 w 54"/>
                    <a:gd name="T39" fmla="*/ 2147483647 h 44"/>
                    <a:gd name="T40" fmla="*/ 2147483647 w 54"/>
                    <a:gd name="T41" fmla="*/ 0 h 44"/>
                    <a:gd name="T42" fmla="*/ 2147483647 w 54"/>
                    <a:gd name="T43" fmla="*/ 2147483647 h 44"/>
                    <a:gd name="T44" fmla="*/ 2147483647 w 54"/>
                    <a:gd name="T45" fmla="*/ 2147483647 h 4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54"/>
                    <a:gd name="T70" fmla="*/ 0 h 44"/>
                    <a:gd name="T71" fmla="*/ 54 w 54"/>
                    <a:gd name="T72" fmla="*/ 44 h 44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54" h="44">
                      <a:moveTo>
                        <a:pt x="38" y="6"/>
                      </a:moveTo>
                      <a:lnTo>
                        <a:pt x="46" y="18"/>
                      </a:lnTo>
                      <a:lnTo>
                        <a:pt x="54" y="28"/>
                      </a:lnTo>
                      <a:lnTo>
                        <a:pt x="46" y="28"/>
                      </a:lnTo>
                      <a:lnTo>
                        <a:pt x="46" y="44"/>
                      </a:lnTo>
                      <a:lnTo>
                        <a:pt x="32" y="40"/>
                      </a:lnTo>
                      <a:lnTo>
                        <a:pt x="34" y="36"/>
                      </a:lnTo>
                      <a:lnTo>
                        <a:pt x="34" y="34"/>
                      </a:lnTo>
                      <a:lnTo>
                        <a:pt x="24" y="22"/>
                      </a:lnTo>
                      <a:lnTo>
                        <a:pt x="18" y="16"/>
                      </a:lnTo>
                      <a:lnTo>
                        <a:pt x="12" y="14"/>
                      </a:lnTo>
                      <a:lnTo>
                        <a:pt x="16" y="22"/>
                      </a:lnTo>
                      <a:lnTo>
                        <a:pt x="12" y="22"/>
                      </a:lnTo>
                      <a:lnTo>
                        <a:pt x="8" y="22"/>
                      </a:lnTo>
                      <a:lnTo>
                        <a:pt x="4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20" y="4"/>
                      </a:lnTo>
                      <a:lnTo>
                        <a:pt x="38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9" name="iṣḻíḑê">
                  <a:extLst>
                    <a:ext uri="{FF2B5EF4-FFF2-40B4-BE49-F238E27FC236}">
                      <a16:creationId xmlns:a16="http://schemas.microsoft.com/office/drawing/2014/main" id="{543FA140-F30C-4675-8735-1DB9B239C07A}"/>
                    </a:ext>
                  </a:extLst>
                </p:cNvPr>
                <p:cNvSpPr/>
                <p:nvPr/>
              </p:nvSpPr>
              <p:spPr bwMode="auto">
                <a:xfrm>
                  <a:off x="1919832" y="3416532"/>
                  <a:ext cx="125327" cy="130299"/>
                </a:xfrm>
                <a:custGeom>
                  <a:avLst/>
                  <a:gdLst>
                    <a:gd name="T0" fmla="*/ 2147483647 w 72"/>
                    <a:gd name="T1" fmla="*/ 0 h 78"/>
                    <a:gd name="T2" fmla="*/ 2147483647 w 72"/>
                    <a:gd name="T3" fmla="*/ 2147483647 h 78"/>
                    <a:gd name="T4" fmla="*/ 2147483647 w 72"/>
                    <a:gd name="T5" fmla="*/ 2147483647 h 78"/>
                    <a:gd name="T6" fmla="*/ 2147483647 w 72"/>
                    <a:gd name="T7" fmla="*/ 2147483647 h 78"/>
                    <a:gd name="T8" fmla="*/ 2147483647 w 72"/>
                    <a:gd name="T9" fmla="*/ 2147483647 h 78"/>
                    <a:gd name="T10" fmla="*/ 2147483647 w 72"/>
                    <a:gd name="T11" fmla="*/ 2147483647 h 78"/>
                    <a:gd name="T12" fmla="*/ 2147483647 w 72"/>
                    <a:gd name="T13" fmla="*/ 2147483647 h 78"/>
                    <a:gd name="T14" fmla="*/ 2147483647 w 72"/>
                    <a:gd name="T15" fmla="*/ 2147483647 h 78"/>
                    <a:gd name="T16" fmla="*/ 2147483647 w 72"/>
                    <a:gd name="T17" fmla="*/ 2147483647 h 78"/>
                    <a:gd name="T18" fmla="*/ 2147483647 w 72"/>
                    <a:gd name="T19" fmla="*/ 2147483647 h 78"/>
                    <a:gd name="T20" fmla="*/ 2147483647 w 72"/>
                    <a:gd name="T21" fmla="*/ 2147483647 h 78"/>
                    <a:gd name="T22" fmla="*/ 2147483647 w 72"/>
                    <a:gd name="T23" fmla="*/ 2147483647 h 78"/>
                    <a:gd name="T24" fmla="*/ 2147483647 w 72"/>
                    <a:gd name="T25" fmla="*/ 2147483647 h 78"/>
                    <a:gd name="T26" fmla="*/ 2147483647 w 72"/>
                    <a:gd name="T27" fmla="*/ 2147483647 h 78"/>
                    <a:gd name="T28" fmla="*/ 2147483647 w 72"/>
                    <a:gd name="T29" fmla="*/ 2147483647 h 78"/>
                    <a:gd name="T30" fmla="*/ 2147483647 w 72"/>
                    <a:gd name="T31" fmla="*/ 2147483647 h 78"/>
                    <a:gd name="T32" fmla="*/ 2147483647 w 72"/>
                    <a:gd name="T33" fmla="*/ 2147483647 h 78"/>
                    <a:gd name="T34" fmla="*/ 2147483647 w 72"/>
                    <a:gd name="T35" fmla="*/ 2147483647 h 78"/>
                    <a:gd name="T36" fmla="*/ 2147483647 w 72"/>
                    <a:gd name="T37" fmla="*/ 2147483647 h 78"/>
                    <a:gd name="T38" fmla="*/ 2147483647 w 72"/>
                    <a:gd name="T39" fmla="*/ 2147483647 h 78"/>
                    <a:gd name="T40" fmla="*/ 0 w 72"/>
                    <a:gd name="T41" fmla="*/ 2147483647 h 78"/>
                    <a:gd name="T42" fmla="*/ 2147483647 w 72"/>
                    <a:gd name="T43" fmla="*/ 2147483647 h 78"/>
                    <a:gd name="T44" fmla="*/ 2147483647 w 72"/>
                    <a:gd name="T45" fmla="*/ 2147483647 h 78"/>
                    <a:gd name="T46" fmla="*/ 2147483647 w 72"/>
                    <a:gd name="T47" fmla="*/ 2147483647 h 78"/>
                    <a:gd name="T48" fmla="*/ 2147483647 w 72"/>
                    <a:gd name="T49" fmla="*/ 2147483647 h 78"/>
                    <a:gd name="T50" fmla="*/ 2147483647 w 72"/>
                    <a:gd name="T51" fmla="*/ 2147483647 h 78"/>
                    <a:gd name="T52" fmla="*/ 2147483647 w 72"/>
                    <a:gd name="T53" fmla="*/ 2147483647 h 78"/>
                    <a:gd name="T54" fmla="*/ 2147483647 w 72"/>
                    <a:gd name="T55" fmla="*/ 2147483647 h 78"/>
                    <a:gd name="T56" fmla="*/ 2147483647 w 72"/>
                    <a:gd name="T57" fmla="*/ 2147483647 h 78"/>
                    <a:gd name="T58" fmla="*/ 2147483647 w 72"/>
                    <a:gd name="T59" fmla="*/ 2147483647 h 78"/>
                    <a:gd name="T60" fmla="*/ 2147483647 w 72"/>
                    <a:gd name="T61" fmla="*/ 2147483647 h 78"/>
                    <a:gd name="T62" fmla="*/ 2147483647 w 72"/>
                    <a:gd name="T63" fmla="*/ 2147483647 h 78"/>
                    <a:gd name="T64" fmla="*/ 2147483647 w 72"/>
                    <a:gd name="T65" fmla="*/ 2147483647 h 78"/>
                    <a:gd name="T66" fmla="*/ 2147483647 w 72"/>
                    <a:gd name="T67" fmla="*/ 2147483647 h 78"/>
                    <a:gd name="T68" fmla="*/ 2147483647 w 72"/>
                    <a:gd name="T69" fmla="*/ 2147483647 h 78"/>
                    <a:gd name="T70" fmla="*/ 2147483647 w 72"/>
                    <a:gd name="T71" fmla="*/ 2147483647 h 78"/>
                    <a:gd name="T72" fmla="*/ 2147483647 w 72"/>
                    <a:gd name="T73" fmla="*/ 2147483647 h 78"/>
                    <a:gd name="T74" fmla="*/ 2147483647 w 72"/>
                    <a:gd name="T75" fmla="*/ 2147483647 h 78"/>
                    <a:gd name="T76" fmla="*/ 2147483647 w 72"/>
                    <a:gd name="T77" fmla="*/ 0 h 7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72"/>
                    <a:gd name="T118" fmla="*/ 0 h 78"/>
                    <a:gd name="T119" fmla="*/ 72 w 72"/>
                    <a:gd name="T120" fmla="*/ 78 h 7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72" h="78">
                      <a:moveTo>
                        <a:pt x="72" y="0"/>
                      </a:moveTo>
                      <a:lnTo>
                        <a:pt x="72" y="2"/>
                      </a:lnTo>
                      <a:lnTo>
                        <a:pt x="70" y="10"/>
                      </a:lnTo>
                      <a:lnTo>
                        <a:pt x="68" y="20"/>
                      </a:lnTo>
                      <a:lnTo>
                        <a:pt x="66" y="26"/>
                      </a:lnTo>
                      <a:lnTo>
                        <a:pt x="64" y="36"/>
                      </a:lnTo>
                      <a:lnTo>
                        <a:pt x="64" y="44"/>
                      </a:lnTo>
                      <a:lnTo>
                        <a:pt x="60" y="50"/>
                      </a:lnTo>
                      <a:lnTo>
                        <a:pt x="56" y="54"/>
                      </a:lnTo>
                      <a:lnTo>
                        <a:pt x="56" y="60"/>
                      </a:lnTo>
                      <a:lnTo>
                        <a:pt x="56" y="66"/>
                      </a:lnTo>
                      <a:lnTo>
                        <a:pt x="58" y="74"/>
                      </a:lnTo>
                      <a:lnTo>
                        <a:pt x="60" y="78"/>
                      </a:lnTo>
                      <a:lnTo>
                        <a:pt x="42" y="76"/>
                      </a:lnTo>
                      <a:lnTo>
                        <a:pt x="26" y="72"/>
                      </a:lnTo>
                      <a:lnTo>
                        <a:pt x="24" y="66"/>
                      </a:lnTo>
                      <a:lnTo>
                        <a:pt x="24" y="62"/>
                      </a:lnTo>
                      <a:lnTo>
                        <a:pt x="16" y="58"/>
                      </a:lnTo>
                      <a:lnTo>
                        <a:pt x="8" y="50"/>
                      </a:lnTo>
                      <a:lnTo>
                        <a:pt x="4" y="44"/>
                      </a:lnTo>
                      <a:lnTo>
                        <a:pt x="0" y="36"/>
                      </a:lnTo>
                      <a:lnTo>
                        <a:pt x="6" y="36"/>
                      </a:lnTo>
                      <a:lnTo>
                        <a:pt x="10" y="30"/>
                      </a:lnTo>
                      <a:lnTo>
                        <a:pt x="12" y="26"/>
                      </a:lnTo>
                      <a:lnTo>
                        <a:pt x="14" y="24"/>
                      </a:lnTo>
                      <a:lnTo>
                        <a:pt x="16" y="22"/>
                      </a:lnTo>
                      <a:lnTo>
                        <a:pt x="22" y="20"/>
                      </a:lnTo>
                      <a:lnTo>
                        <a:pt x="26" y="20"/>
                      </a:lnTo>
                      <a:lnTo>
                        <a:pt x="32" y="18"/>
                      </a:lnTo>
                      <a:lnTo>
                        <a:pt x="40" y="8"/>
                      </a:lnTo>
                      <a:lnTo>
                        <a:pt x="44" y="4"/>
                      </a:lnTo>
                      <a:lnTo>
                        <a:pt x="48" y="4"/>
                      </a:lnTo>
                      <a:lnTo>
                        <a:pt x="50" y="4"/>
                      </a:lnTo>
                      <a:lnTo>
                        <a:pt x="52" y="4"/>
                      </a:lnTo>
                      <a:lnTo>
                        <a:pt x="52" y="6"/>
                      </a:lnTo>
                      <a:lnTo>
                        <a:pt x="58" y="4"/>
                      </a:lnTo>
                      <a:lnTo>
                        <a:pt x="62" y="2"/>
                      </a:lnTo>
                      <a:lnTo>
                        <a:pt x="66" y="2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0" name="îŝľiḍê">
                  <a:extLst>
                    <a:ext uri="{FF2B5EF4-FFF2-40B4-BE49-F238E27FC236}">
                      <a16:creationId xmlns:a16="http://schemas.microsoft.com/office/drawing/2014/main" id="{6DED054B-E991-4780-918C-B10D0382E392}"/>
                    </a:ext>
                  </a:extLst>
                </p:cNvPr>
                <p:cNvSpPr/>
                <p:nvPr/>
              </p:nvSpPr>
              <p:spPr bwMode="auto">
                <a:xfrm>
                  <a:off x="1849595" y="3437549"/>
                  <a:ext cx="67484" cy="25219"/>
                </a:xfrm>
                <a:custGeom>
                  <a:avLst/>
                  <a:gdLst>
                    <a:gd name="T0" fmla="*/ 2147483647 w 38"/>
                    <a:gd name="T1" fmla="*/ 2147483647 h 16"/>
                    <a:gd name="T2" fmla="*/ 2147483647 w 38"/>
                    <a:gd name="T3" fmla="*/ 2147483647 h 16"/>
                    <a:gd name="T4" fmla="*/ 2147483647 w 38"/>
                    <a:gd name="T5" fmla="*/ 2147483647 h 16"/>
                    <a:gd name="T6" fmla="*/ 2147483647 w 38"/>
                    <a:gd name="T7" fmla="*/ 2147483647 h 16"/>
                    <a:gd name="T8" fmla="*/ 2147483647 w 38"/>
                    <a:gd name="T9" fmla="*/ 2147483647 h 16"/>
                    <a:gd name="T10" fmla="*/ 0 w 38"/>
                    <a:gd name="T11" fmla="*/ 2147483647 h 16"/>
                    <a:gd name="T12" fmla="*/ 2147483647 w 38"/>
                    <a:gd name="T13" fmla="*/ 2147483647 h 16"/>
                    <a:gd name="T14" fmla="*/ 2147483647 w 38"/>
                    <a:gd name="T15" fmla="*/ 0 h 16"/>
                    <a:gd name="T16" fmla="*/ 2147483647 w 38"/>
                    <a:gd name="T17" fmla="*/ 0 h 16"/>
                    <a:gd name="T18" fmla="*/ 2147483647 w 38"/>
                    <a:gd name="T19" fmla="*/ 2147483647 h 16"/>
                    <a:gd name="T20" fmla="*/ 2147483647 w 38"/>
                    <a:gd name="T21" fmla="*/ 2147483647 h 16"/>
                    <a:gd name="T22" fmla="*/ 2147483647 w 38"/>
                    <a:gd name="T23" fmla="*/ 2147483647 h 16"/>
                    <a:gd name="T24" fmla="*/ 2147483647 w 38"/>
                    <a:gd name="T25" fmla="*/ 2147483647 h 16"/>
                    <a:gd name="T26" fmla="*/ 2147483647 w 38"/>
                    <a:gd name="T27" fmla="*/ 2147483647 h 16"/>
                    <a:gd name="T28" fmla="*/ 2147483647 w 38"/>
                    <a:gd name="T29" fmla="*/ 2147483647 h 16"/>
                    <a:gd name="T30" fmla="*/ 2147483647 w 38"/>
                    <a:gd name="T31" fmla="*/ 2147483647 h 16"/>
                    <a:gd name="T32" fmla="*/ 2147483647 w 38"/>
                    <a:gd name="T33" fmla="*/ 2147483647 h 16"/>
                    <a:gd name="T34" fmla="*/ 2147483647 w 38"/>
                    <a:gd name="T35" fmla="*/ 2147483647 h 1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38"/>
                    <a:gd name="T55" fmla="*/ 0 h 16"/>
                    <a:gd name="T56" fmla="*/ 38 w 38"/>
                    <a:gd name="T57" fmla="*/ 16 h 1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38" h="16">
                      <a:moveTo>
                        <a:pt x="36" y="16"/>
                      </a:moveTo>
                      <a:lnTo>
                        <a:pt x="30" y="16"/>
                      </a:lnTo>
                      <a:lnTo>
                        <a:pt x="24" y="16"/>
                      </a:lnTo>
                      <a:lnTo>
                        <a:pt x="10" y="14"/>
                      </a:lnTo>
                      <a:lnTo>
                        <a:pt x="4" y="12"/>
                      </a:lnTo>
                      <a:lnTo>
                        <a:pt x="0" y="8"/>
                      </a:lnTo>
                      <a:lnTo>
                        <a:pt x="6" y="6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6" y="2"/>
                      </a:lnTo>
                      <a:lnTo>
                        <a:pt x="20" y="4"/>
                      </a:lnTo>
                      <a:lnTo>
                        <a:pt x="24" y="8"/>
                      </a:lnTo>
                      <a:lnTo>
                        <a:pt x="30" y="10"/>
                      </a:lnTo>
                      <a:lnTo>
                        <a:pt x="34" y="10"/>
                      </a:lnTo>
                      <a:lnTo>
                        <a:pt x="36" y="12"/>
                      </a:lnTo>
                      <a:lnTo>
                        <a:pt x="38" y="14"/>
                      </a:lnTo>
                      <a:lnTo>
                        <a:pt x="38" y="16"/>
                      </a:lnTo>
                      <a:lnTo>
                        <a:pt x="3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1" name="iṣľïdè">
                  <a:extLst>
                    <a:ext uri="{FF2B5EF4-FFF2-40B4-BE49-F238E27FC236}">
                      <a16:creationId xmlns:a16="http://schemas.microsoft.com/office/drawing/2014/main" id="{B8981F14-96E6-4844-96FB-37D542C4183E}"/>
                    </a:ext>
                  </a:extLst>
                </p:cNvPr>
                <p:cNvSpPr/>
                <p:nvPr/>
              </p:nvSpPr>
              <p:spPr bwMode="auto">
                <a:xfrm>
                  <a:off x="1870253" y="3375901"/>
                  <a:ext cx="174906" cy="99476"/>
                </a:xfrm>
                <a:custGeom>
                  <a:avLst/>
                  <a:gdLst>
                    <a:gd name="T0" fmla="*/ 2147483647 w 100"/>
                    <a:gd name="T1" fmla="*/ 2147483647 h 60"/>
                    <a:gd name="T2" fmla="*/ 2147483647 w 100"/>
                    <a:gd name="T3" fmla="*/ 2147483647 h 60"/>
                    <a:gd name="T4" fmla="*/ 2147483647 w 100"/>
                    <a:gd name="T5" fmla="*/ 2147483647 h 60"/>
                    <a:gd name="T6" fmla="*/ 2147483647 w 100"/>
                    <a:gd name="T7" fmla="*/ 2147483647 h 60"/>
                    <a:gd name="T8" fmla="*/ 2147483647 w 100"/>
                    <a:gd name="T9" fmla="*/ 2147483647 h 60"/>
                    <a:gd name="T10" fmla="*/ 2147483647 w 100"/>
                    <a:gd name="T11" fmla="*/ 2147483647 h 60"/>
                    <a:gd name="T12" fmla="*/ 2147483647 w 100"/>
                    <a:gd name="T13" fmla="*/ 2147483647 h 60"/>
                    <a:gd name="T14" fmla="*/ 2147483647 w 100"/>
                    <a:gd name="T15" fmla="*/ 2147483647 h 60"/>
                    <a:gd name="T16" fmla="*/ 2147483647 w 100"/>
                    <a:gd name="T17" fmla="*/ 2147483647 h 60"/>
                    <a:gd name="T18" fmla="*/ 2147483647 w 100"/>
                    <a:gd name="T19" fmla="*/ 2147483647 h 60"/>
                    <a:gd name="T20" fmla="*/ 2147483647 w 100"/>
                    <a:gd name="T21" fmla="*/ 2147483647 h 60"/>
                    <a:gd name="T22" fmla="*/ 2147483647 w 100"/>
                    <a:gd name="T23" fmla="*/ 2147483647 h 60"/>
                    <a:gd name="T24" fmla="*/ 2147483647 w 100"/>
                    <a:gd name="T25" fmla="*/ 2147483647 h 60"/>
                    <a:gd name="T26" fmla="*/ 2147483647 w 100"/>
                    <a:gd name="T27" fmla="*/ 2147483647 h 60"/>
                    <a:gd name="T28" fmla="*/ 2147483647 w 100"/>
                    <a:gd name="T29" fmla="*/ 2147483647 h 60"/>
                    <a:gd name="T30" fmla="*/ 2147483647 w 100"/>
                    <a:gd name="T31" fmla="*/ 2147483647 h 60"/>
                    <a:gd name="T32" fmla="*/ 2147483647 w 100"/>
                    <a:gd name="T33" fmla="*/ 2147483647 h 60"/>
                    <a:gd name="T34" fmla="*/ 2147483647 w 100"/>
                    <a:gd name="T35" fmla="*/ 2147483647 h 60"/>
                    <a:gd name="T36" fmla="*/ 2147483647 w 100"/>
                    <a:gd name="T37" fmla="*/ 2147483647 h 60"/>
                    <a:gd name="T38" fmla="*/ 2147483647 w 100"/>
                    <a:gd name="T39" fmla="*/ 2147483647 h 60"/>
                    <a:gd name="T40" fmla="*/ 2147483647 w 100"/>
                    <a:gd name="T41" fmla="*/ 2147483647 h 60"/>
                    <a:gd name="T42" fmla="*/ 2147483647 w 100"/>
                    <a:gd name="T43" fmla="*/ 2147483647 h 60"/>
                    <a:gd name="T44" fmla="*/ 2147483647 w 100"/>
                    <a:gd name="T45" fmla="*/ 2147483647 h 60"/>
                    <a:gd name="T46" fmla="*/ 2147483647 w 100"/>
                    <a:gd name="T47" fmla="*/ 2147483647 h 60"/>
                    <a:gd name="T48" fmla="*/ 2147483647 w 100"/>
                    <a:gd name="T49" fmla="*/ 2147483647 h 60"/>
                    <a:gd name="T50" fmla="*/ 2147483647 w 100"/>
                    <a:gd name="T51" fmla="*/ 2147483647 h 60"/>
                    <a:gd name="T52" fmla="*/ 2147483647 w 100"/>
                    <a:gd name="T53" fmla="*/ 2147483647 h 60"/>
                    <a:gd name="T54" fmla="*/ 0 w 100"/>
                    <a:gd name="T55" fmla="*/ 2147483647 h 60"/>
                    <a:gd name="T56" fmla="*/ 2147483647 w 100"/>
                    <a:gd name="T57" fmla="*/ 2147483647 h 60"/>
                    <a:gd name="T58" fmla="*/ 2147483647 w 100"/>
                    <a:gd name="T59" fmla="*/ 2147483647 h 60"/>
                    <a:gd name="T60" fmla="*/ 2147483647 w 100"/>
                    <a:gd name="T61" fmla="*/ 2147483647 h 60"/>
                    <a:gd name="T62" fmla="*/ 2147483647 w 100"/>
                    <a:gd name="T63" fmla="*/ 2147483647 h 60"/>
                    <a:gd name="T64" fmla="*/ 2147483647 w 100"/>
                    <a:gd name="T65" fmla="*/ 2147483647 h 60"/>
                    <a:gd name="T66" fmla="*/ 2147483647 w 100"/>
                    <a:gd name="T67" fmla="*/ 0 h 60"/>
                    <a:gd name="T68" fmla="*/ 2147483647 w 100"/>
                    <a:gd name="T69" fmla="*/ 0 h 60"/>
                    <a:gd name="T70" fmla="*/ 2147483647 w 100"/>
                    <a:gd name="T71" fmla="*/ 2147483647 h 60"/>
                    <a:gd name="T72" fmla="*/ 2147483647 w 100"/>
                    <a:gd name="T73" fmla="*/ 2147483647 h 60"/>
                    <a:gd name="T74" fmla="*/ 2147483647 w 100"/>
                    <a:gd name="T75" fmla="*/ 2147483647 h 60"/>
                    <a:gd name="T76" fmla="*/ 2147483647 w 100"/>
                    <a:gd name="T77" fmla="*/ 2147483647 h 6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00"/>
                    <a:gd name="T118" fmla="*/ 0 h 60"/>
                    <a:gd name="T119" fmla="*/ 100 w 100"/>
                    <a:gd name="T120" fmla="*/ 60 h 6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00" h="60">
                      <a:moveTo>
                        <a:pt x="100" y="24"/>
                      </a:moveTo>
                      <a:lnTo>
                        <a:pt x="94" y="26"/>
                      </a:lnTo>
                      <a:lnTo>
                        <a:pt x="90" y="26"/>
                      </a:lnTo>
                      <a:lnTo>
                        <a:pt x="86" y="28"/>
                      </a:lnTo>
                      <a:lnTo>
                        <a:pt x="80" y="30"/>
                      </a:lnTo>
                      <a:lnTo>
                        <a:pt x="80" y="28"/>
                      </a:lnTo>
                      <a:lnTo>
                        <a:pt x="78" y="28"/>
                      </a:lnTo>
                      <a:lnTo>
                        <a:pt x="76" y="28"/>
                      </a:lnTo>
                      <a:lnTo>
                        <a:pt x="72" y="28"/>
                      </a:lnTo>
                      <a:lnTo>
                        <a:pt x="68" y="32"/>
                      </a:lnTo>
                      <a:lnTo>
                        <a:pt x="60" y="42"/>
                      </a:lnTo>
                      <a:lnTo>
                        <a:pt x="54" y="44"/>
                      </a:lnTo>
                      <a:lnTo>
                        <a:pt x="50" y="44"/>
                      </a:lnTo>
                      <a:lnTo>
                        <a:pt x="44" y="46"/>
                      </a:lnTo>
                      <a:lnTo>
                        <a:pt x="42" y="48"/>
                      </a:lnTo>
                      <a:lnTo>
                        <a:pt x="40" y="50"/>
                      </a:lnTo>
                      <a:lnTo>
                        <a:pt x="38" y="54"/>
                      </a:lnTo>
                      <a:lnTo>
                        <a:pt x="34" y="60"/>
                      </a:lnTo>
                      <a:lnTo>
                        <a:pt x="28" y="60"/>
                      </a:lnTo>
                      <a:lnTo>
                        <a:pt x="26" y="52"/>
                      </a:lnTo>
                      <a:lnTo>
                        <a:pt x="26" y="50"/>
                      </a:lnTo>
                      <a:lnTo>
                        <a:pt x="24" y="48"/>
                      </a:lnTo>
                      <a:lnTo>
                        <a:pt x="22" y="46"/>
                      </a:lnTo>
                      <a:lnTo>
                        <a:pt x="18" y="46"/>
                      </a:lnTo>
                      <a:lnTo>
                        <a:pt x="12" y="44"/>
                      </a:lnTo>
                      <a:lnTo>
                        <a:pt x="8" y="40"/>
                      </a:lnTo>
                      <a:lnTo>
                        <a:pt x="4" y="38"/>
                      </a:lnTo>
                      <a:lnTo>
                        <a:pt x="0" y="36"/>
                      </a:lnTo>
                      <a:lnTo>
                        <a:pt x="4" y="28"/>
                      </a:lnTo>
                      <a:lnTo>
                        <a:pt x="8" y="22"/>
                      </a:lnTo>
                      <a:lnTo>
                        <a:pt x="18" y="16"/>
                      </a:lnTo>
                      <a:lnTo>
                        <a:pt x="22" y="8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80" y="0"/>
                      </a:lnTo>
                      <a:lnTo>
                        <a:pt x="84" y="6"/>
                      </a:lnTo>
                      <a:lnTo>
                        <a:pt x="90" y="12"/>
                      </a:lnTo>
                      <a:lnTo>
                        <a:pt x="96" y="18"/>
                      </a:lnTo>
                      <a:lnTo>
                        <a:pt x="100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2" name="îṥḷiḑé">
                  <a:extLst>
                    <a:ext uri="{FF2B5EF4-FFF2-40B4-BE49-F238E27FC236}">
                      <a16:creationId xmlns:a16="http://schemas.microsoft.com/office/drawing/2014/main" id="{E5CFDBC8-242C-413E-89FD-3F09AD7F8637}"/>
                    </a:ext>
                  </a:extLst>
                </p:cNvPr>
                <p:cNvSpPr/>
                <p:nvPr/>
              </p:nvSpPr>
              <p:spPr bwMode="auto">
                <a:xfrm>
                  <a:off x="1882648" y="3312854"/>
                  <a:ext cx="41317" cy="68651"/>
                </a:xfrm>
                <a:custGeom>
                  <a:avLst/>
                  <a:gdLst>
                    <a:gd name="T0" fmla="*/ 2147483647 w 24"/>
                    <a:gd name="T1" fmla="*/ 2147483647 h 42"/>
                    <a:gd name="T2" fmla="*/ 2147483647 w 24"/>
                    <a:gd name="T3" fmla="*/ 2147483647 h 42"/>
                    <a:gd name="T4" fmla="*/ 2147483647 w 24"/>
                    <a:gd name="T5" fmla="*/ 2147483647 h 42"/>
                    <a:gd name="T6" fmla="*/ 2147483647 w 24"/>
                    <a:gd name="T7" fmla="*/ 2147483647 h 42"/>
                    <a:gd name="T8" fmla="*/ 2147483647 w 24"/>
                    <a:gd name="T9" fmla="*/ 2147483647 h 42"/>
                    <a:gd name="T10" fmla="*/ 2147483647 w 24"/>
                    <a:gd name="T11" fmla="*/ 2147483647 h 42"/>
                    <a:gd name="T12" fmla="*/ 2147483647 w 24"/>
                    <a:gd name="T13" fmla="*/ 2147483647 h 42"/>
                    <a:gd name="T14" fmla="*/ 0 w 24"/>
                    <a:gd name="T15" fmla="*/ 2147483647 h 42"/>
                    <a:gd name="T16" fmla="*/ 2147483647 w 24"/>
                    <a:gd name="T17" fmla="*/ 2147483647 h 42"/>
                    <a:gd name="T18" fmla="*/ 2147483647 w 24"/>
                    <a:gd name="T19" fmla="*/ 2147483647 h 42"/>
                    <a:gd name="T20" fmla="*/ 2147483647 w 24"/>
                    <a:gd name="T21" fmla="*/ 2147483647 h 42"/>
                    <a:gd name="T22" fmla="*/ 2147483647 w 24"/>
                    <a:gd name="T23" fmla="*/ 2147483647 h 42"/>
                    <a:gd name="T24" fmla="*/ 2147483647 w 24"/>
                    <a:gd name="T25" fmla="*/ 2147483647 h 42"/>
                    <a:gd name="T26" fmla="*/ 2147483647 w 24"/>
                    <a:gd name="T27" fmla="*/ 0 h 42"/>
                    <a:gd name="T28" fmla="*/ 2147483647 w 24"/>
                    <a:gd name="T29" fmla="*/ 0 h 42"/>
                    <a:gd name="T30" fmla="*/ 2147483647 w 24"/>
                    <a:gd name="T31" fmla="*/ 2147483647 h 42"/>
                    <a:gd name="T32" fmla="*/ 2147483647 w 24"/>
                    <a:gd name="T33" fmla="*/ 2147483647 h 42"/>
                    <a:gd name="T34" fmla="*/ 2147483647 w 24"/>
                    <a:gd name="T35" fmla="*/ 2147483647 h 4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4"/>
                    <a:gd name="T55" fmla="*/ 0 h 42"/>
                    <a:gd name="T56" fmla="*/ 24 w 24"/>
                    <a:gd name="T57" fmla="*/ 42 h 4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4" h="42">
                      <a:moveTo>
                        <a:pt x="24" y="6"/>
                      </a:moveTo>
                      <a:lnTo>
                        <a:pt x="18" y="10"/>
                      </a:lnTo>
                      <a:lnTo>
                        <a:pt x="18" y="18"/>
                      </a:lnTo>
                      <a:lnTo>
                        <a:pt x="16" y="26"/>
                      </a:lnTo>
                      <a:lnTo>
                        <a:pt x="14" y="32"/>
                      </a:lnTo>
                      <a:lnTo>
                        <a:pt x="10" y="36"/>
                      </a:lnTo>
                      <a:lnTo>
                        <a:pt x="10" y="42"/>
                      </a:lnTo>
                      <a:lnTo>
                        <a:pt x="0" y="42"/>
                      </a:lnTo>
                      <a:lnTo>
                        <a:pt x="4" y="10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4" y="2"/>
                      </a:lnTo>
                      <a:lnTo>
                        <a:pt x="16" y="0"/>
                      </a:lnTo>
                      <a:lnTo>
                        <a:pt x="20" y="0"/>
                      </a:lnTo>
                      <a:lnTo>
                        <a:pt x="22" y="2"/>
                      </a:lnTo>
                      <a:lnTo>
                        <a:pt x="22" y="6"/>
                      </a:lnTo>
                      <a:lnTo>
                        <a:pt x="24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3" name="îşḻîḍê">
                  <a:extLst>
                    <a:ext uri="{FF2B5EF4-FFF2-40B4-BE49-F238E27FC236}">
                      <a16:creationId xmlns:a16="http://schemas.microsoft.com/office/drawing/2014/main" id="{2388A918-D0D7-40F9-814F-0A14D482DBF4}"/>
                    </a:ext>
                  </a:extLst>
                </p:cNvPr>
                <p:cNvSpPr/>
                <p:nvPr/>
              </p:nvSpPr>
              <p:spPr bwMode="auto">
                <a:xfrm>
                  <a:off x="1791752" y="3328265"/>
                  <a:ext cx="125327" cy="121893"/>
                </a:xfrm>
                <a:custGeom>
                  <a:avLst/>
                  <a:gdLst>
                    <a:gd name="T0" fmla="*/ 2147483647 w 72"/>
                    <a:gd name="T1" fmla="*/ 2147483647 h 72"/>
                    <a:gd name="T2" fmla="*/ 2147483647 w 72"/>
                    <a:gd name="T3" fmla="*/ 2147483647 h 72"/>
                    <a:gd name="T4" fmla="*/ 2147483647 w 72"/>
                    <a:gd name="T5" fmla="*/ 2147483647 h 72"/>
                    <a:gd name="T6" fmla="*/ 2147483647 w 72"/>
                    <a:gd name="T7" fmla="*/ 2147483647 h 72"/>
                    <a:gd name="T8" fmla="*/ 2147483647 w 72"/>
                    <a:gd name="T9" fmla="*/ 0 h 72"/>
                    <a:gd name="T10" fmla="*/ 2147483647 w 72"/>
                    <a:gd name="T11" fmla="*/ 0 h 72"/>
                    <a:gd name="T12" fmla="*/ 2147483647 w 72"/>
                    <a:gd name="T13" fmla="*/ 2147483647 h 72"/>
                    <a:gd name="T14" fmla="*/ 2147483647 w 72"/>
                    <a:gd name="T15" fmla="*/ 2147483647 h 72"/>
                    <a:gd name="T16" fmla="*/ 2147483647 w 72"/>
                    <a:gd name="T17" fmla="*/ 2147483647 h 72"/>
                    <a:gd name="T18" fmla="*/ 2147483647 w 72"/>
                    <a:gd name="T19" fmla="*/ 2147483647 h 72"/>
                    <a:gd name="T20" fmla="*/ 2147483647 w 72"/>
                    <a:gd name="T21" fmla="*/ 2147483647 h 72"/>
                    <a:gd name="T22" fmla="*/ 2147483647 w 72"/>
                    <a:gd name="T23" fmla="*/ 2147483647 h 72"/>
                    <a:gd name="T24" fmla="*/ 2147483647 w 72"/>
                    <a:gd name="T25" fmla="*/ 2147483647 h 72"/>
                    <a:gd name="T26" fmla="*/ 2147483647 w 72"/>
                    <a:gd name="T27" fmla="*/ 2147483647 h 72"/>
                    <a:gd name="T28" fmla="*/ 2147483647 w 72"/>
                    <a:gd name="T29" fmla="*/ 2147483647 h 72"/>
                    <a:gd name="T30" fmla="*/ 2147483647 w 72"/>
                    <a:gd name="T31" fmla="*/ 2147483647 h 72"/>
                    <a:gd name="T32" fmla="*/ 2147483647 w 72"/>
                    <a:gd name="T33" fmla="*/ 2147483647 h 72"/>
                    <a:gd name="T34" fmla="*/ 0 w 72"/>
                    <a:gd name="T35" fmla="*/ 2147483647 h 72"/>
                    <a:gd name="T36" fmla="*/ 2147483647 w 72"/>
                    <a:gd name="T37" fmla="*/ 2147483647 h 72"/>
                    <a:gd name="T38" fmla="*/ 2147483647 w 72"/>
                    <a:gd name="T39" fmla="*/ 2147483647 h 72"/>
                    <a:gd name="T40" fmla="*/ 2147483647 w 72"/>
                    <a:gd name="T41" fmla="*/ 2147483647 h 72"/>
                    <a:gd name="T42" fmla="*/ 2147483647 w 72"/>
                    <a:gd name="T43" fmla="*/ 2147483647 h 72"/>
                    <a:gd name="T44" fmla="*/ 2147483647 w 72"/>
                    <a:gd name="T45" fmla="*/ 2147483647 h 72"/>
                    <a:gd name="T46" fmla="*/ 2147483647 w 72"/>
                    <a:gd name="T47" fmla="*/ 2147483647 h 72"/>
                    <a:gd name="T48" fmla="*/ 2147483647 w 72"/>
                    <a:gd name="T49" fmla="*/ 2147483647 h 72"/>
                    <a:gd name="T50" fmla="*/ 2147483647 w 72"/>
                    <a:gd name="T51" fmla="*/ 2147483647 h 72"/>
                    <a:gd name="T52" fmla="*/ 2147483647 w 72"/>
                    <a:gd name="T53" fmla="*/ 2147483647 h 72"/>
                    <a:gd name="T54" fmla="*/ 2147483647 w 72"/>
                    <a:gd name="T55" fmla="*/ 2147483647 h 72"/>
                    <a:gd name="T56" fmla="*/ 2147483647 w 72"/>
                    <a:gd name="T57" fmla="*/ 2147483647 h 72"/>
                    <a:gd name="T58" fmla="*/ 2147483647 w 72"/>
                    <a:gd name="T59" fmla="*/ 2147483647 h 72"/>
                    <a:gd name="T60" fmla="*/ 2147483647 w 72"/>
                    <a:gd name="T61" fmla="*/ 2147483647 h 72"/>
                    <a:gd name="T62" fmla="*/ 2147483647 w 72"/>
                    <a:gd name="T63" fmla="*/ 2147483647 h 7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72"/>
                    <a:gd name="T97" fmla="*/ 0 h 72"/>
                    <a:gd name="T98" fmla="*/ 72 w 72"/>
                    <a:gd name="T99" fmla="*/ 72 h 7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72" h="72">
                      <a:moveTo>
                        <a:pt x="72" y="30"/>
                      </a:moveTo>
                      <a:lnTo>
                        <a:pt x="68" y="32"/>
                      </a:lnTo>
                      <a:lnTo>
                        <a:pt x="62" y="32"/>
                      </a:lnTo>
                      <a:lnTo>
                        <a:pt x="52" y="32"/>
                      </a:lnTo>
                      <a:lnTo>
                        <a:pt x="56" y="0"/>
                      </a:lnTo>
                      <a:lnTo>
                        <a:pt x="32" y="0"/>
                      </a:lnTo>
                      <a:lnTo>
                        <a:pt x="28" y="2"/>
                      </a:lnTo>
                      <a:lnTo>
                        <a:pt x="24" y="6"/>
                      </a:lnTo>
                      <a:lnTo>
                        <a:pt x="20" y="14"/>
                      </a:lnTo>
                      <a:lnTo>
                        <a:pt x="22" y="18"/>
                      </a:lnTo>
                      <a:lnTo>
                        <a:pt x="24" y="22"/>
                      </a:lnTo>
                      <a:lnTo>
                        <a:pt x="28" y="24"/>
                      </a:lnTo>
                      <a:lnTo>
                        <a:pt x="30" y="28"/>
                      </a:lnTo>
                      <a:lnTo>
                        <a:pt x="30" y="34"/>
                      </a:lnTo>
                      <a:lnTo>
                        <a:pt x="10" y="34"/>
                      </a:lnTo>
                      <a:lnTo>
                        <a:pt x="6" y="40"/>
                      </a:lnTo>
                      <a:lnTo>
                        <a:pt x="4" y="46"/>
                      </a:lnTo>
                      <a:lnTo>
                        <a:pt x="0" y="58"/>
                      </a:lnTo>
                      <a:lnTo>
                        <a:pt x="8" y="66"/>
                      </a:lnTo>
                      <a:lnTo>
                        <a:pt x="14" y="68"/>
                      </a:lnTo>
                      <a:lnTo>
                        <a:pt x="16" y="70"/>
                      </a:lnTo>
                      <a:lnTo>
                        <a:pt x="26" y="70"/>
                      </a:lnTo>
                      <a:lnTo>
                        <a:pt x="30" y="70"/>
                      </a:lnTo>
                      <a:lnTo>
                        <a:pt x="34" y="72"/>
                      </a:lnTo>
                      <a:lnTo>
                        <a:pt x="40" y="70"/>
                      </a:lnTo>
                      <a:lnTo>
                        <a:pt x="42" y="64"/>
                      </a:lnTo>
                      <a:lnTo>
                        <a:pt x="46" y="64"/>
                      </a:lnTo>
                      <a:lnTo>
                        <a:pt x="50" y="56"/>
                      </a:lnTo>
                      <a:lnTo>
                        <a:pt x="54" y="50"/>
                      </a:lnTo>
                      <a:lnTo>
                        <a:pt x="64" y="44"/>
                      </a:lnTo>
                      <a:lnTo>
                        <a:pt x="68" y="36"/>
                      </a:lnTo>
                      <a:lnTo>
                        <a:pt x="72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4" name="iSḻïḑè">
                  <a:extLst>
                    <a:ext uri="{FF2B5EF4-FFF2-40B4-BE49-F238E27FC236}">
                      <a16:creationId xmlns:a16="http://schemas.microsoft.com/office/drawing/2014/main" id="{1692842F-BAF9-40D7-993A-606B0E7EFF0F}"/>
                    </a:ext>
                  </a:extLst>
                </p:cNvPr>
                <p:cNvSpPr/>
                <p:nvPr/>
              </p:nvSpPr>
              <p:spPr bwMode="auto">
                <a:xfrm>
                  <a:off x="2297190" y="3258212"/>
                  <a:ext cx="77124" cy="61646"/>
                </a:xfrm>
                <a:custGeom>
                  <a:avLst/>
                  <a:gdLst>
                    <a:gd name="T0" fmla="*/ 2147483647 w 44"/>
                    <a:gd name="T1" fmla="*/ 2147483647 h 36"/>
                    <a:gd name="T2" fmla="*/ 2147483647 w 44"/>
                    <a:gd name="T3" fmla="*/ 2147483647 h 36"/>
                    <a:gd name="T4" fmla="*/ 2147483647 w 44"/>
                    <a:gd name="T5" fmla="*/ 2147483647 h 36"/>
                    <a:gd name="T6" fmla="*/ 2147483647 w 44"/>
                    <a:gd name="T7" fmla="*/ 2147483647 h 36"/>
                    <a:gd name="T8" fmla="*/ 2147483647 w 44"/>
                    <a:gd name="T9" fmla="*/ 2147483647 h 36"/>
                    <a:gd name="T10" fmla="*/ 0 w 44"/>
                    <a:gd name="T11" fmla="*/ 2147483647 h 36"/>
                    <a:gd name="T12" fmla="*/ 2147483647 w 44"/>
                    <a:gd name="T13" fmla="*/ 2147483647 h 36"/>
                    <a:gd name="T14" fmla="*/ 2147483647 w 44"/>
                    <a:gd name="T15" fmla="*/ 2147483647 h 36"/>
                    <a:gd name="T16" fmla="*/ 2147483647 w 44"/>
                    <a:gd name="T17" fmla="*/ 2147483647 h 36"/>
                    <a:gd name="T18" fmla="*/ 2147483647 w 44"/>
                    <a:gd name="T19" fmla="*/ 2147483647 h 36"/>
                    <a:gd name="T20" fmla="*/ 2147483647 w 44"/>
                    <a:gd name="T21" fmla="*/ 2147483647 h 36"/>
                    <a:gd name="T22" fmla="*/ 2147483647 w 44"/>
                    <a:gd name="T23" fmla="*/ 2147483647 h 36"/>
                    <a:gd name="T24" fmla="*/ 2147483647 w 44"/>
                    <a:gd name="T25" fmla="*/ 2147483647 h 36"/>
                    <a:gd name="T26" fmla="*/ 2147483647 w 44"/>
                    <a:gd name="T27" fmla="*/ 2147483647 h 36"/>
                    <a:gd name="T28" fmla="*/ 2147483647 w 44"/>
                    <a:gd name="T29" fmla="*/ 2147483647 h 36"/>
                    <a:gd name="T30" fmla="*/ 2147483647 w 44"/>
                    <a:gd name="T31" fmla="*/ 2147483647 h 36"/>
                    <a:gd name="T32" fmla="*/ 2147483647 w 44"/>
                    <a:gd name="T33" fmla="*/ 2147483647 h 36"/>
                    <a:gd name="T34" fmla="*/ 2147483647 w 44"/>
                    <a:gd name="T35" fmla="*/ 2147483647 h 36"/>
                    <a:gd name="T36" fmla="*/ 2147483647 w 44"/>
                    <a:gd name="T37" fmla="*/ 0 h 36"/>
                    <a:gd name="T38" fmla="*/ 2147483647 w 44"/>
                    <a:gd name="T39" fmla="*/ 2147483647 h 36"/>
                    <a:gd name="T40" fmla="*/ 2147483647 w 44"/>
                    <a:gd name="T41" fmla="*/ 2147483647 h 36"/>
                    <a:gd name="T42" fmla="*/ 2147483647 w 44"/>
                    <a:gd name="T43" fmla="*/ 2147483647 h 36"/>
                    <a:gd name="T44" fmla="*/ 2147483647 w 44"/>
                    <a:gd name="T45" fmla="*/ 2147483647 h 36"/>
                    <a:gd name="T46" fmla="*/ 2147483647 w 44"/>
                    <a:gd name="T47" fmla="*/ 2147483647 h 36"/>
                    <a:gd name="T48" fmla="*/ 2147483647 w 44"/>
                    <a:gd name="T49" fmla="*/ 2147483647 h 36"/>
                    <a:gd name="T50" fmla="*/ 2147483647 w 44"/>
                    <a:gd name="T51" fmla="*/ 2147483647 h 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44"/>
                    <a:gd name="T79" fmla="*/ 0 h 36"/>
                    <a:gd name="T80" fmla="*/ 44 w 44"/>
                    <a:gd name="T81" fmla="*/ 36 h 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44" h="36">
                      <a:moveTo>
                        <a:pt x="42" y="36"/>
                      </a:moveTo>
                      <a:lnTo>
                        <a:pt x="42" y="34"/>
                      </a:lnTo>
                      <a:lnTo>
                        <a:pt x="14" y="34"/>
                      </a:lnTo>
                      <a:lnTo>
                        <a:pt x="4" y="32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14" y="22"/>
                      </a:lnTo>
                      <a:lnTo>
                        <a:pt x="20" y="24"/>
                      </a:lnTo>
                      <a:lnTo>
                        <a:pt x="26" y="26"/>
                      </a:lnTo>
                      <a:lnTo>
                        <a:pt x="28" y="24"/>
                      </a:lnTo>
                      <a:lnTo>
                        <a:pt x="30" y="20"/>
                      </a:lnTo>
                      <a:lnTo>
                        <a:pt x="28" y="18"/>
                      </a:lnTo>
                      <a:lnTo>
                        <a:pt x="28" y="14"/>
                      </a:lnTo>
                      <a:lnTo>
                        <a:pt x="28" y="10"/>
                      </a:lnTo>
                      <a:lnTo>
                        <a:pt x="24" y="8"/>
                      </a:lnTo>
                      <a:lnTo>
                        <a:pt x="22" y="6"/>
                      </a:lnTo>
                      <a:lnTo>
                        <a:pt x="22" y="2"/>
                      </a:lnTo>
                      <a:lnTo>
                        <a:pt x="26" y="2"/>
                      </a:lnTo>
                      <a:lnTo>
                        <a:pt x="28" y="0"/>
                      </a:lnTo>
                      <a:lnTo>
                        <a:pt x="44" y="2"/>
                      </a:lnTo>
                      <a:lnTo>
                        <a:pt x="44" y="6"/>
                      </a:lnTo>
                      <a:lnTo>
                        <a:pt x="42" y="8"/>
                      </a:lnTo>
                      <a:lnTo>
                        <a:pt x="42" y="18"/>
                      </a:lnTo>
                      <a:lnTo>
                        <a:pt x="40" y="28"/>
                      </a:lnTo>
                      <a:lnTo>
                        <a:pt x="40" y="34"/>
                      </a:lnTo>
                      <a:lnTo>
                        <a:pt x="42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5" name="îslíḋê">
                  <a:extLst>
                    <a:ext uri="{FF2B5EF4-FFF2-40B4-BE49-F238E27FC236}">
                      <a16:creationId xmlns:a16="http://schemas.microsoft.com/office/drawing/2014/main" id="{DAE2D75F-AB20-4010-8158-92774FD003FC}"/>
                    </a:ext>
                  </a:extLst>
                </p:cNvPr>
                <p:cNvSpPr/>
                <p:nvPr/>
              </p:nvSpPr>
              <p:spPr bwMode="auto">
                <a:xfrm>
                  <a:off x="2366051" y="3263817"/>
                  <a:ext cx="101914" cy="58844"/>
                </a:xfrm>
                <a:custGeom>
                  <a:avLst/>
                  <a:gdLst>
                    <a:gd name="T0" fmla="*/ 0 w 58"/>
                    <a:gd name="T1" fmla="*/ 2147483647 h 36"/>
                    <a:gd name="T2" fmla="*/ 0 w 58"/>
                    <a:gd name="T3" fmla="*/ 2147483647 h 36"/>
                    <a:gd name="T4" fmla="*/ 2147483647 w 58"/>
                    <a:gd name="T5" fmla="*/ 2147483647 h 36"/>
                    <a:gd name="T6" fmla="*/ 2147483647 w 58"/>
                    <a:gd name="T7" fmla="*/ 2147483647 h 36"/>
                    <a:gd name="T8" fmla="*/ 2147483647 w 58"/>
                    <a:gd name="T9" fmla="*/ 2147483647 h 36"/>
                    <a:gd name="T10" fmla="*/ 2147483647 w 58"/>
                    <a:gd name="T11" fmla="*/ 0 h 36"/>
                    <a:gd name="T12" fmla="*/ 2147483647 w 58"/>
                    <a:gd name="T13" fmla="*/ 2147483647 h 36"/>
                    <a:gd name="T14" fmla="*/ 2147483647 w 58"/>
                    <a:gd name="T15" fmla="*/ 2147483647 h 36"/>
                    <a:gd name="T16" fmla="*/ 2147483647 w 58"/>
                    <a:gd name="T17" fmla="*/ 2147483647 h 36"/>
                    <a:gd name="T18" fmla="*/ 2147483647 w 58"/>
                    <a:gd name="T19" fmla="*/ 2147483647 h 36"/>
                    <a:gd name="T20" fmla="*/ 2147483647 w 58"/>
                    <a:gd name="T21" fmla="*/ 2147483647 h 36"/>
                    <a:gd name="T22" fmla="*/ 2147483647 w 58"/>
                    <a:gd name="T23" fmla="*/ 2147483647 h 36"/>
                    <a:gd name="T24" fmla="*/ 2147483647 w 58"/>
                    <a:gd name="T25" fmla="*/ 2147483647 h 36"/>
                    <a:gd name="T26" fmla="*/ 2147483647 w 58"/>
                    <a:gd name="T27" fmla="*/ 2147483647 h 36"/>
                    <a:gd name="T28" fmla="*/ 2147483647 w 58"/>
                    <a:gd name="T29" fmla="*/ 2147483647 h 36"/>
                    <a:gd name="T30" fmla="*/ 2147483647 w 58"/>
                    <a:gd name="T31" fmla="*/ 2147483647 h 36"/>
                    <a:gd name="T32" fmla="*/ 2147483647 w 58"/>
                    <a:gd name="T33" fmla="*/ 2147483647 h 36"/>
                    <a:gd name="T34" fmla="*/ 2147483647 w 58"/>
                    <a:gd name="T35" fmla="*/ 2147483647 h 36"/>
                    <a:gd name="T36" fmla="*/ 2147483647 w 58"/>
                    <a:gd name="T37" fmla="*/ 2147483647 h 36"/>
                    <a:gd name="T38" fmla="*/ 2147483647 w 58"/>
                    <a:gd name="T39" fmla="*/ 2147483647 h 36"/>
                    <a:gd name="T40" fmla="*/ 2147483647 w 58"/>
                    <a:gd name="T41" fmla="*/ 2147483647 h 36"/>
                    <a:gd name="T42" fmla="*/ 2147483647 w 58"/>
                    <a:gd name="T43" fmla="*/ 2147483647 h 36"/>
                    <a:gd name="T44" fmla="*/ 2147483647 w 58"/>
                    <a:gd name="T45" fmla="*/ 2147483647 h 36"/>
                    <a:gd name="T46" fmla="*/ 2147483647 w 58"/>
                    <a:gd name="T47" fmla="*/ 2147483647 h 36"/>
                    <a:gd name="T48" fmla="*/ 2147483647 w 58"/>
                    <a:gd name="T49" fmla="*/ 2147483647 h 36"/>
                    <a:gd name="T50" fmla="*/ 2147483647 w 58"/>
                    <a:gd name="T51" fmla="*/ 2147483647 h 36"/>
                    <a:gd name="T52" fmla="*/ 2147483647 w 58"/>
                    <a:gd name="T53" fmla="*/ 2147483647 h 36"/>
                    <a:gd name="T54" fmla="*/ 2147483647 w 58"/>
                    <a:gd name="T55" fmla="*/ 2147483647 h 36"/>
                    <a:gd name="T56" fmla="*/ 2147483647 w 58"/>
                    <a:gd name="T57" fmla="*/ 2147483647 h 36"/>
                    <a:gd name="T58" fmla="*/ 2147483647 w 58"/>
                    <a:gd name="T59" fmla="*/ 2147483647 h 36"/>
                    <a:gd name="T60" fmla="*/ 2147483647 w 58"/>
                    <a:gd name="T61" fmla="*/ 2147483647 h 36"/>
                    <a:gd name="T62" fmla="*/ 2147483647 w 58"/>
                    <a:gd name="T63" fmla="*/ 2147483647 h 36"/>
                    <a:gd name="T64" fmla="*/ 2147483647 w 58"/>
                    <a:gd name="T65" fmla="*/ 2147483647 h 36"/>
                    <a:gd name="T66" fmla="*/ 2147483647 w 58"/>
                    <a:gd name="T67" fmla="*/ 2147483647 h 36"/>
                    <a:gd name="T68" fmla="*/ 0 w 58"/>
                    <a:gd name="T69" fmla="*/ 2147483647 h 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58"/>
                    <a:gd name="T106" fmla="*/ 0 h 36"/>
                    <a:gd name="T107" fmla="*/ 58 w 58"/>
                    <a:gd name="T108" fmla="*/ 36 h 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58" h="36">
                      <a:moveTo>
                        <a:pt x="0" y="32"/>
                      </a:move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14" y="2"/>
                      </a:lnTo>
                      <a:lnTo>
                        <a:pt x="26" y="2"/>
                      </a:lnTo>
                      <a:lnTo>
                        <a:pt x="26" y="4"/>
                      </a:lnTo>
                      <a:lnTo>
                        <a:pt x="28" y="4"/>
                      </a:lnTo>
                      <a:lnTo>
                        <a:pt x="34" y="4"/>
                      </a:lnTo>
                      <a:lnTo>
                        <a:pt x="36" y="4"/>
                      </a:lnTo>
                      <a:lnTo>
                        <a:pt x="38" y="6"/>
                      </a:lnTo>
                      <a:lnTo>
                        <a:pt x="40" y="8"/>
                      </a:lnTo>
                      <a:lnTo>
                        <a:pt x="42" y="8"/>
                      </a:lnTo>
                      <a:lnTo>
                        <a:pt x="42" y="10"/>
                      </a:lnTo>
                      <a:lnTo>
                        <a:pt x="42" y="12"/>
                      </a:lnTo>
                      <a:lnTo>
                        <a:pt x="48" y="14"/>
                      </a:lnTo>
                      <a:lnTo>
                        <a:pt x="52" y="16"/>
                      </a:lnTo>
                      <a:lnTo>
                        <a:pt x="54" y="18"/>
                      </a:lnTo>
                      <a:lnTo>
                        <a:pt x="58" y="26"/>
                      </a:lnTo>
                      <a:lnTo>
                        <a:pt x="52" y="28"/>
                      </a:lnTo>
                      <a:lnTo>
                        <a:pt x="50" y="32"/>
                      </a:lnTo>
                      <a:lnTo>
                        <a:pt x="48" y="30"/>
                      </a:lnTo>
                      <a:lnTo>
                        <a:pt x="46" y="28"/>
                      </a:lnTo>
                      <a:lnTo>
                        <a:pt x="30" y="28"/>
                      </a:lnTo>
                      <a:lnTo>
                        <a:pt x="28" y="30"/>
                      </a:lnTo>
                      <a:lnTo>
                        <a:pt x="26" y="30"/>
                      </a:lnTo>
                      <a:lnTo>
                        <a:pt x="18" y="30"/>
                      </a:lnTo>
                      <a:lnTo>
                        <a:pt x="14" y="30"/>
                      </a:lnTo>
                      <a:lnTo>
                        <a:pt x="12" y="34"/>
                      </a:lnTo>
                      <a:lnTo>
                        <a:pt x="8" y="36"/>
                      </a:lnTo>
                      <a:lnTo>
                        <a:pt x="2" y="36"/>
                      </a:lnTo>
                      <a:lnTo>
                        <a:pt x="2" y="34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6" name="iṧḻide">
                  <a:extLst>
                    <a:ext uri="{FF2B5EF4-FFF2-40B4-BE49-F238E27FC236}">
                      <a16:creationId xmlns:a16="http://schemas.microsoft.com/office/drawing/2014/main" id="{36D1FB88-C3C8-4B52-9609-9F07A7A71E27}"/>
                    </a:ext>
                  </a:extLst>
                </p:cNvPr>
                <p:cNvSpPr/>
                <p:nvPr/>
              </p:nvSpPr>
              <p:spPr bwMode="auto">
                <a:xfrm>
                  <a:off x="2629099" y="3535622"/>
                  <a:ext cx="19282" cy="21015"/>
                </a:xfrm>
                <a:custGeom>
                  <a:avLst/>
                  <a:gdLst>
                    <a:gd name="T0" fmla="*/ 2147483647 w 12"/>
                    <a:gd name="T1" fmla="*/ 2147483647 h 12"/>
                    <a:gd name="T2" fmla="*/ 2147483647 w 12"/>
                    <a:gd name="T3" fmla="*/ 2147483647 h 12"/>
                    <a:gd name="T4" fmla="*/ 2147483647 w 12"/>
                    <a:gd name="T5" fmla="*/ 2147483647 h 12"/>
                    <a:gd name="T6" fmla="*/ 2147483647 w 12"/>
                    <a:gd name="T7" fmla="*/ 2147483647 h 12"/>
                    <a:gd name="T8" fmla="*/ 2147483647 w 12"/>
                    <a:gd name="T9" fmla="*/ 2147483647 h 12"/>
                    <a:gd name="T10" fmla="*/ 2147483647 w 12"/>
                    <a:gd name="T11" fmla="*/ 0 h 12"/>
                    <a:gd name="T12" fmla="*/ 0 w 12"/>
                    <a:gd name="T13" fmla="*/ 2147483647 h 12"/>
                    <a:gd name="T14" fmla="*/ 2147483647 w 12"/>
                    <a:gd name="T15" fmla="*/ 2147483647 h 1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2"/>
                    <a:gd name="T25" fmla="*/ 0 h 12"/>
                    <a:gd name="T26" fmla="*/ 12 w 12"/>
                    <a:gd name="T27" fmla="*/ 12 h 1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2" h="12">
                      <a:moveTo>
                        <a:pt x="8" y="12"/>
                      </a:moveTo>
                      <a:lnTo>
                        <a:pt x="10" y="8"/>
                      </a:lnTo>
                      <a:lnTo>
                        <a:pt x="12" y="8"/>
                      </a:lnTo>
                      <a:lnTo>
                        <a:pt x="12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0" y="10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7" name="ïṩ1ïdê">
                  <a:extLst>
                    <a:ext uri="{FF2B5EF4-FFF2-40B4-BE49-F238E27FC236}">
                      <a16:creationId xmlns:a16="http://schemas.microsoft.com/office/drawing/2014/main" id="{2F14925F-BE41-4A31-B89E-FCBE2A95AA00}"/>
                    </a:ext>
                  </a:extLst>
                </p:cNvPr>
                <p:cNvSpPr/>
                <p:nvPr/>
              </p:nvSpPr>
              <p:spPr bwMode="auto">
                <a:xfrm>
                  <a:off x="2929332" y="3862068"/>
                  <a:ext cx="68861" cy="57443"/>
                </a:xfrm>
                <a:custGeom>
                  <a:avLst/>
                  <a:gdLst>
                    <a:gd name="T0" fmla="*/ 0 w 40"/>
                    <a:gd name="T1" fmla="*/ 2147483647 h 34"/>
                    <a:gd name="T2" fmla="*/ 2147483647 w 40"/>
                    <a:gd name="T3" fmla="*/ 2147483647 h 34"/>
                    <a:gd name="T4" fmla="*/ 2147483647 w 40"/>
                    <a:gd name="T5" fmla="*/ 2147483647 h 34"/>
                    <a:gd name="T6" fmla="*/ 2147483647 w 40"/>
                    <a:gd name="T7" fmla="*/ 2147483647 h 34"/>
                    <a:gd name="T8" fmla="*/ 2147483647 w 40"/>
                    <a:gd name="T9" fmla="*/ 2147483647 h 34"/>
                    <a:gd name="T10" fmla="*/ 2147483647 w 40"/>
                    <a:gd name="T11" fmla="*/ 2147483647 h 34"/>
                    <a:gd name="T12" fmla="*/ 2147483647 w 40"/>
                    <a:gd name="T13" fmla="*/ 2147483647 h 34"/>
                    <a:gd name="T14" fmla="*/ 2147483647 w 40"/>
                    <a:gd name="T15" fmla="*/ 2147483647 h 34"/>
                    <a:gd name="T16" fmla="*/ 2147483647 w 40"/>
                    <a:gd name="T17" fmla="*/ 2147483647 h 34"/>
                    <a:gd name="T18" fmla="*/ 2147483647 w 40"/>
                    <a:gd name="T19" fmla="*/ 2147483647 h 34"/>
                    <a:gd name="T20" fmla="*/ 2147483647 w 40"/>
                    <a:gd name="T21" fmla="*/ 2147483647 h 34"/>
                    <a:gd name="T22" fmla="*/ 2147483647 w 40"/>
                    <a:gd name="T23" fmla="*/ 0 h 34"/>
                    <a:gd name="T24" fmla="*/ 2147483647 w 40"/>
                    <a:gd name="T25" fmla="*/ 0 h 34"/>
                    <a:gd name="T26" fmla="*/ 2147483647 w 40"/>
                    <a:gd name="T27" fmla="*/ 0 h 34"/>
                    <a:gd name="T28" fmla="*/ 2147483647 w 40"/>
                    <a:gd name="T29" fmla="*/ 2147483647 h 34"/>
                    <a:gd name="T30" fmla="*/ 2147483647 w 40"/>
                    <a:gd name="T31" fmla="*/ 2147483647 h 34"/>
                    <a:gd name="T32" fmla="*/ 2147483647 w 40"/>
                    <a:gd name="T33" fmla="*/ 2147483647 h 34"/>
                    <a:gd name="T34" fmla="*/ 0 w 40"/>
                    <a:gd name="T35" fmla="*/ 2147483647 h 3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40"/>
                    <a:gd name="T55" fmla="*/ 0 h 34"/>
                    <a:gd name="T56" fmla="*/ 40 w 40"/>
                    <a:gd name="T57" fmla="*/ 34 h 3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40" h="34">
                      <a:moveTo>
                        <a:pt x="0" y="22"/>
                      </a:moveTo>
                      <a:lnTo>
                        <a:pt x="4" y="30"/>
                      </a:lnTo>
                      <a:lnTo>
                        <a:pt x="18" y="32"/>
                      </a:lnTo>
                      <a:lnTo>
                        <a:pt x="26" y="34"/>
                      </a:lnTo>
                      <a:lnTo>
                        <a:pt x="28" y="32"/>
                      </a:lnTo>
                      <a:lnTo>
                        <a:pt x="32" y="32"/>
                      </a:lnTo>
                      <a:lnTo>
                        <a:pt x="36" y="22"/>
                      </a:lnTo>
                      <a:lnTo>
                        <a:pt x="38" y="12"/>
                      </a:lnTo>
                      <a:lnTo>
                        <a:pt x="40" y="6"/>
                      </a:lnTo>
                      <a:lnTo>
                        <a:pt x="30" y="4"/>
                      </a:lnTo>
                      <a:lnTo>
                        <a:pt x="22" y="4"/>
                      </a:lnTo>
                      <a:lnTo>
                        <a:pt x="16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2" y="14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8" name="ïşḻíḓé">
                  <a:extLst>
                    <a:ext uri="{FF2B5EF4-FFF2-40B4-BE49-F238E27FC236}">
                      <a16:creationId xmlns:a16="http://schemas.microsoft.com/office/drawing/2014/main" id="{1607A28E-BE13-4B47-9FEA-BA03E67CC762}"/>
                    </a:ext>
                  </a:extLst>
                </p:cNvPr>
                <p:cNvSpPr/>
                <p:nvPr/>
              </p:nvSpPr>
              <p:spPr bwMode="auto">
                <a:xfrm>
                  <a:off x="2889393" y="5428451"/>
                  <a:ext cx="71616" cy="26620"/>
                </a:xfrm>
                <a:custGeom>
                  <a:avLst/>
                  <a:gdLst>
                    <a:gd name="T0" fmla="*/ 2147483647 w 40"/>
                    <a:gd name="T1" fmla="*/ 2147483647 h 16"/>
                    <a:gd name="T2" fmla="*/ 2147483647 w 40"/>
                    <a:gd name="T3" fmla="*/ 2147483647 h 16"/>
                    <a:gd name="T4" fmla="*/ 2147483647 w 40"/>
                    <a:gd name="T5" fmla="*/ 2147483647 h 16"/>
                    <a:gd name="T6" fmla="*/ 2147483647 w 40"/>
                    <a:gd name="T7" fmla="*/ 2147483647 h 16"/>
                    <a:gd name="T8" fmla="*/ 2147483647 w 40"/>
                    <a:gd name="T9" fmla="*/ 2147483647 h 16"/>
                    <a:gd name="T10" fmla="*/ 2147483647 w 40"/>
                    <a:gd name="T11" fmla="*/ 2147483647 h 16"/>
                    <a:gd name="T12" fmla="*/ 2147483647 w 40"/>
                    <a:gd name="T13" fmla="*/ 2147483647 h 16"/>
                    <a:gd name="T14" fmla="*/ 2147483647 w 40"/>
                    <a:gd name="T15" fmla="*/ 2147483647 h 16"/>
                    <a:gd name="T16" fmla="*/ 2147483647 w 40"/>
                    <a:gd name="T17" fmla="*/ 2147483647 h 16"/>
                    <a:gd name="T18" fmla="*/ 2147483647 w 40"/>
                    <a:gd name="T19" fmla="*/ 2147483647 h 16"/>
                    <a:gd name="T20" fmla="*/ 2147483647 w 40"/>
                    <a:gd name="T21" fmla="*/ 2147483647 h 16"/>
                    <a:gd name="T22" fmla="*/ 2147483647 w 40"/>
                    <a:gd name="T23" fmla="*/ 0 h 16"/>
                    <a:gd name="T24" fmla="*/ 2147483647 w 40"/>
                    <a:gd name="T25" fmla="*/ 0 h 16"/>
                    <a:gd name="T26" fmla="*/ 2147483647 w 40"/>
                    <a:gd name="T27" fmla="*/ 0 h 16"/>
                    <a:gd name="T28" fmla="*/ 2147483647 w 40"/>
                    <a:gd name="T29" fmla="*/ 2147483647 h 16"/>
                    <a:gd name="T30" fmla="*/ 2147483647 w 40"/>
                    <a:gd name="T31" fmla="*/ 2147483647 h 16"/>
                    <a:gd name="T32" fmla="*/ 2147483647 w 40"/>
                    <a:gd name="T33" fmla="*/ 2147483647 h 16"/>
                    <a:gd name="T34" fmla="*/ 0 w 40"/>
                    <a:gd name="T35" fmla="*/ 2147483647 h 16"/>
                    <a:gd name="T36" fmla="*/ 2147483647 w 40"/>
                    <a:gd name="T37" fmla="*/ 2147483647 h 16"/>
                    <a:gd name="T38" fmla="*/ 2147483647 w 40"/>
                    <a:gd name="T39" fmla="*/ 2147483647 h 1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0"/>
                    <a:gd name="T61" fmla="*/ 0 h 16"/>
                    <a:gd name="T62" fmla="*/ 40 w 40"/>
                    <a:gd name="T63" fmla="*/ 16 h 1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0" h="16">
                      <a:moveTo>
                        <a:pt x="12" y="14"/>
                      </a:moveTo>
                      <a:lnTo>
                        <a:pt x="14" y="14"/>
                      </a:lnTo>
                      <a:lnTo>
                        <a:pt x="14" y="12"/>
                      </a:lnTo>
                      <a:lnTo>
                        <a:pt x="16" y="8"/>
                      </a:lnTo>
                      <a:lnTo>
                        <a:pt x="16" y="14"/>
                      </a:lnTo>
                      <a:lnTo>
                        <a:pt x="18" y="16"/>
                      </a:lnTo>
                      <a:lnTo>
                        <a:pt x="20" y="16"/>
                      </a:lnTo>
                      <a:lnTo>
                        <a:pt x="22" y="14"/>
                      </a:lnTo>
                      <a:lnTo>
                        <a:pt x="28" y="14"/>
                      </a:lnTo>
                      <a:lnTo>
                        <a:pt x="32" y="10"/>
                      </a:lnTo>
                      <a:lnTo>
                        <a:pt x="38" y="6"/>
                      </a:lnTo>
                      <a:lnTo>
                        <a:pt x="40" y="0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20" y="2"/>
                      </a:lnTo>
                      <a:lnTo>
                        <a:pt x="18" y="2"/>
                      </a:lnTo>
                      <a:lnTo>
                        <a:pt x="8" y="2"/>
                      </a:lnTo>
                      <a:lnTo>
                        <a:pt x="0" y="12"/>
                      </a:lnTo>
                      <a:lnTo>
                        <a:pt x="4" y="14"/>
                      </a:lnTo>
                      <a:lnTo>
                        <a:pt x="1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9" name="ïslîdè">
                  <a:extLst>
                    <a:ext uri="{FF2B5EF4-FFF2-40B4-BE49-F238E27FC236}">
                      <a16:creationId xmlns:a16="http://schemas.microsoft.com/office/drawing/2014/main" id="{F5D6A277-5CF4-4924-B58E-D84E82EB2925}"/>
                    </a:ext>
                  </a:extLst>
                </p:cNvPr>
                <p:cNvSpPr/>
                <p:nvPr/>
              </p:nvSpPr>
              <p:spPr bwMode="auto">
                <a:xfrm>
                  <a:off x="2631853" y="3602874"/>
                  <a:ext cx="122572" cy="231174"/>
                </a:xfrm>
                <a:custGeom>
                  <a:avLst/>
                  <a:gdLst>
                    <a:gd name="T0" fmla="*/ 2147483647 w 70"/>
                    <a:gd name="T1" fmla="*/ 0 h 138"/>
                    <a:gd name="T2" fmla="*/ 2147483647 w 70"/>
                    <a:gd name="T3" fmla="*/ 2147483647 h 138"/>
                    <a:gd name="T4" fmla="*/ 2147483647 w 70"/>
                    <a:gd name="T5" fmla="*/ 2147483647 h 138"/>
                    <a:gd name="T6" fmla="*/ 2147483647 w 70"/>
                    <a:gd name="T7" fmla="*/ 2147483647 h 138"/>
                    <a:gd name="T8" fmla="*/ 2147483647 w 70"/>
                    <a:gd name="T9" fmla="*/ 2147483647 h 138"/>
                    <a:gd name="T10" fmla="*/ 2147483647 w 70"/>
                    <a:gd name="T11" fmla="*/ 2147483647 h 138"/>
                    <a:gd name="T12" fmla="*/ 2147483647 w 70"/>
                    <a:gd name="T13" fmla="*/ 2147483647 h 138"/>
                    <a:gd name="T14" fmla="*/ 0 w 70"/>
                    <a:gd name="T15" fmla="*/ 2147483647 h 138"/>
                    <a:gd name="T16" fmla="*/ 0 w 70"/>
                    <a:gd name="T17" fmla="*/ 2147483647 h 138"/>
                    <a:gd name="T18" fmla="*/ 2147483647 w 70"/>
                    <a:gd name="T19" fmla="*/ 2147483647 h 138"/>
                    <a:gd name="T20" fmla="*/ 2147483647 w 70"/>
                    <a:gd name="T21" fmla="*/ 2147483647 h 138"/>
                    <a:gd name="T22" fmla="*/ 2147483647 w 70"/>
                    <a:gd name="T23" fmla="*/ 2147483647 h 138"/>
                    <a:gd name="T24" fmla="*/ 2147483647 w 70"/>
                    <a:gd name="T25" fmla="*/ 2147483647 h 138"/>
                    <a:gd name="T26" fmla="*/ 2147483647 w 70"/>
                    <a:gd name="T27" fmla="*/ 2147483647 h 138"/>
                    <a:gd name="T28" fmla="*/ 2147483647 w 70"/>
                    <a:gd name="T29" fmla="*/ 2147483647 h 138"/>
                    <a:gd name="T30" fmla="*/ 2147483647 w 70"/>
                    <a:gd name="T31" fmla="*/ 2147483647 h 138"/>
                    <a:gd name="T32" fmla="*/ 2147483647 w 70"/>
                    <a:gd name="T33" fmla="*/ 2147483647 h 138"/>
                    <a:gd name="T34" fmla="*/ 2147483647 w 70"/>
                    <a:gd name="T35" fmla="*/ 2147483647 h 138"/>
                    <a:gd name="T36" fmla="*/ 2147483647 w 70"/>
                    <a:gd name="T37" fmla="*/ 2147483647 h 138"/>
                    <a:gd name="T38" fmla="*/ 2147483647 w 70"/>
                    <a:gd name="T39" fmla="*/ 2147483647 h 138"/>
                    <a:gd name="T40" fmla="*/ 2147483647 w 70"/>
                    <a:gd name="T41" fmla="*/ 2147483647 h 138"/>
                    <a:gd name="T42" fmla="*/ 2147483647 w 70"/>
                    <a:gd name="T43" fmla="*/ 2147483647 h 138"/>
                    <a:gd name="T44" fmla="*/ 2147483647 w 70"/>
                    <a:gd name="T45" fmla="*/ 2147483647 h 138"/>
                    <a:gd name="T46" fmla="*/ 2147483647 w 70"/>
                    <a:gd name="T47" fmla="*/ 2147483647 h 138"/>
                    <a:gd name="T48" fmla="*/ 2147483647 w 70"/>
                    <a:gd name="T49" fmla="*/ 2147483647 h 138"/>
                    <a:gd name="T50" fmla="*/ 2147483647 w 70"/>
                    <a:gd name="T51" fmla="*/ 2147483647 h 138"/>
                    <a:gd name="T52" fmla="*/ 2147483647 w 70"/>
                    <a:gd name="T53" fmla="*/ 2147483647 h 138"/>
                    <a:gd name="T54" fmla="*/ 2147483647 w 70"/>
                    <a:gd name="T55" fmla="*/ 2147483647 h 138"/>
                    <a:gd name="T56" fmla="*/ 2147483647 w 70"/>
                    <a:gd name="T57" fmla="*/ 2147483647 h 138"/>
                    <a:gd name="T58" fmla="*/ 2147483647 w 70"/>
                    <a:gd name="T59" fmla="*/ 2147483647 h 138"/>
                    <a:gd name="T60" fmla="*/ 2147483647 w 70"/>
                    <a:gd name="T61" fmla="*/ 2147483647 h 138"/>
                    <a:gd name="T62" fmla="*/ 2147483647 w 70"/>
                    <a:gd name="T63" fmla="*/ 2147483647 h 138"/>
                    <a:gd name="T64" fmla="*/ 2147483647 w 70"/>
                    <a:gd name="T65" fmla="*/ 2147483647 h 138"/>
                    <a:gd name="T66" fmla="*/ 2147483647 w 70"/>
                    <a:gd name="T67" fmla="*/ 2147483647 h 138"/>
                    <a:gd name="T68" fmla="*/ 2147483647 w 70"/>
                    <a:gd name="T69" fmla="*/ 2147483647 h 138"/>
                    <a:gd name="T70" fmla="*/ 2147483647 w 70"/>
                    <a:gd name="T71" fmla="*/ 2147483647 h 138"/>
                    <a:gd name="T72" fmla="*/ 2147483647 w 70"/>
                    <a:gd name="T73" fmla="*/ 2147483647 h 138"/>
                    <a:gd name="T74" fmla="*/ 2147483647 w 70"/>
                    <a:gd name="T75" fmla="*/ 2147483647 h 138"/>
                    <a:gd name="T76" fmla="*/ 2147483647 w 70"/>
                    <a:gd name="T77" fmla="*/ 2147483647 h 138"/>
                    <a:gd name="T78" fmla="*/ 2147483647 w 70"/>
                    <a:gd name="T79" fmla="*/ 2147483647 h 138"/>
                    <a:gd name="T80" fmla="*/ 2147483647 w 70"/>
                    <a:gd name="T81" fmla="*/ 2147483647 h 138"/>
                    <a:gd name="T82" fmla="*/ 2147483647 w 70"/>
                    <a:gd name="T83" fmla="*/ 2147483647 h 138"/>
                    <a:gd name="T84" fmla="*/ 2147483647 w 70"/>
                    <a:gd name="T85" fmla="*/ 2147483647 h 138"/>
                    <a:gd name="T86" fmla="*/ 2147483647 w 70"/>
                    <a:gd name="T87" fmla="*/ 2147483647 h 138"/>
                    <a:gd name="T88" fmla="*/ 2147483647 w 70"/>
                    <a:gd name="T89" fmla="*/ 2147483647 h 138"/>
                    <a:gd name="T90" fmla="*/ 2147483647 w 70"/>
                    <a:gd name="T91" fmla="*/ 2147483647 h 138"/>
                    <a:gd name="T92" fmla="*/ 2147483647 w 70"/>
                    <a:gd name="T93" fmla="*/ 2147483647 h 138"/>
                    <a:gd name="T94" fmla="*/ 2147483647 w 70"/>
                    <a:gd name="T95" fmla="*/ 2147483647 h 138"/>
                    <a:gd name="T96" fmla="*/ 2147483647 w 70"/>
                    <a:gd name="T97" fmla="*/ 2147483647 h 138"/>
                    <a:gd name="T98" fmla="*/ 2147483647 w 70"/>
                    <a:gd name="T99" fmla="*/ 2147483647 h 138"/>
                    <a:gd name="T100" fmla="*/ 2147483647 w 70"/>
                    <a:gd name="T101" fmla="*/ 2147483647 h 138"/>
                    <a:gd name="T102" fmla="*/ 2147483647 w 70"/>
                    <a:gd name="T103" fmla="*/ 2147483647 h 138"/>
                    <a:gd name="T104" fmla="*/ 2147483647 w 70"/>
                    <a:gd name="T105" fmla="*/ 2147483647 h 138"/>
                    <a:gd name="T106" fmla="*/ 2147483647 w 70"/>
                    <a:gd name="T107" fmla="*/ 2147483647 h 138"/>
                    <a:gd name="T108" fmla="*/ 2147483647 w 70"/>
                    <a:gd name="T109" fmla="*/ 0 h 138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70"/>
                    <a:gd name="T166" fmla="*/ 0 h 138"/>
                    <a:gd name="T167" fmla="*/ 70 w 70"/>
                    <a:gd name="T168" fmla="*/ 138 h 138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70" h="138">
                      <a:moveTo>
                        <a:pt x="26" y="0"/>
                      </a:moveTo>
                      <a:lnTo>
                        <a:pt x="22" y="8"/>
                      </a:lnTo>
                      <a:lnTo>
                        <a:pt x="18" y="14"/>
                      </a:lnTo>
                      <a:lnTo>
                        <a:pt x="12" y="18"/>
                      </a:lnTo>
                      <a:lnTo>
                        <a:pt x="10" y="24"/>
                      </a:lnTo>
                      <a:lnTo>
                        <a:pt x="12" y="28"/>
                      </a:lnTo>
                      <a:lnTo>
                        <a:pt x="18" y="32"/>
                      </a:lnTo>
                      <a:lnTo>
                        <a:pt x="0" y="42"/>
                      </a:lnTo>
                      <a:lnTo>
                        <a:pt x="0" y="54"/>
                      </a:lnTo>
                      <a:lnTo>
                        <a:pt x="2" y="58"/>
                      </a:lnTo>
                      <a:lnTo>
                        <a:pt x="4" y="60"/>
                      </a:lnTo>
                      <a:lnTo>
                        <a:pt x="8" y="64"/>
                      </a:lnTo>
                      <a:lnTo>
                        <a:pt x="8" y="68"/>
                      </a:lnTo>
                      <a:lnTo>
                        <a:pt x="20" y="68"/>
                      </a:lnTo>
                      <a:lnTo>
                        <a:pt x="20" y="76"/>
                      </a:lnTo>
                      <a:lnTo>
                        <a:pt x="20" y="78"/>
                      </a:lnTo>
                      <a:lnTo>
                        <a:pt x="24" y="82"/>
                      </a:lnTo>
                      <a:lnTo>
                        <a:pt x="26" y="88"/>
                      </a:lnTo>
                      <a:lnTo>
                        <a:pt x="26" y="94"/>
                      </a:lnTo>
                      <a:lnTo>
                        <a:pt x="26" y="98"/>
                      </a:lnTo>
                      <a:lnTo>
                        <a:pt x="26" y="102"/>
                      </a:lnTo>
                      <a:lnTo>
                        <a:pt x="24" y="106"/>
                      </a:lnTo>
                      <a:lnTo>
                        <a:pt x="22" y="112"/>
                      </a:lnTo>
                      <a:lnTo>
                        <a:pt x="24" y="122"/>
                      </a:lnTo>
                      <a:lnTo>
                        <a:pt x="26" y="130"/>
                      </a:lnTo>
                      <a:lnTo>
                        <a:pt x="32" y="136"/>
                      </a:lnTo>
                      <a:lnTo>
                        <a:pt x="34" y="138"/>
                      </a:lnTo>
                      <a:lnTo>
                        <a:pt x="38" y="138"/>
                      </a:lnTo>
                      <a:lnTo>
                        <a:pt x="44" y="138"/>
                      </a:lnTo>
                      <a:lnTo>
                        <a:pt x="48" y="136"/>
                      </a:lnTo>
                      <a:lnTo>
                        <a:pt x="54" y="132"/>
                      </a:lnTo>
                      <a:lnTo>
                        <a:pt x="60" y="126"/>
                      </a:lnTo>
                      <a:lnTo>
                        <a:pt x="64" y="124"/>
                      </a:lnTo>
                      <a:lnTo>
                        <a:pt x="70" y="124"/>
                      </a:lnTo>
                      <a:lnTo>
                        <a:pt x="68" y="118"/>
                      </a:lnTo>
                      <a:lnTo>
                        <a:pt x="66" y="112"/>
                      </a:lnTo>
                      <a:lnTo>
                        <a:pt x="60" y="104"/>
                      </a:lnTo>
                      <a:lnTo>
                        <a:pt x="54" y="96"/>
                      </a:lnTo>
                      <a:lnTo>
                        <a:pt x="54" y="92"/>
                      </a:lnTo>
                      <a:lnTo>
                        <a:pt x="54" y="86"/>
                      </a:lnTo>
                      <a:lnTo>
                        <a:pt x="54" y="82"/>
                      </a:lnTo>
                      <a:lnTo>
                        <a:pt x="54" y="78"/>
                      </a:lnTo>
                      <a:lnTo>
                        <a:pt x="58" y="74"/>
                      </a:lnTo>
                      <a:lnTo>
                        <a:pt x="64" y="70"/>
                      </a:lnTo>
                      <a:lnTo>
                        <a:pt x="68" y="64"/>
                      </a:lnTo>
                      <a:lnTo>
                        <a:pt x="70" y="44"/>
                      </a:lnTo>
                      <a:lnTo>
                        <a:pt x="60" y="36"/>
                      </a:lnTo>
                      <a:lnTo>
                        <a:pt x="56" y="32"/>
                      </a:lnTo>
                      <a:lnTo>
                        <a:pt x="52" y="32"/>
                      </a:lnTo>
                      <a:lnTo>
                        <a:pt x="46" y="32"/>
                      </a:lnTo>
                      <a:lnTo>
                        <a:pt x="46" y="24"/>
                      </a:lnTo>
                      <a:lnTo>
                        <a:pt x="44" y="20"/>
                      </a:lnTo>
                      <a:lnTo>
                        <a:pt x="40" y="12"/>
                      </a:lnTo>
                      <a:lnTo>
                        <a:pt x="32" y="4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0" name="is1iḍê">
                  <a:extLst>
                    <a:ext uri="{FF2B5EF4-FFF2-40B4-BE49-F238E27FC236}">
                      <a16:creationId xmlns:a16="http://schemas.microsoft.com/office/drawing/2014/main" id="{03E94792-7DB2-4292-ABD4-C5502BED6A0E}"/>
                    </a:ext>
                  </a:extLst>
                </p:cNvPr>
                <p:cNvSpPr/>
                <p:nvPr/>
              </p:nvSpPr>
              <p:spPr bwMode="auto">
                <a:xfrm>
                  <a:off x="2725503" y="3677129"/>
                  <a:ext cx="115686" cy="142908"/>
                </a:xfrm>
                <a:custGeom>
                  <a:avLst/>
                  <a:gdLst>
                    <a:gd name="T0" fmla="*/ 2147483647 w 66"/>
                    <a:gd name="T1" fmla="*/ 2147483647 h 86"/>
                    <a:gd name="T2" fmla="*/ 2147483647 w 66"/>
                    <a:gd name="T3" fmla="*/ 2147483647 h 86"/>
                    <a:gd name="T4" fmla="*/ 2147483647 w 66"/>
                    <a:gd name="T5" fmla="*/ 2147483647 h 86"/>
                    <a:gd name="T6" fmla="*/ 2147483647 w 66"/>
                    <a:gd name="T7" fmla="*/ 2147483647 h 86"/>
                    <a:gd name="T8" fmla="*/ 2147483647 w 66"/>
                    <a:gd name="T9" fmla="*/ 2147483647 h 86"/>
                    <a:gd name="T10" fmla="*/ 2147483647 w 66"/>
                    <a:gd name="T11" fmla="*/ 2147483647 h 86"/>
                    <a:gd name="T12" fmla="*/ 2147483647 w 66"/>
                    <a:gd name="T13" fmla="*/ 2147483647 h 86"/>
                    <a:gd name="T14" fmla="*/ 2147483647 w 66"/>
                    <a:gd name="T15" fmla="*/ 2147483647 h 86"/>
                    <a:gd name="T16" fmla="*/ 2147483647 w 66"/>
                    <a:gd name="T17" fmla="*/ 2147483647 h 86"/>
                    <a:gd name="T18" fmla="*/ 2147483647 w 66"/>
                    <a:gd name="T19" fmla="*/ 2147483647 h 86"/>
                    <a:gd name="T20" fmla="*/ 2147483647 w 66"/>
                    <a:gd name="T21" fmla="*/ 2147483647 h 86"/>
                    <a:gd name="T22" fmla="*/ 2147483647 w 66"/>
                    <a:gd name="T23" fmla="*/ 2147483647 h 86"/>
                    <a:gd name="T24" fmla="*/ 2147483647 w 66"/>
                    <a:gd name="T25" fmla="*/ 2147483647 h 86"/>
                    <a:gd name="T26" fmla="*/ 2147483647 w 66"/>
                    <a:gd name="T27" fmla="*/ 2147483647 h 86"/>
                    <a:gd name="T28" fmla="*/ 2147483647 w 66"/>
                    <a:gd name="T29" fmla="*/ 2147483647 h 86"/>
                    <a:gd name="T30" fmla="*/ 2147483647 w 66"/>
                    <a:gd name="T31" fmla="*/ 2147483647 h 86"/>
                    <a:gd name="T32" fmla="*/ 2147483647 w 66"/>
                    <a:gd name="T33" fmla="*/ 2147483647 h 86"/>
                    <a:gd name="T34" fmla="*/ 2147483647 w 66"/>
                    <a:gd name="T35" fmla="*/ 2147483647 h 86"/>
                    <a:gd name="T36" fmla="*/ 2147483647 w 66"/>
                    <a:gd name="T37" fmla="*/ 2147483647 h 86"/>
                    <a:gd name="T38" fmla="*/ 2147483647 w 66"/>
                    <a:gd name="T39" fmla="*/ 2147483647 h 86"/>
                    <a:gd name="T40" fmla="*/ 2147483647 w 66"/>
                    <a:gd name="T41" fmla="*/ 2147483647 h 86"/>
                    <a:gd name="T42" fmla="*/ 2147483647 w 66"/>
                    <a:gd name="T43" fmla="*/ 2147483647 h 86"/>
                    <a:gd name="T44" fmla="*/ 2147483647 w 66"/>
                    <a:gd name="T45" fmla="*/ 2147483647 h 86"/>
                    <a:gd name="T46" fmla="*/ 2147483647 w 66"/>
                    <a:gd name="T47" fmla="*/ 2147483647 h 86"/>
                    <a:gd name="T48" fmla="*/ 0 w 66"/>
                    <a:gd name="T49" fmla="*/ 2147483647 h 86"/>
                    <a:gd name="T50" fmla="*/ 0 w 66"/>
                    <a:gd name="T51" fmla="*/ 2147483647 h 86"/>
                    <a:gd name="T52" fmla="*/ 0 w 66"/>
                    <a:gd name="T53" fmla="*/ 2147483647 h 86"/>
                    <a:gd name="T54" fmla="*/ 0 w 66"/>
                    <a:gd name="T55" fmla="*/ 2147483647 h 86"/>
                    <a:gd name="T56" fmla="*/ 0 w 66"/>
                    <a:gd name="T57" fmla="*/ 2147483647 h 86"/>
                    <a:gd name="T58" fmla="*/ 2147483647 w 66"/>
                    <a:gd name="T59" fmla="*/ 2147483647 h 86"/>
                    <a:gd name="T60" fmla="*/ 2147483647 w 66"/>
                    <a:gd name="T61" fmla="*/ 2147483647 h 86"/>
                    <a:gd name="T62" fmla="*/ 2147483647 w 66"/>
                    <a:gd name="T63" fmla="*/ 2147483647 h 86"/>
                    <a:gd name="T64" fmla="*/ 2147483647 w 66"/>
                    <a:gd name="T65" fmla="*/ 0 h 86"/>
                    <a:gd name="T66" fmla="*/ 2147483647 w 66"/>
                    <a:gd name="T67" fmla="*/ 2147483647 h 86"/>
                    <a:gd name="T68" fmla="*/ 2147483647 w 66"/>
                    <a:gd name="T69" fmla="*/ 2147483647 h 86"/>
                    <a:gd name="T70" fmla="*/ 2147483647 w 66"/>
                    <a:gd name="T71" fmla="*/ 2147483647 h 86"/>
                    <a:gd name="T72" fmla="*/ 2147483647 w 66"/>
                    <a:gd name="T73" fmla="*/ 2147483647 h 86"/>
                    <a:gd name="T74" fmla="*/ 2147483647 w 66"/>
                    <a:gd name="T75" fmla="*/ 2147483647 h 8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66"/>
                    <a:gd name="T115" fmla="*/ 0 h 86"/>
                    <a:gd name="T116" fmla="*/ 66 w 66"/>
                    <a:gd name="T117" fmla="*/ 86 h 8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66" h="86">
                      <a:moveTo>
                        <a:pt x="66" y="10"/>
                      </a:moveTo>
                      <a:lnTo>
                        <a:pt x="64" y="18"/>
                      </a:lnTo>
                      <a:lnTo>
                        <a:pt x="60" y="24"/>
                      </a:lnTo>
                      <a:lnTo>
                        <a:pt x="58" y="30"/>
                      </a:lnTo>
                      <a:lnTo>
                        <a:pt x="56" y="36"/>
                      </a:lnTo>
                      <a:lnTo>
                        <a:pt x="58" y="42"/>
                      </a:lnTo>
                      <a:lnTo>
                        <a:pt x="60" y="46"/>
                      </a:lnTo>
                      <a:lnTo>
                        <a:pt x="62" y="52"/>
                      </a:lnTo>
                      <a:lnTo>
                        <a:pt x="64" y="58"/>
                      </a:lnTo>
                      <a:lnTo>
                        <a:pt x="62" y="62"/>
                      </a:lnTo>
                      <a:lnTo>
                        <a:pt x="58" y="66"/>
                      </a:lnTo>
                      <a:lnTo>
                        <a:pt x="54" y="76"/>
                      </a:lnTo>
                      <a:lnTo>
                        <a:pt x="52" y="74"/>
                      </a:lnTo>
                      <a:lnTo>
                        <a:pt x="50" y="68"/>
                      </a:lnTo>
                      <a:lnTo>
                        <a:pt x="40" y="72"/>
                      </a:lnTo>
                      <a:lnTo>
                        <a:pt x="28" y="76"/>
                      </a:lnTo>
                      <a:lnTo>
                        <a:pt x="28" y="86"/>
                      </a:lnTo>
                      <a:lnTo>
                        <a:pt x="26" y="84"/>
                      </a:lnTo>
                      <a:lnTo>
                        <a:pt x="22" y="82"/>
                      </a:lnTo>
                      <a:lnTo>
                        <a:pt x="20" y="80"/>
                      </a:lnTo>
                      <a:lnTo>
                        <a:pt x="16" y="80"/>
                      </a:lnTo>
                      <a:lnTo>
                        <a:pt x="14" y="74"/>
                      </a:lnTo>
                      <a:lnTo>
                        <a:pt x="12" y="68"/>
                      </a:lnTo>
                      <a:lnTo>
                        <a:pt x="6" y="60"/>
                      </a:lnTo>
                      <a:lnTo>
                        <a:pt x="0" y="52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0" y="38"/>
                      </a:lnTo>
                      <a:lnTo>
                        <a:pt x="0" y="34"/>
                      </a:lnTo>
                      <a:lnTo>
                        <a:pt x="4" y="30"/>
                      </a:lnTo>
                      <a:lnTo>
                        <a:pt x="10" y="26"/>
                      </a:lnTo>
                      <a:lnTo>
                        <a:pt x="14" y="20"/>
                      </a:lnTo>
                      <a:lnTo>
                        <a:pt x="16" y="0"/>
                      </a:lnTo>
                      <a:lnTo>
                        <a:pt x="24" y="6"/>
                      </a:lnTo>
                      <a:lnTo>
                        <a:pt x="28" y="6"/>
                      </a:lnTo>
                      <a:lnTo>
                        <a:pt x="44" y="6"/>
                      </a:lnTo>
                      <a:lnTo>
                        <a:pt x="48" y="8"/>
                      </a:lnTo>
                      <a:lnTo>
                        <a:pt x="66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1" name="i$lïdê">
                  <a:extLst>
                    <a:ext uri="{FF2B5EF4-FFF2-40B4-BE49-F238E27FC236}">
                      <a16:creationId xmlns:a16="http://schemas.microsoft.com/office/drawing/2014/main" id="{44AE1E99-7267-49D4-AB1B-A941674146B1}"/>
                    </a:ext>
                  </a:extLst>
                </p:cNvPr>
                <p:cNvSpPr/>
                <p:nvPr/>
              </p:nvSpPr>
              <p:spPr bwMode="auto">
                <a:xfrm>
                  <a:off x="2820532" y="3693942"/>
                  <a:ext cx="99160" cy="112085"/>
                </a:xfrm>
                <a:custGeom>
                  <a:avLst/>
                  <a:gdLst>
                    <a:gd name="T0" fmla="*/ 2147483647 w 56"/>
                    <a:gd name="T1" fmla="*/ 2147483647 h 68"/>
                    <a:gd name="T2" fmla="*/ 2147483647 w 56"/>
                    <a:gd name="T3" fmla="*/ 2147483647 h 68"/>
                    <a:gd name="T4" fmla="*/ 2147483647 w 56"/>
                    <a:gd name="T5" fmla="*/ 2147483647 h 68"/>
                    <a:gd name="T6" fmla="*/ 2147483647 w 56"/>
                    <a:gd name="T7" fmla="*/ 2147483647 h 68"/>
                    <a:gd name="T8" fmla="*/ 2147483647 w 56"/>
                    <a:gd name="T9" fmla="*/ 2147483647 h 68"/>
                    <a:gd name="T10" fmla="*/ 2147483647 w 56"/>
                    <a:gd name="T11" fmla="*/ 2147483647 h 68"/>
                    <a:gd name="T12" fmla="*/ 2147483647 w 56"/>
                    <a:gd name="T13" fmla="*/ 2147483647 h 68"/>
                    <a:gd name="T14" fmla="*/ 2147483647 w 56"/>
                    <a:gd name="T15" fmla="*/ 2147483647 h 68"/>
                    <a:gd name="T16" fmla="*/ 2147483647 w 56"/>
                    <a:gd name="T17" fmla="*/ 2147483647 h 68"/>
                    <a:gd name="T18" fmla="*/ 0 w 56"/>
                    <a:gd name="T19" fmla="*/ 2147483647 h 68"/>
                    <a:gd name="T20" fmla="*/ 2147483647 w 56"/>
                    <a:gd name="T21" fmla="*/ 2147483647 h 68"/>
                    <a:gd name="T22" fmla="*/ 2147483647 w 56"/>
                    <a:gd name="T23" fmla="*/ 2147483647 h 68"/>
                    <a:gd name="T24" fmla="*/ 2147483647 w 56"/>
                    <a:gd name="T25" fmla="*/ 2147483647 h 68"/>
                    <a:gd name="T26" fmla="*/ 2147483647 w 56"/>
                    <a:gd name="T27" fmla="*/ 2147483647 h 68"/>
                    <a:gd name="T28" fmla="*/ 2147483647 w 56"/>
                    <a:gd name="T29" fmla="*/ 2147483647 h 68"/>
                    <a:gd name="T30" fmla="*/ 2147483647 w 56"/>
                    <a:gd name="T31" fmla="*/ 2147483647 h 68"/>
                    <a:gd name="T32" fmla="*/ 2147483647 w 56"/>
                    <a:gd name="T33" fmla="*/ 2147483647 h 68"/>
                    <a:gd name="T34" fmla="*/ 2147483647 w 56"/>
                    <a:gd name="T35" fmla="*/ 2147483647 h 68"/>
                    <a:gd name="T36" fmla="*/ 2147483647 w 56"/>
                    <a:gd name="T37" fmla="*/ 2147483647 h 68"/>
                    <a:gd name="T38" fmla="*/ 2147483647 w 56"/>
                    <a:gd name="T39" fmla="*/ 2147483647 h 68"/>
                    <a:gd name="T40" fmla="*/ 2147483647 w 56"/>
                    <a:gd name="T41" fmla="*/ 0 h 68"/>
                    <a:gd name="T42" fmla="*/ 2147483647 w 56"/>
                    <a:gd name="T43" fmla="*/ 2147483647 h 68"/>
                    <a:gd name="T44" fmla="*/ 2147483647 w 56"/>
                    <a:gd name="T45" fmla="*/ 2147483647 h 68"/>
                    <a:gd name="T46" fmla="*/ 2147483647 w 56"/>
                    <a:gd name="T47" fmla="*/ 2147483647 h 68"/>
                    <a:gd name="T48" fmla="*/ 2147483647 w 56"/>
                    <a:gd name="T49" fmla="*/ 2147483647 h 68"/>
                    <a:gd name="T50" fmla="*/ 2147483647 w 56"/>
                    <a:gd name="T51" fmla="*/ 2147483647 h 6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6"/>
                    <a:gd name="T79" fmla="*/ 0 h 68"/>
                    <a:gd name="T80" fmla="*/ 56 w 56"/>
                    <a:gd name="T81" fmla="*/ 68 h 6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6" h="68">
                      <a:moveTo>
                        <a:pt x="56" y="28"/>
                      </a:moveTo>
                      <a:lnTo>
                        <a:pt x="54" y="26"/>
                      </a:lnTo>
                      <a:lnTo>
                        <a:pt x="48" y="40"/>
                      </a:lnTo>
                      <a:lnTo>
                        <a:pt x="40" y="52"/>
                      </a:lnTo>
                      <a:lnTo>
                        <a:pt x="34" y="58"/>
                      </a:lnTo>
                      <a:lnTo>
                        <a:pt x="28" y="64"/>
                      </a:lnTo>
                      <a:lnTo>
                        <a:pt x="22" y="68"/>
                      </a:lnTo>
                      <a:lnTo>
                        <a:pt x="12" y="68"/>
                      </a:lnTo>
                      <a:lnTo>
                        <a:pt x="6" y="68"/>
                      </a:lnTo>
                      <a:lnTo>
                        <a:pt x="0" y="66"/>
                      </a:lnTo>
                      <a:lnTo>
                        <a:pt x="4" y="56"/>
                      </a:lnTo>
                      <a:lnTo>
                        <a:pt x="8" y="52"/>
                      </a:lnTo>
                      <a:lnTo>
                        <a:pt x="10" y="48"/>
                      </a:lnTo>
                      <a:lnTo>
                        <a:pt x="8" y="42"/>
                      </a:lnTo>
                      <a:lnTo>
                        <a:pt x="6" y="36"/>
                      </a:lnTo>
                      <a:lnTo>
                        <a:pt x="4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2" y="0"/>
                      </a:lnTo>
                      <a:lnTo>
                        <a:pt x="26" y="4"/>
                      </a:lnTo>
                      <a:lnTo>
                        <a:pt x="34" y="10"/>
                      </a:lnTo>
                      <a:lnTo>
                        <a:pt x="44" y="18"/>
                      </a:lnTo>
                      <a:lnTo>
                        <a:pt x="54" y="26"/>
                      </a:lnTo>
                      <a:lnTo>
                        <a:pt x="56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2" name="îṥḷïḑê">
                  <a:extLst>
                    <a:ext uri="{FF2B5EF4-FFF2-40B4-BE49-F238E27FC236}">
                      <a16:creationId xmlns:a16="http://schemas.microsoft.com/office/drawing/2014/main" id="{02BC4B25-29F1-4DA5-9A7C-19E1B5F30C94}"/>
                    </a:ext>
                  </a:extLst>
                </p:cNvPr>
                <p:cNvSpPr/>
                <p:nvPr/>
              </p:nvSpPr>
              <p:spPr bwMode="auto">
                <a:xfrm>
                  <a:off x="2302698" y="3510403"/>
                  <a:ext cx="375980" cy="340458"/>
                </a:xfrm>
                <a:custGeom>
                  <a:avLst/>
                  <a:gdLst>
                    <a:gd name="T0" fmla="*/ 2147483647 w 214"/>
                    <a:gd name="T1" fmla="*/ 2147483647 h 204"/>
                    <a:gd name="T2" fmla="*/ 2147483647 w 214"/>
                    <a:gd name="T3" fmla="*/ 2147483647 h 204"/>
                    <a:gd name="T4" fmla="*/ 2147483647 w 214"/>
                    <a:gd name="T5" fmla="*/ 2147483647 h 204"/>
                    <a:gd name="T6" fmla="*/ 2147483647 w 214"/>
                    <a:gd name="T7" fmla="*/ 2147483647 h 204"/>
                    <a:gd name="T8" fmla="*/ 2147483647 w 214"/>
                    <a:gd name="T9" fmla="*/ 2147483647 h 204"/>
                    <a:gd name="T10" fmla="*/ 2147483647 w 214"/>
                    <a:gd name="T11" fmla="*/ 2147483647 h 204"/>
                    <a:gd name="T12" fmla="*/ 2147483647 w 214"/>
                    <a:gd name="T13" fmla="*/ 2147483647 h 204"/>
                    <a:gd name="T14" fmla="*/ 2147483647 w 214"/>
                    <a:gd name="T15" fmla="*/ 2147483647 h 204"/>
                    <a:gd name="T16" fmla="*/ 2147483647 w 214"/>
                    <a:gd name="T17" fmla="*/ 2147483647 h 204"/>
                    <a:gd name="T18" fmla="*/ 2147483647 w 214"/>
                    <a:gd name="T19" fmla="*/ 2147483647 h 204"/>
                    <a:gd name="T20" fmla="*/ 2147483647 w 214"/>
                    <a:gd name="T21" fmla="*/ 2147483647 h 204"/>
                    <a:gd name="T22" fmla="*/ 2147483647 w 214"/>
                    <a:gd name="T23" fmla="*/ 2147483647 h 204"/>
                    <a:gd name="T24" fmla="*/ 2147483647 w 214"/>
                    <a:gd name="T25" fmla="*/ 2147483647 h 204"/>
                    <a:gd name="T26" fmla="*/ 2147483647 w 214"/>
                    <a:gd name="T27" fmla="*/ 2147483647 h 204"/>
                    <a:gd name="T28" fmla="*/ 2147483647 w 214"/>
                    <a:gd name="T29" fmla="*/ 2147483647 h 204"/>
                    <a:gd name="T30" fmla="*/ 2147483647 w 214"/>
                    <a:gd name="T31" fmla="*/ 2147483647 h 204"/>
                    <a:gd name="T32" fmla="*/ 2147483647 w 214"/>
                    <a:gd name="T33" fmla="*/ 2147483647 h 204"/>
                    <a:gd name="T34" fmla="*/ 2147483647 w 214"/>
                    <a:gd name="T35" fmla="*/ 2147483647 h 204"/>
                    <a:gd name="T36" fmla="*/ 2147483647 w 214"/>
                    <a:gd name="T37" fmla="*/ 2147483647 h 204"/>
                    <a:gd name="T38" fmla="*/ 2147483647 w 214"/>
                    <a:gd name="T39" fmla="*/ 2147483647 h 204"/>
                    <a:gd name="T40" fmla="*/ 2147483647 w 214"/>
                    <a:gd name="T41" fmla="*/ 2147483647 h 204"/>
                    <a:gd name="T42" fmla="*/ 2147483647 w 214"/>
                    <a:gd name="T43" fmla="*/ 2147483647 h 204"/>
                    <a:gd name="T44" fmla="*/ 2147483647 w 214"/>
                    <a:gd name="T45" fmla="*/ 2147483647 h 204"/>
                    <a:gd name="T46" fmla="*/ 0 w 214"/>
                    <a:gd name="T47" fmla="*/ 2147483647 h 204"/>
                    <a:gd name="T48" fmla="*/ 2147483647 w 214"/>
                    <a:gd name="T49" fmla="*/ 2147483647 h 204"/>
                    <a:gd name="T50" fmla="*/ 2147483647 w 214"/>
                    <a:gd name="T51" fmla="*/ 2147483647 h 204"/>
                    <a:gd name="T52" fmla="*/ 2147483647 w 214"/>
                    <a:gd name="T53" fmla="*/ 2147483647 h 204"/>
                    <a:gd name="T54" fmla="*/ 2147483647 w 214"/>
                    <a:gd name="T55" fmla="*/ 2147483647 h 204"/>
                    <a:gd name="T56" fmla="*/ 2147483647 w 214"/>
                    <a:gd name="T57" fmla="*/ 2147483647 h 204"/>
                    <a:gd name="T58" fmla="*/ 2147483647 w 214"/>
                    <a:gd name="T59" fmla="*/ 2147483647 h 204"/>
                    <a:gd name="T60" fmla="*/ 2147483647 w 214"/>
                    <a:gd name="T61" fmla="*/ 2147483647 h 204"/>
                    <a:gd name="T62" fmla="*/ 2147483647 w 214"/>
                    <a:gd name="T63" fmla="*/ 2147483647 h 204"/>
                    <a:gd name="T64" fmla="*/ 2147483647 w 214"/>
                    <a:gd name="T65" fmla="*/ 2147483647 h 204"/>
                    <a:gd name="T66" fmla="*/ 2147483647 w 214"/>
                    <a:gd name="T67" fmla="*/ 2147483647 h 204"/>
                    <a:gd name="T68" fmla="*/ 2147483647 w 214"/>
                    <a:gd name="T69" fmla="*/ 2147483647 h 204"/>
                    <a:gd name="T70" fmla="*/ 2147483647 w 214"/>
                    <a:gd name="T71" fmla="*/ 2147483647 h 204"/>
                    <a:gd name="T72" fmla="*/ 2147483647 w 214"/>
                    <a:gd name="T73" fmla="*/ 2147483647 h 204"/>
                    <a:gd name="T74" fmla="*/ 2147483647 w 214"/>
                    <a:gd name="T75" fmla="*/ 2147483647 h 204"/>
                    <a:gd name="T76" fmla="*/ 2147483647 w 214"/>
                    <a:gd name="T77" fmla="*/ 2147483647 h 204"/>
                    <a:gd name="T78" fmla="*/ 2147483647 w 214"/>
                    <a:gd name="T79" fmla="*/ 2147483647 h 204"/>
                    <a:gd name="T80" fmla="*/ 2147483647 w 214"/>
                    <a:gd name="T81" fmla="*/ 2147483647 h 204"/>
                    <a:gd name="T82" fmla="*/ 2147483647 w 214"/>
                    <a:gd name="T83" fmla="*/ 2147483647 h 20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14"/>
                    <a:gd name="T127" fmla="*/ 0 h 204"/>
                    <a:gd name="T128" fmla="*/ 214 w 214"/>
                    <a:gd name="T129" fmla="*/ 204 h 204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14" h="204">
                      <a:moveTo>
                        <a:pt x="214" y="56"/>
                      </a:moveTo>
                      <a:lnTo>
                        <a:pt x="210" y="64"/>
                      </a:lnTo>
                      <a:lnTo>
                        <a:pt x="206" y="70"/>
                      </a:lnTo>
                      <a:lnTo>
                        <a:pt x="200" y="74"/>
                      </a:lnTo>
                      <a:lnTo>
                        <a:pt x="198" y="80"/>
                      </a:lnTo>
                      <a:lnTo>
                        <a:pt x="200" y="84"/>
                      </a:lnTo>
                      <a:lnTo>
                        <a:pt x="206" y="88"/>
                      </a:lnTo>
                      <a:lnTo>
                        <a:pt x="188" y="98"/>
                      </a:lnTo>
                      <a:lnTo>
                        <a:pt x="188" y="110"/>
                      </a:lnTo>
                      <a:lnTo>
                        <a:pt x="190" y="114"/>
                      </a:lnTo>
                      <a:lnTo>
                        <a:pt x="192" y="116"/>
                      </a:lnTo>
                      <a:lnTo>
                        <a:pt x="196" y="120"/>
                      </a:lnTo>
                      <a:lnTo>
                        <a:pt x="196" y="124"/>
                      </a:lnTo>
                      <a:lnTo>
                        <a:pt x="196" y="130"/>
                      </a:lnTo>
                      <a:lnTo>
                        <a:pt x="192" y="134"/>
                      </a:lnTo>
                      <a:lnTo>
                        <a:pt x="188" y="136"/>
                      </a:lnTo>
                      <a:lnTo>
                        <a:pt x="184" y="140"/>
                      </a:lnTo>
                      <a:lnTo>
                        <a:pt x="170" y="146"/>
                      </a:lnTo>
                      <a:lnTo>
                        <a:pt x="166" y="150"/>
                      </a:lnTo>
                      <a:lnTo>
                        <a:pt x="162" y="154"/>
                      </a:lnTo>
                      <a:lnTo>
                        <a:pt x="150" y="148"/>
                      </a:lnTo>
                      <a:lnTo>
                        <a:pt x="144" y="144"/>
                      </a:lnTo>
                      <a:lnTo>
                        <a:pt x="134" y="142"/>
                      </a:lnTo>
                      <a:lnTo>
                        <a:pt x="142" y="162"/>
                      </a:lnTo>
                      <a:lnTo>
                        <a:pt x="146" y="170"/>
                      </a:lnTo>
                      <a:lnTo>
                        <a:pt x="148" y="172"/>
                      </a:lnTo>
                      <a:lnTo>
                        <a:pt x="152" y="176"/>
                      </a:lnTo>
                      <a:lnTo>
                        <a:pt x="146" y="186"/>
                      </a:lnTo>
                      <a:lnTo>
                        <a:pt x="134" y="194"/>
                      </a:lnTo>
                      <a:lnTo>
                        <a:pt x="124" y="200"/>
                      </a:lnTo>
                      <a:lnTo>
                        <a:pt x="116" y="204"/>
                      </a:lnTo>
                      <a:lnTo>
                        <a:pt x="108" y="204"/>
                      </a:lnTo>
                      <a:lnTo>
                        <a:pt x="102" y="204"/>
                      </a:lnTo>
                      <a:lnTo>
                        <a:pt x="98" y="202"/>
                      </a:lnTo>
                      <a:lnTo>
                        <a:pt x="96" y="198"/>
                      </a:lnTo>
                      <a:lnTo>
                        <a:pt x="96" y="188"/>
                      </a:lnTo>
                      <a:lnTo>
                        <a:pt x="92" y="178"/>
                      </a:lnTo>
                      <a:lnTo>
                        <a:pt x="88" y="170"/>
                      </a:lnTo>
                      <a:lnTo>
                        <a:pt x="86" y="166"/>
                      </a:lnTo>
                      <a:lnTo>
                        <a:pt x="86" y="162"/>
                      </a:lnTo>
                      <a:lnTo>
                        <a:pt x="88" y="162"/>
                      </a:lnTo>
                      <a:lnTo>
                        <a:pt x="90" y="158"/>
                      </a:lnTo>
                      <a:lnTo>
                        <a:pt x="90" y="156"/>
                      </a:lnTo>
                      <a:lnTo>
                        <a:pt x="88" y="150"/>
                      </a:lnTo>
                      <a:lnTo>
                        <a:pt x="86" y="146"/>
                      </a:lnTo>
                      <a:lnTo>
                        <a:pt x="82" y="142"/>
                      </a:lnTo>
                      <a:lnTo>
                        <a:pt x="80" y="136"/>
                      </a:lnTo>
                      <a:lnTo>
                        <a:pt x="82" y="130"/>
                      </a:lnTo>
                      <a:lnTo>
                        <a:pt x="84" y="120"/>
                      </a:lnTo>
                      <a:lnTo>
                        <a:pt x="92" y="104"/>
                      </a:lnTo>
                      <a:lnTo>
                        <a:pt x="84" y="104"/>
                      </a:lnTo>
                      <a:lnTo>
                        <a:pt x="78" y="106"/>
                      </a:lnTo>
                      <a:lnTo>
                        <a:pt x="74" y="106"/>
                      </a:lnTo>
                      <a:lnTo>
                        <a:pt x="66" y="106"/>
                      </a:lnTo>
                      <a:lnTo>
                        <a:pt x="60" y="106"/>
                      </a:lnTo>
                      <a:lnTo>
                        <a:pt x="54" y="104"/>
                      </a:lnTo>
                      <a:lnTo>
                        <a:pt x="50" y="100"/>
                      </a:lnTo>
                      <a:lnTo>
                        <a:pt x="50" y="94"/>
                      </a:lnTo>
                      <a:lnTo>
                        <a:pt x="38" y="92"/>
                      </a:lnTo>
                      <a:lnTo>
                        <a:pt x="24" y="90"/>
                      </a:lnTo>
                      <a:lnTo>
                        <a:pt x="20" y="88"/>
                      </a:lnTo>
                      <a:lnTo>
                        <a:pt x="16" y="86"/>
                      </a:lnTo>
                      <a:lnTo>
                        <a:pt x="12" y="82"/>
                      </a:lnTo>
                      <a:lnTo>
                        <a:pt x="10" y="80"/>
                      </a:lnTo>
                      <a:lnTo>
                        <a:pt x="12" y="76"/>
                      </a:lnTo>
                      <a:lnTo>
                        <a:pt x="16" y="70"/>
                      </a:lnTo>
                      <a:lnTo>
                        <a:pt x="14" y="64"/>
                      </a:lnTo>
                      <a:lnTo>
                        <a:pt x="10" y="60"/>
                      </a:lnTo>
                      <a:lnTo>
                        <a:pt x="8" y="56"/>
                      </a:lnTo>
                      <a:lnTo>
                        <a:pt x="6" y="52"/>
                      </a:lnTo>
                      <a:lnTo>
                        <a:pt x="2" y="50"/>
                      </a:lnTo>
                      <a:lnTo>
                        <a:pt x="0" y="44"/>
                      </a:lnTo>
                      <a:lnTo>
                        <a:pt x="2" y="36"/>
                      </a:lnTo>
                      <a:lnTo>
                        <a:pt x="6" y="28"/>
                      </a:lnTo>
                      <a:lnTo>
                        <a:pt x="18" y="16"/>
                      </a:lnTo>
                      <a:lnTo>
                        <a:pt x="26" y="6"/>
                      </a:lnTo>
                      <a:lnTo>
                        <a:pt x="28" y="12"/>
                      </a:lnTo>
                      <a:lnTo>
                        <a:pt x="30" y="16"/>
                      </a:lnTo>
                      <a:lnTo>
                        <a:pt x="30" y="20"/>
                      </a:lnTo>
                      <a:lnTo>
                        <a:pt x="28" y="24"/>
                      </a:lnTo>
                      <a:lnTo>
                        <a:pt x="24" y="28"/>
                      </a:lnTo>
                      <a:lnTo>
                        <a:pt x="24" y="34"/>
                      </a:lnTo>
                      <a:lnTo>
                        <a:pt x="24" y="44"/>
                      </a:lnTo>
                      <a:lnTo>
                        <a:pt x="28" y="48"/>
                      </a:lnTo>
                      <a:lnTo>
                        <a:pt x="30" y="48"/>
                      </a:lnTo>
                      <a:lnTo>
                        <a:pt x="34" y="46"/>
                      </a:lnTo>
                      <a:lnTo>
                        <a:pt x="38" y="44"/>
                      </a:lnTo>
                      <a:lnTo>
                        <a:pt x="40" y="38"/>
                      </a:lnTo>
                      <a:lnTo>
                        <a:pt x="38" y="34"/>
                      </a:lnTo>
                      <a:lnTo>
                        <a:pt x="36" y="30"/>
                      </a:lnTo>
                      <a:lnTo>
                        <a:pt x="32" y="26"/>
                      </a:lnTo>
                      <a:lnTo>
                        <a:pt x="30" y="24"/>
                      </a:lnTo>
                      <a:lnTo>
                        <a:pt x="32" y="20"/>
                      </a:lnTo>
                      <a:lnTo>
                        <a:pt x="34" y="16"/>
                      </a:lnTo>
                      <a:lnTo>
                        <a:pt x="44" y="10"/>
                      </a:lnTo>
                      <a:lnTo>
                        <a:pt x="50" y="4"/>
                      </a:lnTo>
                      <a:lnTo>
                        <a:pt x="58" y="0"/>
                      </a:lnTo>
                      <a:lnTo>
                        <a:pt x="62" y="4"/>
                      </a:lnTo>
                      <a:lnTo>
                        <a:pt x="66" y="4"/>
                      </a:lnTo>
                      <a:lnTo>
                        <a:pt x="70" y="6"/>
                      </a:lnTo>
                      <a:lnTo>
                        <a:pt x="76" y="6"/>
                      </a:lnTo>
                      <a:lnTo>
                        <a:pt x="82" y="12"/>
                      </a:lnTo>
                      <a:lnTo>
                        <a:pt x="88" y="18"/>
                      </a:lnTo>
                      <a:lnTo>
                        <a:pt x="94" y="20"/>
                      </a:lnTo>
                      <a:lnTo>
                        <a:pt x="106" y="22"/>
                      </a:lnTo>
                      <a:lnTo>
                        <a:pt x="114" y="22"/>
                      </a:lnTo>
                      <a:lnTo>
                        <a:pt x="120" y="24"/>
                      </a:lnTo>
                      <a:lnTo>
                        <a:pt x="126" y="26"/>
                      </a:lnTo>
                      <a:lnTo>
                        <a:pt x="132" y="28"/>
                      </a:lnTo>
                      <a:lnTo>
                        <a:pt x="146" y="24"/>
                      </a:lnTo>
                      <a:lnTo>
                        <a:pt x="162" y="20"/>
                      </a:lnTo>
                      <a:lnTo>
                        <a:pt x="174" y="16"/>
                      </a:lnTo>
                      <a:lnTo>
                        <a:pt x="176" y="16"/>
                      </a:lnTo>
                      <a:lnTo>
                        <a:pt x="174" y="18"/>
                      </a:lnTo>
                      <a:lnTo>
                        <a:pt x="170" y="24"/>
                      </a:lnTo>
                      <a:lnTo>
                        <a:pt x="170" y="26"/>
                      </a:lnTo>
                      <a:lnTo>
                        <a:pt x="174" y="34"/>
                      </a:lnTo>
                      <a:lnTo>
                        <a:pt x="180" y="32"/>
                      </a:lnTo>
                      <a:lnTo>
                        <a:pt x="184" y="34"/>
                      </a:lnTo>
                      <a:lnTo>
                        <a:pt x="190" y="38"/>
                      </a:lnTo>
                      <a:lnTo>
                        <a:pt x="194" y="40"/>
                      </a:lnTo>
                      <a:lnTo>
                        <a:pt x="196" y="46"/>
                      </a:lnTo>
                      <a:lnTo>
                        <a:pt x="196" y="52"/>
                      </a:lnTo>
                      <a:lnTo>
                        <a:pt x="192" y="56"/>
                      </a:lnTo>
                      <a:lnTo>
                        <a:pt x="200" y="54"/>
                      </a:lnTo>
                      <a:lnTo>
                        <a:pt x="204" y="54"/>
                      </a:lnTo>
                      <a:lnTo>
                        <a:pt x="208" y="56"/>
                      </a:lnTo>
                      <a:lnTo>
                        <a:pt x="21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3" name="ï$ḻidé">
                  <a:extLst>
                    <a:ext uri="{FF2B5EF4-FFF2-40B4-BE49-F238E27FC236}">
                      <a16:creationId xmlns:a16="http://schemas.microsoft.com/office/drawing/2014/main" id="{691C30D9-2FFF-4C71-8EA7-8E3F067ABB56}"/>
                    </a:ext>
                  </a:extLst>
                </p:cNvPr>
                <p:cNvSpPr/>
                <p:nvPr/>
              </p:nvSpPr>
              <p:spPr bwMode="auto">
                <a:xfrm>
                  <a:off x="2282040" y="3716358"/>
                  <a:ext cx="1104527" cy="1164279"/>
                </a:xfrm>
                <a:custGeom>
                  <a:avLst/>
                  <a:gdLst>
                    <a:gd name="T0" fmla="*/ 2147483647 w 632"/>
                    <a:gd name="T1" fmla="*/ 2147483647 h 698"/>
                    <a:gd name="T2" fmla="*/ 2147483647 w 632"/>
                    <a:gd name="T3" fmla="*/ 2147483647 h 698"/>
                    <a:gd name="T4" fmla="*/ 2147483647 w 632"/>
                    <a:gd name="T5" fmla="*/ 2147483647 h 698"/>
                    <a:gd name="T6" fmla="*/ 2147483647 w 632"/>
                    <a:gd name="T7" fmla="*/ 2147483647 h 698"/>
                    <a:gd name="T8" fmla="*/ 2147483647 w 632"/>
                    <a:gd name="T9" fmla="*/ 2147483647 h 698"/>
                    <a:gd name="T10" fmla="*/ 2147483647 w 632"/>
                    <a:gd name="T11" fmla="*/ 2147483647 h 698"/>
                    <a:gd name="T12" fmla="*/ 2147483647 w 632"/>
                    <a:gd name="T13" fmla="*/ 2147483647 h 698"/>
                    <a:gd name="T14" fmla="*/ 2147483647 w 632"/>
                    <a:gd name="T15" fmla="*/ 2147483647 h 698"/>
                    <a:gd name="T16" fmla="*/ 2147483647 w 632"/>
                    <a:gd name="T17" fmla="*/ 2147483647 h 698"/>
                    <a:gd name="T18" fmla="*/ 2147483647 w 632"/>
                    <a:gd name="T19" fmla="*/ 2147483647 h 698"/>
                    <a:gd name="T20" fmla="*/ 2147483647 w 632"/>
                    <a:gd name="T21" fmla="*/ 2147483647 h 698"/>
                    <a:gd name="T22" fmla="*/ 2147483647 w 632"/>
                    <a:gd name="T23" fmla="*/ 2147483647 h 698"/>
                    <a:gd name="T24" fmla="*/ 2147483647 w 632"/>
                    <a:gd name="T25" fmla="*/ 2147483647 h 698"/>
                    <a:gd name="T26" fmla="*/ 2147483647 w 632"/>
                    <a:gd name="T27" fmla="*/ 2147483647 h 698"/>
                    <a:gd name="T28" fmla="*/ 2147483647 w 632"/>
                    <a:gd name="T29" fmla="*/ 2147483647 h 698"/>
                    <a:gd name="T30" fmla="*/ 0 w 632"/>
                    <a:gd name="T31" fmla="*/ 2147483647 h 698"/>
                    <a:gd name="T32" fmla="*/ 2147483647 w 632"/>
                    <a:gd name="T33" fmla="*/ 2147483647 h 698"/>
                    <a:gd name="T34" fmla="*/ 2147483647 w 632"/>
                    <a:gd name="T35" fmla="*/ 2147483647 h 698"/>
                    <a:gd name="T36" fmla="*/ 2147483647 w 632"/>
                    <a:gd name="T37" fmla="*/ 2147483647 h 698"/>
                    <a:gd name="T38" fmla="*/ 2147483647 w 632"/>
                    <a:gd name="T39" fmla="*/ 2147483647 h 698"/>
                    <a:gd name="T40" fmla="*/ 2147483647 w 632"/>
                    <a:gd name="T41" fmla="*/ 2147483647 h 698"/>
                    <a:gd name="T42" fmla="*/ 2147483647 w 632"/>
                    <a:gd name="T43" fmla="*/ 2147483647 h 698"/>
                    <a:gd name="T44" fmla="*/ 2147483647 w 632"/>
                    <a:gd name="T45" fmla="*/ 2147483647 h 698"/>
                    <a:gd name="T46" fmla="*/ 2147483647 w 632"/>
                    <a:gd name="T47" fmla="*/ 2147483647 h 698"/>
                    <a:gd name="T48" fmla="*/ 2147483647 w 632"/>
                    <a:gd name="T49" fmla="*/ 2147483647 h 698"/>
                    <a:gd name="T50" fmla="*/ 2147483647 w 632"/>
                    <a:gd name="T51" fmla="*/ 2147483647 h 698"/>
                    <a:gd name="T52" fmla="*/ 2147483647 w 632"/>
                    <a:gd name="T53" fmla="*/ 2147483647 h 698"/>
                    <a:gd name="T54" fmla="*/ 2147483647 w 632"/>
                    <a:gd name="T55" fmla="*/ 2147483647 h 698"/>
                    <a:gd name="T56" fmla="*/ 2147483647 w 632"/>
                    <a:gd name="T57" fmla="*/ 2147483647 h 698"/>
                    <a:gd name="T58" fmla="*/ 2147483647 w 632"/>
                    <a:gd name="T59" fmla="*/ 2147483647 h 698"/>
                    <a:gd name="T60" fmla="*/ 2147483647 w 632"/>
                    <a:gd name="T61" fmla="*/ 2147483647 h 698"/>
                    <a:gd name="T62" fmla="*/ 2147483647 w 632"/>
                    <a:gd name="T63" fmla="*/ 2147483647 h 698"/>
                    <a:gd name="T64" fmla="*/ 2147483647 w 632"/>
                    <a:gd name="T65" fmla="*/ 2147483647 h 698"/>
                    <a:gd name="T66" fmla="*/ 2147483647 w 632"/>
                    <a:gd name="T67" fmla="*/ 2147483647 h 698"/>
                    <a:gd name="T68" fmla="*/ 2147483647 w 632"/>
                    <a:gd name="T69" fmla="*/ 2147483647 h 698"/>
                    <a:gd name="T70" fmla="*/ 2147483647 w 632"/>
                    <a:gd name="T71" fmla="*/ 2147483647 h 698"/>
                    <a:gd name="T72" fmla="*/ 2147483647 w 632"/>
                    <a:gd name="T73" fmla="*/ 2147483647 h 698"/>
                    <a:gd name="T74" fmla="*/ 2147483647 w 632"/>
                    <a:gd name="T75" fmla="*/ 2147483647 h 698"/>
                    <a:gd name="T76" fmla="*/ 2147483647 w 632"/>
                    <a:gd name="T77" fmla="*/ 2147483647 h 698"/>
                    <a:gd name="T78" fmla="*/ 2147483647 w 632"/>
                    <a:gd name="T79" fmla="*/ 2147483647 h 698"/>
                    <a:gd name="T80" fmla="*/ 2147483647 w 632"/>
                    <a:gd name="T81" fmla="*/ 2147483647 h 698"/>
                    <a:gd name="T82" fmla="*/ 2147483647 w 632"/>
                    <a:gd name="T83" fmla="*/ 2147483647 h 698"/>
                    <a:gd name="T84" fmla="*/ 2147483647 w 632"/>
                    <a:gd name="T85" fmla="*/ 2147483647 h 698"/>
                    <a:gd name="T86" fmla="*/ 2147483647 w 632"/>
                    <a:gd name="T87" fmla="*/ 2147483647 h 698"/>
                    <a:gd name="T88" fmla="*/ 2147483647 w 632"/>
                    <a:gd name="T89" fmla="*/ 2147483647 h 698"/>
                    <a:gd name="T90" fmla="*/ 2147483647 w 632"/>
                    <a:gd name="T91" fmla="*/ 2147483647 h 698"/>
                    <a:gd name="T92" fmla="*/ 2147483647 w 632"/>
                    <a:gd name="T93" fmla="*/ 2147483647 h 698"/>
                    <a:gd name="T94" fmla="*/ 2147483647 w 632"/>
                    <a:gd name="T95" fmla="*/ 2147483647 h 698"/>
                    <a:gd name="T96" fmla="*/ 2147483647 w 632"/>
                    <a:gd name="T97" fmla="*/ 2147483647 h 698"/>
                    <a:gd name="T98" fmla="*/ 2147483647 w 632"/>
                    <a:gd name="T99" fmla="*/ 2147483647 h 698"/>
                    <a:gd name="T100" fmla="*/ 2147483647 w 632"/>
                    <a:gd name="T101" fmla="*/ 2147483647 h 698"/>
                    <a:gd name="T102" fmla="*/ 2147483647 w 632"/>
                    <a:gd name="T103" fmla="*/ 2147483647 h 698"/>
                    <a:gd name="T104" fmla="*/ 2147483647 w 632"/>
                    <a:gd name="T105" fmla="*/ 2147483647 h 69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632"/>
                    <a:gd name="T160" fmla="*/ 0 h 698"/>
                    <a:gd name="T161" fmla="*/ 632 w 632"/>
                    <a:gd name="T162" fmla="*/ 698 h 698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632" h="698">
                      <a:moveTo>
                        <a:pt x="362" y="12"/>
                      </a:moveTo>
                      <a:lnTo>
                        <a:pt x="356" y="26"/>
                      </a:lnTo>
                      <a:lnTo>
                        <a:pt x="348" y="38"/>
                      </a:lnTo>
                      <a:lnTo>
                        <a:pt x="342" y="44"/>
                      </a:lnTo>
                      <a:lnTo>
                        <a:pt x="336" y="50"/>
                      </a:lnTo>
                      <a:lnTo>
                        <a:pt x="330" y="54"/>
                      </a:lnTo>
                      <a:lnTo>
                        <a:pt x="320" y="54"/>
                      </a:lnTo>
                      <a:lnTo>
                        <a:pt x="314" y="54"/>
                      </a:lnTo>
                      <a:lnTo>
                        <a:pt x="308" y="52"/>
                      </a:lnTo>
                      <a:lnTo>
                        <a:pt x="306" y="50"/>
                      </a:lnTo>
                      <a:lnTo>
                        <a:pt x="304" y="44"/>
                      </a:lnTo>
                      <a:lnTo>
                        <a:pt x="294" y="48"/>
                      </a:lnTo>
                      <a:lnTo>
                        <a:pt x="282" y="52"/>
                      </a:lnTo>
                      <a:lnTo>
                        <a:pt x="282" y="62"/>
                      </a:lnTo>
                      <a:lnTo>
                        <a:pt x="280" y="60"/>
                      </a:lnTo>
                      <a:lnTo>
                        <a:pt x="276" y="58"/>
                      </a:lnTo>
                      <a:lnTo>
                        <a:pt x="274" y="56"/>
                      </a:lnTo>
                      <a:lnTo>
                        <a:pt x="270" y="56"/>
                      </a:lnTo>
                      <a:lnTo>
                        <a:pt x="264" y="56"/>
                      </a:lnTo>
                      <a:lnTo>
                        <a:pt x="260" y="58"/>
                      </a:lnTo>
                      <a:lnTo>
                        <a:pt x="254" y="64"/>
                      </a:lnTo>
                      <a:lnTo>
                        <a:pt x="248" y="68"/>
                      </a:lnTo>
                      <a:lnTo>
                        <a:pt x="244" y="70"/>
                      </a:lnTo>
                      <a:lnTo>
                        <a:pt x="238" y="70"/>
                      </a:lnTo>
                      <a:lnTo>
                        <a:pt x="234" y="70"/>
                      </a:lnTo>
                      <a:lnTo>
                        <a:pt x="232" y="68"/>
                      </a:lnTo>
                      <a:lnTo>
                        <a:pt x="226" y="62"/>
                      </a:lnTo>
                      <a:lnTo>
                        <a:pt x="224" y="54"/>
                      </a:lnTo>
                      <a:lnTo>
                        <a:pt x="222" y="44"/>
                      </a:lnTo>
                      <a:lnTo>
                        <a:pt x="224" y="38"/>
                      </a:lnTo>
                      <a:lnTo>
                        <a:pt x="226" y="34"/>
                      </a:lnTo>
                      <a:lnTo>
                        <a:pt x="226" y="30"/>
                      </a:lnTo>
                      <a:lnTo>
                        <a:pt x="226" y="26"/>
                      </a:lnTo>
                      <a:lnTo>
                        <a:pt x="226" y="20"/>
                      </a:lnTo>
                      <a:lnTo>
                        <a:pt x="224" y="14"/>
                      </a:lnTo>
                      <a:lnTo>
                        <a:pt x="220" y="10"/>
                      </a:lnTo>
                      <a:lnTo>
                        <a:pt x="220" y="8"/>
                      </a:lnTo>
                      <a:lnTo>
                        <a:pt x="220" y="0"/>
                      </a:lnTo>
                      <a:lnTo>
                        <a:pt x="208" y="0"/>
                      </a:lnTo>
                      <a:lnTo>
                        <a:pt x="208" y="6"/>
                      </a:lnTo>
                      <a:lnTo>
                        <a:pt x="204" y="10"/>
                      </a:lnTo>
                      <a:lnTo>
                        <a:pt x="200" y="12"/>
                      </a:lnTo>
                      <a:lnTo>
                        <a:pt x="196" y="16"/>
                      </a:lnTo>
                      <a:lnTo>
                        <a:pt x="182" y="22"/>
                      </a:lnTo>
                      <a:lnTo>
                        <a:pt x="178" y="26"/>
                      </a:lnTo>
                      <a:lnTo>
                        <a:pt x="174" y="30"/>
                      </a:lnTo>
                      <a:lnTo>
                        <a:pt x="162" y="24"/>
                      </a:lnTo>
                      <a:lnTo>
                        <a:pt x="156" y="20"/>
                      </a:lnTo>
                      <a:lnTo>
                        <a:pt x="146" y="18"/>
                      </a:lnTo>
                      <a:lnTo>
                        <a:pt x="154" y="38"/>
                      </a:lnTo>
                      <a:lnTo>
                        <a:pt x="158" y="46"/>
                      </a:lnTo>
                      <a:lnTo>
                        <a:pt x="160" y="48"/>
                      </a:lnTo>
                      <a:lnTo>
                        <a:pt x="164" y="52"/>
                      </a:lnTo>
                      <a:lnTo>
                        <a:pt x="158" y="62"/>
                      </a:lnTo>
                      <a:lnTo>
                        <a:pt x="146" y="70"/>
                      </a:lnTo>
                      <a:lnTo>
                        <a:pt x="136" y="76"/>
                      </a:lnTo>
                      <a:lnTo>
                        <a:pt x="128" y="80"/>
                      </a:lnTo>
                      <a:lnTo>
                        <a:pt x="120" y="80"/>
                      </a:lnTo>
                      <a:lnTo>
                        <a:pt x="114" y="80"/>
                      </a:lnTo>
                      <a:lnTo>
                        <a:pt x="110" y="78"/>
                      </a:lnTo>
                      <a:lnTo>
                        <a:pt x="108" y="74"/>
                      </a:lnTo>
                      <a:lnTo>
                        <a:pt x="108" y="64"/>
                      </a:lnTo>
                      <a:lnTo>
                        <a:pt x="104" y="54"/>
                      </a:lnTo>
                      <a:lnTo>
                        <a:pt x="90" y="62"/>
                      </a:lnTo>
                      <a:lnTo>
                        <a:pt x="80" y="64"/>
                      </a:lnTo>
                      <a:lnTo>
                        <a:pt x="68" y="64"/>
                      </a:lnTo>
                      <a:lnTo>
                        <a:pt x="62" y="68"/>
                      </a:lnTo>
                      <a:lnTo>
                        <a:pt x="64" y="68"/>
                      </a:lnTo>
                      <a:lnTo>
                        <a:pt x="66" y="70"/>
                      </a:lnTo>
                      <a:lnTo>
                        <a:pt x="68" y="74"/>
                      </a:lnTo>
                      <a:lnTo>
                        <a:pt x="72" y="76"/>
                      </a:lnTo>
                      <a:lnTo>
                        <a:pt x="72" y="84"/>
                      </a:lnTo>
                      <a:lnTo>
                        <a:pt x="66" y="84"/>
                      </a:lnTo>
                      <a:lnTo>
                        <a:pt x="62" y="86"/>
                      </a:lnTo>
                      <a:lnTo>
                        <a:pt x="60" y="90"/>
                      </a:lnTo>
                      <a:lnTo>
                        <a:pt x="58" y="92"/>
                      </a:lnTo>
                      <a:lnTo>
                        <a:pt x="60" y="98"/>
                      </a:lnTo>
                      <a:lnTo>
                        <a:pt x="62" y="104"/>
                      </a:lnTo>
                      <a:lnTo>
                        <a:pt x="66" y="110"/>
                      </a:lnTo>
                      <a:lnTo>
                        <a:pt x="68" y="116"/>
                      </a:lnTo>
                      <a:lnTo>
                        <a:pt x="66" y="140"/>
                      </a:lnTo>
                      <a:lnTo>
                        <a:pt x="62" y="168"/>
                      </a:lnTo>
                      <a:lnTo>
                        <a:pt x="62" y="172"/>
                      </a:lnTo>
                      <a:lnTo>
                        <a:pt x="58" y="174"/>
                      </a:lnTo>
                      <a:lnTo>
                        <a:pt x="46" y="176"/>
                      </a:lnTo>
                      <a:lnTo>
                        <a:pt x="36" y="178"/>
                      </a:lnTo>
                      <a:lnTo>
                        <a:pt x="26" y="180"/>
                      </a:lnTo>
                      <a:lnTo>
                        <a:pt x="20" y="184"/>
                      </a:lnTo>
                      <a:lnTo>
                        <a:pt x="18" y="188"/>
                      </a:lnTo>
                      <a:lnTo>
                        <a:pt x="16" y="196"/>
                      </a:lnTo>
                      <a:lnTo>
                        <a:pt x="14" y="204"/>
                      </a:lnTo>
                      <a:lnTo>
                        <a:pt x="10" y="216"/>
                      </a:lnTo>
                      <a:lnTo>
                        <a:pt x="8" y="220"/>
                      </a:lnTo>
                      <a:lnTo>
                        <a:pt x="6" y="222"/>
                      </a:lnTo>
                      <a:lnTo>
                        <a:pt x="2" y="226"/>
                      </a:lnTo>
                      <a:lnTo>
                        <a:pt x="0" y="230"/>
                      </a:lnTo>
                      <a:lnTo>
                        <a:pt x="2" y="236"/>
                      </a:lnTo>
                      <a:lnTo>
                        <a:pt x="4" y="240"/>
                      </a:lnTo>
                      <a:lnTo>
                        <a:pt x="8" y="248"/>
                      </a:lnTo>
                      <a:lnTo>
                        <a:pt x="14" y="256"/>
                      </a:lnTo>
                      <a:lnTo>
                        <a:pt x="16" y="260"/>
                      </a:lnTo>
                      <a:lnTo>
                        <a:pt x="16" y="266"/>
                      </a:lnTo>
                      <a:lnTo>
                        <a:pt x="24" y="268"/>
                      </a:lnTo>
                      <a:lnTo>
                        <a:pt x="30" y="272"/>
                      </a:lnTo>
                      <a:lnTo>
                        <a:pt x="36" y="278"/>
                      </a:lnTo>
                      <a:lnTo>
                        <a:pt x="40" y="280"/>
                      </a:lnTo>
                      <a:lnTo>
                        <a:pt x="44" y="278"/>
                      </a:lnTo>
                      <a:lnTo>
                        <a:pt x="46" y="278"/>
                      </a:lnTo>
                      <a:lnTo>
                        <a:pt x="48" y="270"/>
                      </a:lnTo>
                      <a:lnTo>
                        <a:pt x="58" y="270"/>
                      </a:lnTo>
                      <a:lnTo>
                        <a:pt x="58" y="286"/>
                      </a:lnTo>
                      <a:lnTo>
                        <a:pt x="58" y="292"/>
                      </a:lnTo>
                      <a:lnTo>
                        <a:pt x="60" y="294"/>
                      </a:lnTo>
                      <a:lnTo>
                        <a:pt x="62" y="296"/>
                      </a:lnTo>
                      <a:lnTo>
                        <a:pt x="64" y="296"/>
                      </a:lnTo>
                      <a:lnTo>
                        <a:pt x="66" y="296"/>
                      </a:lnTo>
                      <a:lnTo>
                        <a:pt x="74" y="298"/>
                      </a:lnTo>
                      <a:lnTo>
                        <a:pt x="86" y="300"/>
                      </a:lnTo>
                      <a:lnTo>
                        <a:pt x="94" y="296"/>
                      </a:lnTo>
                      <a:lnTo>
                        <a:pt x="102" y="290"/>
                      </a:lnTo>
                      <a:lnTo>
                        <a:pt x="116" y="280"/>
                      </a:lnTo>
                      <a:lnTo>
                        <a:pt x="122" y="276"/>
                      </a:lnTo>
                      <a:lnTo>
                        <a:pt x="130" y="274"/>
                      </a:lnTo>
                      <a:lnTo>
                        <a:pt x="136" y="274"/>
                      </a:lnTo>
                      <a:lnTo>
                        <a:pt x="138" y="276"/>
                      </a:lnTo>
                      <a:lnTo>
                        <a:pt x="140" y="280"/>
                      </a:lnTo>
                      <a:lnTo>
                        <a:pt x="140" y="284"/>
                      </a:lnTo>
                      <a:lnTo>
                        <a:pt x="138" y="294"/>
                      </a:lnTo>
                      <a:lnTo>
                        <a:pt x="140" y="304"/>
                      </a:lnTo>
                      <a:lnTo>
                        <a:pt x="144" y="310"/>
                      </a:lnTo>
                      <a:lnTo>
                        <a:pt x="148" y="318"/>
                      </a:lnTo>
                      <a:lnTo>
                        <a:pt x="158" y="324"/>
                      </a:lnTo>
                      <a:lnTo>
                        <a:pt x="168" y="328"/>
                      </a:lnTo>
                      <a:lnTo>
                        <a:pt x="172" y="326"/>
                      </a:lnTo>
                      <a:lnTo>
                        <a:pt x="174" y="328"/>
                      </a:lnTo>
                      <a:lnTo>
                        <a:pt x="178" y="332"/>
                      </a:lnTo>
                      <a:lnTo>
                        <a:pt x="182" y="334"/>
                      </a:lnTo>
                      <a:lnTo>
                        <a:pt x="188" y="336"/>
                      </a:lnTo>
                      <a:lnTo>
                        <a:pt x="188" y="340"/>
                      </a:lnTo>
                      <a:lnTo>
                        <a:pt x="190" y="342"/>
                      </a:lnTo>
                      <a:lnTo>
                        <a:pt x="194" y="342"/>
                      </a:lnTo>
                      <a:lnTo>
                        <a:pt x="198" y="342"/>
                      </a:lnTo>
                      <a:lnTo>
                        <a:pt x="208" y="340"/>
                      </a:lnTo>
                      <a:lnTo>
                        <a:pt x="212" y="342"/>
                      </a:lnTo>
                      <a:lnTo>
                        <a:pt x="216" y="344"/>
                      </a:lnTo>
                      <a:lnTo>
                        <a:pt x="220" y="354"/>
                      </a:lnTo>
                      <a:lnTo>
                        <a:pt x="222" y="364"/>
                      </a:lnTo>
                      <a:lnTo>
                        <a:pt x="224" y="366"/>
                      </a:lnTo>
                      <a:lnTo>
                        <a:pt x="226" y="368"/>
                      </a:lnTo>
                      <a:lnTo>
                        <a:pt x="226" y="376"/>
                      </a:lnTo>
                      <a:lnTo>
                        <a:pt x="226" y="382"/>
                      </a:lnTo>
                      <a:lnTo>
                        <a:pt x="228" y="386"/>
                      </a:lnTo>
                      <a:lnTo>
                        <a:pt x="232" y="390"/>
                      </a:lnTo>
                      <a:lnTo>
                        <a:pt x="242" y="392"/>
                      </a:lnTo>
                      <a:lnTo>
                        <a:pt x="254" y="394"/>
                      </a:lnTo>
                      <a:lnTo>
                        <a:pt x="254" y="400"/>
                      </a:lnTo>
                      <a:lnTo>
                        <a:pt x="254" y="404"/>
                      </a:lnTo>
                      <a:lnTo>
                        <a:pt x="258" y="408"/>
                      </a:lnTo>
                      <a:lnTo>
                        <a:pt x="260" y="412"/>
                      </a:lnTo>
                      <a:lnTo>
                        <a:pt x="268" y="420"/>
                      </a:lnTo>
                      <a:lnTo>
                        <a:pt x="270" y="422"/>
                      </a:lnTo>
                      <a:lnTo>
                        <a:pt x="270" y="430"/>
                      </a:lnTo>
                      <a:lnTo>
                        <a:pt x="270" y="436"/>
                      </a:lnTo>
                      <a:lnTo>
                        <a:pt x="266" y="444"/>
                      </a:lnTo>
                      <a:lnTo>
                        <a:pt x="264" y="448"/>
                      </a:lnTo>
                      <a:lnTo>
                        <a:pt x="264" y="454"/>
                      </a:lnTo>
                      <a:lnTo>
                        <a:pt x="264" y="464"/>
                      </a:lnTo>
                      <a:lnTo>
                        <a:pt x="270" y="480"/>
                      </a:lnTo>
                      <a:lnTo>
                        <a:pt x="276" y="496"/>
                      </a:lnTo>
                      <a:lnTo>
                        <a:pt x="278" y="500"/>
                      </a:lnTo>
                      <a:lnTo>
                        <a:pt x="282" y="502"/>
                      </a:lnTo>
                      <a:lnTo>
                        <a:pt x="292" y="502"/>
                      </a:lnTo>
                      <a:lnTo>
                        <a:pt x="300" y="504"/>
                      </a:lnTo>
                      <a:lnTo>
                        <a:pt x="306" y="508"/>
                      </a:lnTo>
                      <a:lnTo>
                        <a:pt x="308" y="514"/>
                      </a:lnTo>
                      <a:lnTo>
                        <a:pt x="314" y="526"/>
                      </a:lnTo>
                      <a:lnTo>
                        <a:pt x="320" y="536"/>
                      </a:lnTo>
                      <a:lnTo>
                        <a:pt x="322" y="532"/>
                      </a:lnTo>
                      <a:lnTo>
                        <a:pt x="326" y="530"/>
                      </a:lnTo>
                      <a:lnTo>
                        <a:pt x="328" y="528"/>
                      </a:lnTo>
                      <a:lnTo>
                        <a:pt x="332" y="530"/>
                      </a:lnTo>
                      <a:lnTo>
                        <a:pt x="332" y="534"/>
                      </a:lnTo>
                      <a:lnTo>
                        <a:pt x="332" y="540"/>
                      </a:lnTo>
                      <a:lnTo>
                        <a:pt x="332" y="554"/>
                      </a:lnTo>
                      <a:lnTo>
                        <a:pt x="332" y="564"/>
                      </a:lnTo>
                      <a:lnTo>
                        <a:pt x="338" y="564"/>
                      </a:lnTo>
                      <a:lnTo>
                        <a:pt x="344" y="562"/>
                      </a:lnTo>
                      <a:lnTo>
                        <a:pt x="346" y="572"/>
                      </a:lnTo>
                      <a:lnTo>
                        <a:pt x="348" y="582"/>
                      </a:lnTo>
                      <a:lnTo>
                        <a:pt x="348" y="586"/>
                      </a:lnTo>
                      <a:lnTo>
                        <a:pt x="346" y="590"/>
                      </a:lnTo>
                      <a:lnTo>
                        <a:pt x="340" y="596"/>
                      </a:lnTo>
                      <a:lnTo>
                        <a:pt x="326" y="602"/>
                      </a:lnTo>
                      <a:lnTo>
                        <a:pt x="318" y="610"/>
                      </a:lnTo>
                      <a:lnTo>
                        <a:pt x="308" y="622"/>
                      </a:lnTo>
                      <a:lnTo>
                        <a:pt x="302" y="636"/>
                      </a:lnTo>
                      <a:lnTo>
                        <a:pt x="298" y="642"/>
                      </a:lnTo>
                      <a:lnTo>
                        <a:pt x="298" y="648"/>
                      </a:lnTo>
                      <a:lnTo>
                        <a:pt x="308" y="648"/>
                      </a:lnTo>
                      <a:lnTo>
                        <a:pt x="318" y="652"/>
                      </a:lnTo>
                      <a:lnTo>
                        <a:pt x="330" y="660"/>
                      </a:lnTo>
                      <a:lnTo>
                        <a:pt x="340" y="666"/>
                      </a:lnTo>
                      <a:lnTo>
                        <a:pt x="362" y="684"/>
                      </a:lnTo>
                      <a:lnTo>
                        <a:pt x="380" y="698"/>
                      </a:lnTo>
                      <a:lnTo>
                        <a:pt x="382" y="686"/>
                      </a:lnTo>
                      <a:lnTo>
                        <a:pt x="384" y="674"/>
                      </a:lnTo>
                      <a:lnTo>
                        <a:pt x="390" y="672"/>
                      </a:lnTo>
                      <a:lnTo>
                        <a:pt x="396" y="668"/>
                      </a:lnTo>
                      <a:lnTo>
                        <a:pt x="402" y="664"/>
                      </a:lnTo>
                      <a:lnTo>
                        <a:pt x="406" y="656"/>
                      </a:lnTo>
                      <a:lnTo>
                        <a:pt x="414" y="638"/>
                      </a:lnTo>
                      <a:lnTo>
                        <a:pt x="418" y="624"/>
                      </a:lnTo>
                      <a:lnTo>
                        <a:pt x="422" y="620"/>
                      </a:lnTo>
                      <a:lnTo>
                        <a:pt x="424" y="620"/>
                      </a:lnTo>
                      <a:lnTo>
                        <a:pt x="426" y="618"/>
                      </a:lnTo>
                      <a:lnTo>
                        <a:pt x="430" y="614"/>
                      </a:lnTo>
                      <a:lnTo>
                        <a:pt x="436" y="596"/>
                      </a:lnTo>
                      <a:lnTo>
                        <a:pt x="434" y="594"/>
                      </a:lnTo>
                      <a:lnTo>
                        <a:pt x="432" y="592"/>
                      </a:lnTo>
                      <a:lnTo>
                        <a:pt x="428" y="588"/>
                      </a:lnTo>
                      <a:lnTo>
                        <a:pt x="428" y="560"/>
                      </a:lnTo>
                      <a:lnTo>
                        <a:pt x="432" y="554"/>
                      </a:lnTo>
                      <a:lnTo>
                        <a:pt x="438" y="546"/>
                      </a:lnTo>
                      <a:lnTo>
                        <a:pt x="454" y="534"/>
                      </a:lnTo>
                      <a:lnTo>
                        <a:pt x="472" y="524"/>
                      </a:lnTo>
                      <a:lnTo>
                        <a:pt x="488" y="516"/>
                      </a:lnTo>
                      <a:lnTo>
                        <a:pt x="498" y="514"/>
                      </a:lnTo>
                      <a:lnTo>
                        <a:pt x="510" y="514"/>
                      </a:lnTo>
                      <a:lnTo>
                        <a:pt x="522" y="512"/>
                      </a:lnTo>
                      <a:lnTo>
                        <a:pt x="528" y="510"/>
                      </a:lnTo>
                      <a:lnTo>
                        <a:pt x="528" y="506"/>
                      </a:lnTo>
                      <a:lnTo>
                        <a:pt x="538" y="494"/>
                      </a:lnTo>
                      <a:lnTo>
                        <a:pt x="546" y="478"/>
                      </a:lnTo>
                      <a:lnTo>
                        <a:pt x="558" y="448"/>
                      </a:lnTo>
                      <a:lnTo>
                        <a:pt x="560" y="438"/>
                      </a:lnTo>
                      <a:lnTo>
                        <a:pt x="562" y="428"/>
                      </a:lnTo>
                      <a:lnTo>
                        <a:pt x="562" y="420"/>
                      </a:lnTo>
                      <a:lnTo>
                        <a:pt x="564" y="418"/>
                      </a:lnTo>
                      <a:lnTo>
                        <a:pt x="568" y="414"/>
                      </a:lnTo>
                      <a:lnTo>
                        <a:pt x="562" y="412"/>
                      </a:lnTo>
                      <a:lnTo>
                        <a:pt x="572" y="380"/>
                      </a:lnTo>
                      <a:lnTo>
                        <a:pt x="570" y="366"/>
                      </a:lnTo>
                      <a:lnTo>
                        <a:pt x="568" y="360"/>
                      </a:lnTo>
                      <a:lnTo>
                        <a:pt x="568" y="350"/>
                      </a:lnTo>
                      <a:lnTo>
                        <a:pt x="566" y="340"/>
                      </a:lnTo>
                      <a:lnTo>
                        <a:pt x="564" y="338"/>
                      </a:lnTo>
                      <a:lnTo>
                        <a:pt x="566" y="332"/>
                      </a:lnTo>
                      <a:lnTo>
                        <a:pt x="568" y="328"/>
                      </a:lnTo>
                      <a:lnTo>
                        <a:pt x="572" y="326"/>
                      </a:lnTo>
                      <a:lnTo>
                        <a:pt x="580" y="326"/>
                      </a:lnTo>
                      <a:lnTo>
                        <a:pt x="584" y="316"/>
                      </a:lnTo>
                      <a:lnTo>
                        <a:pt x="590" y="306"/>
                      </a:lnTo>
                      <a:lnTo>
                        <a:pt x="590" y="304"/>
                      </a:lnTo>
                      <a:lnTo>
                        <a:pt x="596" y="294"/>
                      </a:lnTo>
                      <a:lnTo>
                        <a:pt x="602" y="284"/>
                      </a:lnTo>
                      <a:lnTo>
                        <a:pt x="614" y="268"/>
                      </a:lnTo>
                      <a:lnTo>
                        <a:pt x="622" y="258"/>
                      </a:lnTo>
                      <a:lnTo>
                        <a:pt x="628" y="250"/>
                      </a:lnTo>
                      <a:lnTo>
                        <a:pt x="630" y="236"/>
                      </a:lnTo>
                      <a:lnTo>
                        <a:pt x="632" y="224"/>
                      </a:lnTo>
                      <a:lnTo>
                        <a:pt x="632" y="208"/>
                      </a:lnTo>
                      <a:lnTo>
                        <a:pt x="628" y="196"/>
                      </a:lnTo>
                      <a:lnTo>
                        <a:pt x="626" y="192"/>
                      </a:lnTo>
                      <a:lnTo>
                        <a:pt x="622" y="186"/>
                      </a:lnTo>
                      <a:lnTo>
                        <a:pt x="618" y="184"/>
                      </a:lnTo>
                      <a:lnTo>
                        <a:pt x="614" y="182"/>
                      </a:lnTo>
                      <a:lnTo>
                        <a:pt x="604" y="182"/>
                      </a:lnTo>
                      <a:lnTo>
                        <a:pt x="594" y="176"/>
                      </a:lnTo>
                      <a:lnTo>
                        <a:pt x="586" y="172"/>
                      </a:lnTo>
                      <a:lnTo>
                        <a:pt x="580" y="166"/>
                      </a:lnTo>
                      <a:lnTo>
                        <a:pt x="566" y="152"/>
                      </a:lnTo>
                      <a:lnTo>
                        <a:pt x="556" y="146"/>
                      </a:lnTo>
                      <a:lnTo>
                        <a:pt x="548" y="142"/>
                      </a:lnTo>
                      <a:lnTo>
                        <a:pt x="538" y="142"/>
                      </a:lnTo>
                      <a:lnTo>
                        <a:pt x="530" y="142"/>
                      </a:lnTo>
                      <a:lnTo>
                        <a:pt x="522" y="144"/>
                      </a:lnTo>
                      <a:lnTo>
                        <a:pt x="512" y="142"/>
                      </a:lnTo>
                      <a:lnTo>
                        <a:pt x="508" y="140"/>
                      </a:lnTo>
                      <a:lnTo>
                        <a:pt x="504" y="136"/>
                      </a:lnTo>
                      <a:lnTo>
                        <a:pt x="500" y="134"/>
                      </a:lnTo>
                      <a:lnTo>
                        <a:pt x="494" y="132"/>
                      </a:lnTo>
                      <a:lnTo>
                        <a:pt x="486" y="134"/>
                      </a:lnTo>
                      <a:lnTo>
                        <a:pt x="480" y="136"/>
                      </a:lnTo>
                      <a:lnTo>
                        <a:pt x="476" y="140"/>
                      </a:lnTo>
                      <a:lnTo>
                        <a:pt x="472" y="142"/>
                      </a:lnTo>
                      <a:lnTo>
                        <a:pt x="470" y="132"/>
                      </a:lnTo>
                      <a:lnTo>
                        <a:pt x="466" y="124"/>
                      </a:lnTo>
                      <a:lnTo>
                        <a:pt x="460" y="120"/>
                      </a:lnTo>
                      <a:lnTo>
                        <a:pt x="454" y="114"/>
                      </a:lnTo>
                      <a:lnTo>
                        <a:pt x="446" y="110"/>
                      </a:lnTo>
                      <a:lnTo>
                        <a:pt x="440" y="106"/>
                      </a:lnTo>
                      <a:lnTo>
                        <a:pt x="430" y="104"/>
                      </a:lnTo>
                      <a:lnTo>
                        <a:pt x="422" y="104"/>
                      </a:lnTo>
                      <a:lnTo>
                        <a:pt x="414" y="102"/>
                      </a:lnTo>
                      <a:lnTo>
                        <a:pt x="412" y="114"/>
                      </a:lnTo>
                      <a:lnTo>
                        <a:pt x="406" y="120"/>
                      </a:lnTo>
                      <a:lnTo>
                        <a:pt x="400" y="126"/>
                      </a:lnTo>
                      <a:lnTo>
                        <a:pt x="394" y="134"/>
                      </a:lnTo>
                      <a:lnTo>
                        <a:pt x="392" y="122"/>
                      </a:lnTo>
                      <a:lnTo>
                        <a:pt x="380" y="122"/>
                      </a:lnTo>
                      <a:lnTo>
                        <a:pt x="370" y="120"/>
                      </a:lnTo>
                      <a:lnTo>
                        <a:pt x="360" y="120"/>
                      </a:lnTo>
                      <a:lnTo>
                        <a:pt x="348" y="120"/>
                      </a:lnTo>
                      <a:lnTo>
                        <a:pt x="358" y="116"/>
                      </a:lnTo>
                      <a:lnTo>
                        <a:pt x="366" y="112"/>
                      </a:lnTo>
                      <a:lnTo>
                        <a:pt x="368" y="104"/>
                      </a:lnTo>
                      <a:lnTo>
                        <a:pt x="358" y="106"/>
                      </a:lnTo>
                      <a:lnTo>
                        <a:pt x="364" y="96"/>
                      </a:lnTo>
                      <a:lnTo>
                        <a:pt x="370" y="86"/>
                      </a:lnTo>
                      <a:lnTo>
                        <a:pt x="374" y="82"/>
                      </a:lnTo>
                      <a:lnTo>
                        <a:pt x="380" y="76"/>
                      </a:lnTo>
                      <a:lnTo>
                        <a:pt x="382" y="70"/>
                      </a:lnTo>
                      <a:lnTo>
                        <a:pt x="386" y="64"/>
                      </a:lnTo>
                      <a:lnTo>
                        <a:pt x="376" y="56"/>
                      </a:lnTo>
                      <a:lnTo>
                        <a:pt x="370" y="50"/>
                      </a:lnTo>
                      <a:lnTo>
                        <a:pt x="368" y="42"/>
                      </a:lnTo>
                      <a:lnTo>
                        <a:pt x="368" y="36"/>
                      </a:lnTo>
                      <a:lnTo>
                        <a:pt x="368" y="28"/>
                      </a:lnTo>
                      <a:lnTo>
                        <a:pt x="368" y="20"/>
                      </a:lnTo>
                      <a:lnTo>
                        <a:pt x="364" y="14"/>
                      </a:lnTo>
                      <a:lnTo>
                        <a:pt x="362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4" name="íślîḍe">
                  <a:extLst>
                    <a:ext uri="{FF2B5EF4-FFF2-40B4-BE49-F238E27FC236}">
                      <a16:creationId xmlns:a16="http://schemas.microsoft.com/office/drawing/2014/main" id="{E28647D2-E750-4FE2-9EE8-FFEEC04B0F81}"/>
                    </a:ext>
                  </a:extLst>
                </p:cNvPr>
                <p:cNvSpPr/>
                <p:nvPr/>
              </p:nvSpPr>
              <p:spPr bwMode="auto">
                <a:xfrm>
                  <a:off x="2083721" y="3827043"/>
                  <a:ext cx="152871" cy="196148"/>
                </a:xfrm>
                <a:custGeom>
                  <a:avLst/>
                  <a:gdLst>
                    <a:gd name="T0" fmla="*/ 2147483647 w 88"/>
                    <a:gd name="T1" fmla="*/ 2147483647 h 118"/>
                    <a:gd name="T2" fmla="*/ 2147483647 w 88"/>
                    <a:gd name="T3" fmla="*/ 2147483647 h 118"/>
                    <a:gd name="T4" fmla="*/ 2147483647 w 88"/>
                    <a:gd name="T5" fmla="*/ 2147483647 h 118"/>
                    <a:gd name="T6" fmla="*/ 2147483647 w 88"/>
                    <a:gd name="T7" fmla="*/ 2147483647 h 118"/>
                    <a:gd name="T8" fmla="*/ 2147483647 w 88"/>
                    <a:gd name="T9" fmla="*/ 2147483647 h 118"/>
                    <a:gd name="T10" fmla="*/ 2147483647 w 88"/>
                    <a:gd name="T11" fmla="*/ 2147483647 h 118"/>
                    <a:gd name="T12" fmla="*/ 2147483647 w 88"/>
                    <a:gd name="T13" fmla="*/ 2147483647 h 118"/>
                    <a:gd name="T14" fmla="*/ 2147483647 w 88"/>
                    <a:gd name="T15" fmla="*/ 2147483647 h 118"/>
                    <a:gd name="T16" fmla="*/ 2147483647 w 88"/>
                    <a:gd name="T17" fmla="*/ 2147483647 h 118"/>
                    <a:gd name="T18" fmla="*/ 2147483647 w 88"/>
                    <a:gd name="T19" fmla="*/ 2147483647 h 118"/>
                    <a:gd name="T20" fmla="*/ 2147483647 w 88"/>
                    <a:gd name="T21" fmla="*/ 2147483647 h 118"/>
                    <a:gd name="T22" fmla="*/ 2147483647 w 88"/>
                    <a:gd name="T23" fmla="*/ 2147483647 h 118"/>
                    <a:gd name="T24" fmla="*/ 2147483647 w 88"/>
                    <a:gd name="T25" fmla="*/ 2147483647 h 118"/>
                    <a:gd name="T26" fmla="*/ 2147483647 w 88"/>
                    <a:gd name="T27" fmla="*/ 2147483647 h 118"/>
                    <a:gd name="T28" fmla="*/ 2147483647 w 88"/>
                    <a:gd name="T29" fmla="*/ 2147483647 h 118"/>
                    <a:gd name="T30" fmla="*/ 2147483647 w 88"/>
                    <a:gd name="T31" fmla="*/ 2147483647 h 118"/>
                    <a:gd name="T32" fmla="*/ 2147483647 w 88"/>
                    <a:gd name="T33" fmla="*/ 2147483647 h 118"/>
                    <a:gd name="T34" fmla="*/ 2147483647 w 88"/>
                    <a:gd name="T35" fmla="*/ 2147483647 h 118"/>
                    <a:gd name="T36" fmla="*/ 2147483647 w 88"/>
                    <a:gd name="T37" fmla="*/ 2147483647 h 118"/>
                    <a:gd name="T38" fmla="*/ 2147483647 w 88"/>
                    <a:gd name="T39" fmla="*/ 2147483647 h 118"/>
                    <a:gd name="T40" fmla="*/ 2147483647 w 88"/>
                    <a:gd name="T41" fmla="*/ 2147483647 h 118"/>
                    <a:gd name="T42" fmla="*/ 2147483647 w 88"/>
                    <a:gd name="T43" fmla="*/ 2147483647 h 118"/>
                    <a:gd name="T44" fmla="*/ 2147483647 w 88"/>
                    <a:gd name="T45" fmla="*/ 2147483647 h 118"/>
                    <a:gd name="T46" fmla="*/ 2147483647 w 88"/>
                    <a:gd name="T47" fmla="*/ 2147483647 h 118"/>
                    <a:gd name="T48" fmla="*/ 2147483647 w 88"/>
                    <a:gd name="T49" fmla="*/ 2147483647 h 118"/>
                    <a:gd name="T50" fmla="*/ 2147483647 w 88"/>
                    <a:gd name="T51" fmla="*/ 2147483647 h 118"/>
                    <a:gd name="T52" fmla="*/ 2147483647 w 88"/>
                    <a:gd name="T53" fmla="*/ 2147483647 h 118"/>
                    <a:gd name="T54" fmla="*/ 2147483647 w 88"/>
                    <a:gd name="T55" fmla="*/ 0 h 118"/>
                    <a:gd name="T56" fmla="*/ 2147483647 w 88"/>
                    <a:gd name="T57" fmla="*/ 2147483647 h 118"/>
                    <a:gd name="T58" fmla="*/ 2147483647 w 88"/>
                    <a:gd name="T59" fmla="*/ 2147483647 h 118"/>
                    <a:gd name="T60" fmla="*/ 2147483647 w 88"/>
                    <a:gd name="T61" fmla="*/ 2147483647 h 118"/>
                    <a:gd name="T62" fmla="*/ 2147483647 w 88"/>
                    <a:gd name="T63" fmla="*/ 2147483647 h 118"/>
                    <a:gd name="T64" fmla="*/ 2147483647 w 88"/>
                    <a:gd name="T65" fmla="*/ 2147483647 h 118"/>
                    <a:gd name="T66" fmla="*/ 2147483647 w 88"/>
                    <a:gd name="T67" fmla="*/ 2147483647 h 118"/>
                    <a:gd name="T68" fmla="*/ 2147483647 w 88"/>
                    <a:gd name="T69" fmla="*/ 2147483647 h 118"/>
                    <a:gd name="T70" fmla="*/ 0 w 88"/>
                    <a:gd name="T71" fmla="*/ 2147483647 h 118"/>
                    <a:gd name="T72" fmla="*/ 2147483647 w 88"/>
                    <a:gd name="T73" fmla="*/ 2147483647 h 118"/>
                    <a:gd name="T74" fmla="*/ 2147483647 w 88"/>
                    <a:gd name="T75" fmla="*/ 2147483647 h 118"/>
                    <a:gd name="T76" fmla="*/ 2147483647 w 88"/>
                    <a:gd name="T77" fmla="*/ 2147483647 h 118"/>
                    <a:gd name="T78" fmla="*/ 2147483647 w 88"/>
                    <a:gd name="T79" fmla="*/ 2147483647 h 118"/>
                    <a:gd name="T80" fmla="*/ 2147483647 w 88"/>
                    <a:gd name="T81" fmla="*/ 2147483647 h 118"/>
                    <a:gd name="T82" fmla="*/ 2147483647 w 88"/>
                    <a:gd name="T83" fmla="*/ 2147483647 h 118"/>
                    <a:gd name="T84" fmla="*/ 2147483647 w 88"/>
                    <a:gd name="T85" fmla="*/ 2147483647 h 118"/>
                    <a:gd name="T86" fmla="*/ 2147483647 w 88"/>
                    <a:gd name="T87" fmla="*/ 2147483647 h 118"/>
                    <a:gd name="T88" fmla="*/ 2147483647 w 88"/>
                    <a:gd name="T89" fmla="*/ 2147483647 h 118"/>
                    <a:gd name="T90" fmla="*/ 2147483647 w 88"/>
                    <a:gd name="T91" fmla="*/ 2147483647 h 118"/>
                    <a:gd name="T92" fmla="*/ 2147483647 w 88"/>
                    <a:gd name="T93" fmla="*/ 2147483647 h 118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88"/>
                    <a:gd name="T142" fmla="*/ 0 h 118"/>
                    <a:gd name="T143" fmla="*/ 88 w 88"/>
                    <a:gd name="T144" fmla="*/ 118 h 118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88" h="118">
                      <a:moveTo>
                        <a:pt x="12" y="86"/>
                      </a:moveTo>
                      <a:lnTo>
                        <a:pt x="10" y="90"/>
                      </a:lnTo>
                      <a:lnTo>
                        <a:pt x="12" y="92"/>
                      </a:lnTo>
                      <a:lnTo>
                        <a:pt x="12" y="98"/>
                      </a:lnTo>
                      <a:lnTo>
                        <a:pt x="10" y="102"/>
                      </a:lnTo>
                      <a:lnTo>
                        <a:pt x="8" y="106"/>
                      </a:lnTo>
                      <a:lnTo>
                        <a:pt x="18" y="112"/>
                      </a:lnTo>
                      <a:lnTo>
                        <a:pt x="30" y="118"/>
                      </a:lnTo>
                      <a:lnTo>
                        <a:pt x="34" y="116"/>
                      </a:lnTo>
                      <a:lnTo>
                        <a:pt x="36" y="112"/>
                      </a:lnTo>
                      <a:lnTo>
                        <a:pt x="40" y="102"/>
                      </a:lnTo>
                      <a:lnTo>
                        <a:pt x="46" y="88"/>
                      </a:lnTo>
                      <a:lnTo>
                        <a:pt x="50" y="84"/>
                      </a:lnTo>
                      <a:lnTo>
                        <a:pt x="56" y="80"/>
                      </a:lnTo>
                      <a:lnTo>
                        <a:pt x="68" y="74"/>
                      </a:lnTo>
                      <a:lnTo>
                        <a:pt x="78" y="66"/>
                      </a:lnTo>
                      <a:lnTo>
                        <a:pt x="84" y="54"/>
                      </a:lnTo>
                      <a:lnTo>
                        <a:pt x="86" y="50"/>
                      </a:lnTo>
                      <a:lnTo>
                        <a:pt x="86" y="42"/>
                      </a:lnTo>
                      <a:lnTo>
                        <a:pt x="88" y="40"/>
                      </a:lnTo>
                      <a:lnTo>
                        <a:pt x="86" y="32"/>
                      </a:lnTo>
                      <a:lnTo>
                        <a:pt x="84" y="28"/>
                      </a:lnTo>
                      <a:lnTo>
                        <a:pt x="86" y="26"/>
                      </a:lnTo>
                      <a:lnTo>
                        <a:pt x="70" y="24"/>
                      </a:lnTo>
                      <a:lnTo>
                        <a:pt x="56" y="18"/>
                      </a:lnTo>
                      <a:lnTo>
                        <a:pt x="42" y="10"/>
                      </a:lnTo>
                      <a:lnTo>
                        <a:pt x="34" y="2"/>
                      </a:lnTo>
                      <a:lnTo>
                        <a:pt x="28" y="0"/>
                      </a:lnTo>
                      <a:lnTo>
                        <a:pt x="20" y="2"/>
                      </a:lnTo>
                      <a:lnTo>
                        <a:pt x="14" y="6"/>
                      </a:lnTo>
                      <a:lnTo>
                        <a:pt x="12" y="10"/>
                      </a:lnTo>
                      <a:lnTo>
                        <a:pt x="12" y="14"/>
                      </a:lnTo>
                      <a:lnTo>
                        <a:pt x="12" y="26"/>
                      </a:lnTo>
                      <a:lnTo>
                        <a:pt x="6" y="40"/>
                      </a:lnTo>
                      <a:lnTo>
                        <a:pt x="2" y="54"/>
                      </a:lnTo>
                      <a:lnTo>
                        <a:pt x="0" y="64"/>
                      </a:lnTo>
                      <a:lnTo>
                        <a:pt x="4" y="70"/>
                      </a:lnTo>
                      <a:lnTo>
                        <a:pt x="6" y="72"/>
                      </a:lnTo>
                      <a:lnTo>
                        <a:pt x="10" y="72"/>
                      </a:lnTo>
                      <a:lnTo>
                        <a:pt x="14" y="70"/>
                      </a:lnTo>
                      <a:lnTo>
                        <a:pt x="18" y="66"/>
                      </a:lnTo>
                      <a:lnTo>
                        <a:pt x="18" y="74"/>
                      </a:lnTo>
                      <a:lnTo>
                        <a:pt x="18" y="80"/>
                      </a:lnTo>
                      <a:lnTo>
                        <a:pt x="12" y="84"/>
                      </a:lnTo>
                      <a:lnTo>
                        <a:pt x="8" y="86"/>
                      </a:lnTo>
                      <a:lnTo>
                        <a:pt x="10" y="86"/>
                      </a:lnTo>
                      <a:lnTo>
                        <a:pt x="12" y="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5" name="îṣḷîdê">
                  <a:extLst>
                    <a:ext uri="{FF2B5EF4-FFF2-40B4-BE49-F238E27FC236}">
                      <a16:creationId xmlns:a16="http://schemas.microsoft.com/office/drawing/2014/main" id="{33740DF9-3DE2-41B2-9717-0D8C9D0C1E58}"/>
                    </a:ext>
                  </a:extLst>
                </p:cNvPr>
                <p:cNvSpPr/>
                <p:nvPr/>
              </p:nvSpPr>
              <p:spPr bwMode="auto">
                <a:xfrm>
                  <a:off x="2075457" y="3878882"/>
                  <a:ext cx="364962" cy="554819"/>
                </a:xfrm>
                <a:custGeom>
                  <a:avLst/>
                  <a:gdLst>
                    <a:gd name="T0" fmla="*/ 2147483647 w 208"/>
                    <a:gd name="T1" fmla="*/ 2147483647 h 332"/>
                    <a:gd name="T2" fmla="*/ 2147483647 w 208"/>
                    <a:gd name="T3" fmla="*/ 2147483647 h 332"/>
                    <a:gd name="T4" fmla="*/ 2147483647 w 208"/>
                    <a:gd name="T5" fmla="*/ 2147483647 h 332"/>
                    <a:gd name="T6" fmla="*/ 2147483647 w 208"/>
                    <a:gd name="T7" fmla="*/ 2147483647 h 332"/>
                    <a:gd name="T8" fmla="*/ 2147483647 w 208"/>
                    <a:gd name="T9" fmla="*/ 2147483647 h 332"/>
                    <a:gd name="T10" fmla="*/ 2147483647 w 208"/>
                    <a:gd name="T11" fmla="*/ 2147483647 h 332"/>
                    <a:gd name="T12" fmla="*/ 2147483647 w 208"/>
                    <a:gd name="T13" fmla="*/ 2147483647 h 332"/>
                    <a:gd name="T14" fmla="*/ 2147483647 w 208"/>
                    <a:gd name="T15" fmla="*/ 2147483647 h 332"/>
                    <a:gd name="T16" fmla="*/ 0 w 208"/>
                    <a:gd name="T17" fmla="*/ 2147483647 h 332"/>
                    <a:gd name="T18" fmla="*/ 2147483647 w 208"/>
                    <a:gd name="T19" fmla="*/ 2147483647 h 332"/>
                    <a:gd name="T20" fmla="*/ 2147483647 w 208"/>
                    <a:gd name="T21" fmla="*/ 2147483647 h 332"/>
                    <a:gd name="T22" fmla="*/ 2147483647 w 208"/>
                    <a:gd name="T23" fmla="*/ 2147483647 h 332"/>
                    <a:gd name="T24" fmla="*/ 2147483647 w 208"/>
                    <a:gd name="T25" fmla="*/ 2147483647 h 332"/>
                    <a:gd name="T26" fmla="*/ 2147483647 w 208"/>
                    <a:gd name="T27" fmla="*/ 2147483647 h 332"/>
                    <a:gd name="T28" fmla="*/ 2147483647 w 208"/>
                    <a:gd name="T29" fmla="*/ 2147483647 h 332"/>
                    <a:gd name="T30" fmla="*/ 2147483647 w 208"/>
                    <a:gd name="T31" fmla="*/ 2147483647 h 332"/>
                    <a:gd name="T32" fmla="*/ 2147483647 w 208"/>
                    <a:gd name="T33" fmla="*/ 0 h 332"/>
                    <a:gd name="T34" fmla="*/ 2147483647 w 208"/>
                    <a:gd name="T35" fmla="*/ 2147483647 h 332"/>
                    <a:gd name="T36" fmla="*/ 2147483647 w 208"/>
                    <a:gd name="T37" fmla="*/ 2147483647 h 332"/>
                    <a:gd name="T38" fmla="*/ 2147483647 w 208"/>
                    <a:gd name="T39" fmla="*/ 2147483647 h 332"/>
                    <a:gd name="T40" fmla="*/ 2147483647 w 208"/>
                    <a:gd name="T41" fmla="*/ 2147483647 h 332"/>
                    <a:gd name="T42" fmla="*/ 2147483647 w 208"/>
                    <a:gd name="T43" fmla="*/ 2147483647 h 332"/>
                    <a:gd name="T44" fmla="*/ 2147483647 w 208"/>
                    <a:gd name="T45" fmla="*/ 2147483647 h 332"/>
                    <a:gd name="T46" fmla="*/ 2147483647 w 208"/>
                    <a:gd name="T47" fmla="*/ 2147483647 h 332"/>
                    <a:gd name="T48" fmla="*/ 2147483647 w 208"/>
                    <a:gd name="T49" fmla="*/ 2147483647 h 332"/>
                    <a:gd name="T50" fmla="*/ 2147483647 w 208"/>
                    <a:gd name="T51" fmla="*/ 2147483647 h 332"/>
                    <a:gd name="T52" fmla="*/ 2147483647 w 208"/>
                    <a:gd name="T53" fmla="*/ 2147483647 h 332"/>
                    <a:gd name="T54" fmla="*/ 2147483647 w 208"/>
                    <a:gd name="T55" fmla="*/ 2147483647 h 332"/>
                    <a:gd name="T56" fmla="*/ 2147483647 w 208"/>
                    <a:gd name="T57" fmla="*/ 2147483647 h 332"/>
                    <a:gd name="T58" fmla="*/ 2147483647 w 208"/>
                    <a:gd name="T59" fmla="*/ 2147483647 h 332"/>
                    <a:gd name="T60" fmla="*/ 2147483647 w 208"/>
                    <a:gd name="T61" fmla="*/ 2147483647 h 332"/>
                    <a:gd name="T62" fmla="*/ 2147483647 w 208"/>
                    <a:gd name="T63" fmla="*/ 2147483647 h 332"/>
                    <a:gd name="T64" fmla="*/ 2147483647 w 208"/>
                    <a:gd name="T65" fmla="*/ 2147483647 h 332"/>
                    <a:gd name="T66" fmla="*/ 2147483647 w 208"/>
                    <a:gd name="T67" fmla="*/ 2147483647 h 332"/>
                    <a:gd name="T68" fmla="*/ 2147483647 w 208"/>
                    <a:gd name="T69" fmla="*/ 2147483647 h 332"/>
                    <a:gd name="T70" fmla="*/ 2147483647 w 208"/>
                    <a:gd name="T71" fmla="*/ 2147483647 h 332"/>
                    <a:gd name="T72" fmla="*/ 2147483647 w 208"/>
                    <a:gd name="T73" fmla="*/ 2147483647 h 332"/>
                    <a:gd name="T74" fmla="*/ 2147483647 w 208"/>
                    <a:gd name="T75" fmla="*/ 2147483647 h 332"/>
                    <a:gd name="T76" fmla="*/ 2147483647 w 208"/>
                    <a:gd name="T77" fmla="*/ 2147483647 h 332"/>
                    <a:gd name="T78" fmla="*/ 2147483647 w 208"/>
                    <a:gd name="T79" fmla="*/ 2147483647 h 332"/>
                    <a:gd name="T80" fmla="*/ 2147483647 w 208"/>
                    <a:gd name="T81" fmla="*/ 2147483647 h 332"/>
                    <a:gd name="T82" fmla="*/ 2147483647 w 208"/>
                    <a:gd name="T83" fmla="*/ 2147483647 h 332"/>
                    <a:gd name="T84" fmla="*/ 2147483647 w 208"/>
                    <a:gd name="T85" fmla="*/ 2147483647 h 33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08"/>
                    <a:gd name="T130" fmla="*/ 0 h 332"/>
                    <a:gd name="T131" fmla="*/ 208 w 208"/>
                    <a:gd name="T132" fmla="*/ 332 h 332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08" h="332">
                      <a:moveTo>
                        <a:pt x="186" y="332"/>
                      </a:moveTo>
                      <a:lnTo>
                        <a:pt x="180" y="324"/>
                      </a:lnTo>
                      <a:lnTo>
                        <a:pt x="174" y="318"/>
                      </a:lnTo>
                      <a:lnTo>
                        <a:pt x="154" y="300"/>
                      </a:lnTo>
                      <a:lnTo>
                        <a:pt x="146" y="294"/>
                      </a:lnTo>
                      <a:lnTo>
                        <a:pt x="136" y="292"/>
                      </a:lnTo>
                      <a:lnTo>
                        <a:pt x="118" y="282"/>
                      </a:lnTo>
                      <a:lnTo>
                        <a:pt x="108" y="276"/>
                      </a:lnTo>
                      <a:lnTo>
                        <a:pt x="98" y="268"/>
                      </a:lnTo>
                      <a:lnTo>
                        <a:pt x="94" y="262"/>
                      </a:lnTo>
                      <a:lnTo>
                        <a:pt x="90" y="254"/>
                      </a:lnTo>
                      <a:lnTo>
                        <a:pt x="80" y="232"/>
                      </a:lnTo>
                      <a:lnTo>
                        <a:pt x="72" y="212"/>
                      </a:lnTo>
                      <a:lnTo>
                        <a:pt x="62" y="194"/>
                      </a:lnTo>
                      <a:lnTo>
                        <a:pt x="52" y="174"/>
                      </a:lnTo>
                      <a:lnTo>
                        <a:pt x="46" y="158"/>
                      </a:lnTo>
                      <a:lnTo>
                        <a:pt x="40" y="146"/>
                      </a:lnTo>
                      <a:lnTo>
                        <a:pt x="32" y="132"/>
                      </a:lnTo>
                      <a:lnTo>
                        <a:pt x="24" y="118"/>
                      </a:lnTo>
                      <a:lnTo>
                        <a:pt x="22" y="114"/>
                      </a:lnTo>
                      <a:lnTo>
                        <a:pt x="18" y="112"/>
                      </a:lnTo>
                      <a:lnTo>
                        <a:pt x="12" y="108"/>
                      </a:lnTo>
                      <a:lnTo>
                        <a:pt x="4" y="106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0" y="82"/>
                      </a:lnTo>
                      <a:lnTo>
                        <a:pt x="0" y="66"/>
                      </a:lnTo>
                      <a:lnTo>
                        <a:pt x="2" y="64"/>
                      </a:lnTo>
                      <a:lnTo>
                        <a:pt x="4" y="60"/>
                      </a:lnTo>
                      <a:lnTo>
                        <a:pt x="12" y="54"/>
                      </a:lnTo>
                      <a:lnTo>
                        <a:pt x="16" y="54"/>
                      </a:lnTo>
                      <a:lnTo>
                        <a:pt x="14" y="58"/>
                      </a:lnTo>
                      <a:lnTo>
                        <a:pt x="16" y="60"/>
                      </a:lnTo>
                      <a:lnTo>
                        <a:pt x="16" y="66"/>
                      </a:lnTo>
                      <a:lnTo>
                        <a:pt x="14" y="70"/>
                      </a:lnTo>
                      <a:lnTo>
                        <a:pt x="12" y="74"/>
                      </a:lnTo>
                      <a:lnTo>
                        <a:pt x="22" y="80"/>
                      </a:lnTo>
                      <a:lnTo>
                        <a:pt x="34" y="86"/>
                      </a:lnTo>
                      <a:lnTo>
                        <a:pt x="38" y="84"/>
                      </a:lnTo>
                      <a:lnTo>
                        <a:pt x="40" y="80"/>
                      </a:lnTo>
                      <a:lnTo>
                        <a:pt x="44" y="70"/>
                      </a:lnTo>
                      <a:lnTo>
                        <a:pt x="50" y="56"/>
                      </a:lnTo>
                      <a:lnTo>
                        <a:pt x="54" y="52"/>
                      </a:lnTo>
                      <a:lnTo>
                        <a:pt x="60" y="48"/>
                      </a:lnTo>
                      <a:lnTo>
                        <a:pt x="72" y="42"/>
                      </a:lnTo>
                      <a:lnTo>
                        <a:pt x="82" y="34"/>
                      </a:lnTo>
                      <a:lnTo>
                        <a:pt x="88" y="22"/>
                      </a:lnTo>
                      <a:lnTo>
                        <a:pt x="90" y="18"/>
                      </a:lnTo>
                      <a:lnTo>
                        <a:pt x="90" y="10"/>
                      </a:lnTo>
                      <a:lnTo>
                        <a:pt x="92" y="8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0" y="4"/>
                      </a:lnTo>
                      <a:lnTo>
                        <a:pt x="106" y="8"/>
                      </a:lnTo>
                      <a:lnTo>
                        <a:pt x="114" y="14"/>
                      </a:lnTo>
                      <a:lnTo>
                        <a:pt x="120" y="22"/>
                      </a:lnTo>
                      <a:lnTo>
                        <a:pt x="124" y="26"/>
                      </a:lnTo>
                      <a:lnTo>
                        <a:pt x="126" y="34"/>
                      </a:lnTo>
                      <a:lnTo>
                        <a:pt x="128" y="42"/>
                      </a:lnTo>
                      <a:lnTo>
                        <a:pt x="144" y="42"/>
                      </a:lnTo>
                      <a:lnTo>
                        <a:pt x="146" y="42"/>
                      </a:lnTo>
                      <a:lnTo>
                        <a:pt x="148" y="40"/>
                      </a:lnTo>
                      <a:lnTo>
                        <a:pt x="152" y="38"/>
                      </a:lnTo>
                      <a:lnTo>
                        <a:pt x="154" y="38"/>
                      </a:lnTo>
                      <a:lnTo>
                        <a:pt x="156" y="40"/>
                      </a:lnTo>
                      <a:lnTo>
                        <a:pt x="160" y="44"/>
                      </a:lnTo>
                      <a:lnTo>
                        <a:pt x="160" y="40"/>
                      </a:lnTo>
                      <a:lnTo>
                        <a:pt x="164" y="38"/>
                      </a:lnTo>
                      <a:lnTo>
                        <a:pt x="172" y="40"/>
                      </a:lnTo>
                      <a:lnTo>
                        <a:pt x="178" y="44"/>
                      </a:lnTo>
                      <a:lnTo>
                        <a:pt x="176" y="48"/>
                      </a:lnTo>
                      <a:lnTo>
                        <a:pt x="174" y="52"/>
                      </a:lnTo>
                      <a:lnTo>
                        <a:pt x="170" y="56"/>
                      </a:lnTo>
                      <a:lnTo>
                        <a:pt x="168" y="60"/>
                      </a:lnTo>
                      <a:lnTo>
                        <a:pt x="170" y="64"/>
                      </a:lnTo>
                      <a:lnTo>
                        <a:pt x="174" y="66"/>
                      </a:lnTo>
                      <a:lnTo>
                        <a:pt x="180" y="70"/>
                      </a:lnTo>
                      <a:lnTo>
                        <a:pt x="180" y="74"/>
                      </a:lnTo>
                      <a:lnTo>
                        <a:pt x="176" y="76"/>
                      </a:lnTo>
                      <a:lnTo>
                        <a:pt x="164" y="78"/>
                      </a:lnTo>
                      <a:lnTo>
                        <a:pt x="154" y="80"/>
                      </a:lnTo>
                      <a:lnTo>
                        <a:pt x="144" y="82"/>
                      </a:lnTo>
                      <a:lnTo>
                        <a:pt x="138" y="86"/>
                      </a:lnTo>
                      <a:lnTo>
                        <a:pt x="136" y="90"/>
                      </a:lnTo>
                      <a:lnTo>
                        <a:pt x="134" y="98"/>
                      </a:lnTo>
                      <a:lnTo>
                        <a:pt x="132" y="106"/>
                      </a:lnTo>
                      <a:lnTo>
                        <a:pt x="128" y="118"/>
                      </a:lnTo>
                      <a:lnTo>
                        <a:pt x="126" y="122"/>
                      </a:lnTo>
                      <a:lnTo>
                        <a:pt x="124" y="124"/>
                      </a:lnTo>
                      <a:lnTo>
                        <a:pt x="120" y="128"/>
                      </a:lnTo>
                      <a:lnTo>
                        <a:pt x="118" y="132"/>
                      </a:lnTo>
                      <a:lnTo>
                        <a:pt x="120" y="138"/>
                      </a:lnTo>
                      <a:lnTo>
                        <a:pt x="122" y="142"/>
                      </a:lnTo>
                      <a:lnTo>
                        <a:pt x="126" y="150"/>
                      </a:lnTo>
                      <a:lnTo>
                        <a:pt x="132" y="158"/>
                      </a:lnTo>
                      <a:lnTo>
                        <a:pt x="134" y="162"/>
                      </a:lnTo>
                      <a:lnTo>
                        <a:pt x="134" y="168"/>
                      </a:lnTo>
                      <a:lnTo>
                        <a:pt x="142" y="170"/>
                      </a:lnTo>
                      <a:lnTo>
                        <a:pt x="148" y="174"/>
                      </a:lnTo>
                      <a:lnTo>
                        <a:pt x="154" y="180"/>
                      </a:lnTo>
                      <a:lnTo>
                        <a:pt x="158" y="182"/>
                      </a:lnTo>
                      <a:lnTo>
                        <a:pt x="162" y="180"/>
                      </a:lnTo>
                      <a:lnTo>
                        <a:pt x="164" y="180"/>
                      </a:lnTo>
                      <a:lnTo>
                        <a:pt x="166" y="172"/>
                      </a:lnTo>
                      <a:lnTo>
                        <a:pt x="176" y="172"/>
                      </a:lnTo>
                      <a:lnTo>
                        <a:pt x="176" y="188"/>
                      </a:lnTo>
                      <a:lnTo>
                        <a:pt x="176" y="194"/>
                      </a:lnTo>
                      <a:lnTo>
                        <a:pt x="178" y="196"/>
                      </a:lnTo>
                      <a:lnTo>
                        <a:pt x="180" y="198"/>
                      </a:lnTo>
                      <a:lnTo>
                        <a:pt x="182" y="198"/>
                      </a:lnTo>
                      <a:lnTo>
                        <a:pt x="184" y="198"/>
                      </a:lnTo>
                      <a:lnTo>
                        <a:pt x="192" y="200"/>
                      </a:lnTo>
                      <a:lnTo>
                        <a:pt x="202" y="212"/>
                      </a:lnTo>
                      <a:lnTo>
                        <a:pt x="206" y="218"/>
                      </a:lnTo>
                      <a:lnTo>
                        <a:pt x="208" y="226"/>
                      </a:lnTo>
                      <a:lnTo>
                        <a:pt x="206" y="258"/>
                      </a:lnTo>
                      <a:lnTo>
                        <a:pt x="204" y="264"/>
                      </a:lnTo>
                      <a:lnTo>
                        <a:pt x="204" y="266"/>
                      </a:lnTo>
                      <a:lnTo>
                        <a:pt x="202" y="270"/>
                      </a:lnTo>
                      <a:lnTo>
                        <a:pt x="200" y="276"/>
                      </a:lnTo>
                      <a:lnTo>
                        <a:pt x="202" y="290"/>
                      </a:lnTo>
                      <a:lnTo>
                        <a:pt x="204" y="294"/>
                      </a:lnTo>
                      <a:lnTo>
                        <a:pt x="208" y="296"/>
                      </a:lnTo>
                      <a:lnTo>
                        <a:pt x="204" y="306"/>
                      </a:lnTo>
                      <a:lnTo>
                        <a:pt x="202" y="316"/>
                      </a:lnTo>
                      <a:lnTo>
                        <a:pt x="200" y="322"/>
                      </a:lnTo>
                      <a:lnTo>
                        <a:pt x="196" y="326"/>
                      </a:lnTo>
                      <a:lnTo>
                        <a:pt x="190" y="330"/>
                      </a:lnTo>
                      <a:lnTo>
                        <a:pt x="186" y="3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6" name="iš1iďê">
                  <a:extLst>
                    <a:ext uri="{FF2B5EF4-FFF2-40B4-BE49-F238E27FC236}">
                      <a16:creationId xmlns:a16="http://schemas.microsoft.com/office/drawing/2014/main" id="{59C62131-EBBF-4ABD-A8DB-3FD8847FC262}"/>
                    </a:ext>
                  </a:extLst>
                </p:cNvPr>
                <p:cNvSpPr/>
                <p:nvPr/>
              </p:nvSpPr>
              <p:spPr bwMode="auto">
                <a:xfrm>
                  <a:off x="2412877" y="4173103"/>
                  <a:ext cx="341549" cy="396499"/>
                </a:xfrm>
                <a:custGeom>
                  <a:avLst/>
                  <a:gdLst>
                    <a:gd name="T0" fmla="*/ 2147483647 w 196"/>
                    <a:gd name="T1" fmla="*/ 2147483647 h 238"/>
                    <a:gd name="T2" fmla="*/ 2147483647 w 196"/>
                    <a:gd name="T3" fmla="*/ 2147483647 h 238"/>
                    <a:gd name="T4" fmla="*/ 2147483647 w 196"/>
                    <a:gd name="T5" fmla="*/ 2147483647 h 238"/>
                    <a:gd name="T6" fmla="*/ 2147483647 w 196"/>
                    <a:gd name="T7" fmla="*/ 2147483647 h 238"/>
                    <a:gd name="T8" fmla="*/ 2147483647 w 196"/>
                    <a:gd name="T9" fmla="*/ 2147483647 h 238"/>
                    <a:gd name="T10" fmla="*/ 2147483647 w 196"/>
                    <a:gd name="T11" fmla="*/ 2147483647 h 238"/>
                    <a:gd name="T12" fmla="*/ 2147483647 w 196"/>
                    <a:gd name="T13" fmla="*/ 2147483647 h 238"/>
                    <a:gd name="T14" fmla="*/ 2147483647 w 196"/>
                    <a:gd name="T15" fmla="*/ 2147483647 h 238"/>
                    <a:gd name="T16" fmla="*/ 2147483647 w 196"/>
                    <a:gd name="T17" fmla="*/ 2147483647 h 238"/>
                    <a:gd name="T18" fmla="*/ 2147483647 w 196"/>
                    <a:gd name="T19" fmla="*/ 2147483647 h 238"/>
                    <a:gd name="T20" fmla="*/ 2147483647 w 196"/>
                    <a:gd name="T21" fmla="*/ 2147483647 h 238"/>
                    <a:gd name="T22" fmla="*/ 2147483647 w 196"/>
                    <a:gd name="T23" fmla="*/ 2147483647 h 238"/>
                    <a:gd name="T24" fmla="*/ 2147483647 w 196"/>
                    <a:gd name="T25" fmla="*/ 2147483647 h 238"/>
                    <a:gd name="T26" fmla="*/ 2147483647 w 196"/>
                    <a:gd name="T27" fmla="*/ 2147483647 h 238"/>
                    <a:gd name="T28" fmla="*/ 2147483647 w 196"/>
                    <a:gd name="T29" fmla="*/ 2147483647 h 238"/>
                    <a:gd name="T30" fmla="*/ 2147483647 w 196"/>
                    <a:gd name="T31" fmla="*/ 2147483647 h 238"/>
                    <a:gd name="T32" fmla="*/ 2147483647 w 196"/>
                    <a:gd name="T33" fmla="*/ 2147483647 h 238"/>
                    <a:gd name="T34" fmla="*/ 2147483647 w 196"/>
                    <a:gd name="T35" fmla="*/ 2147483647 h 238"/>
                    <a:gd name="T36" fmla="*/ 2147483647 w 196"/>
                    <a:gd name="T37" fmla="*/ 2147483647 h 238"/>
                    <a:gd name="T38" fmla="*/ 2147483647 w 196"/>
                    <a:gd name="T39" fmla="*/ 2147483647 h 238"/>
                    <a:gd name="T40" fmla="*/ 2147483647 w 196"/>
                    <a:gd name="T41" fmla="*/ 2147483647 h 238"/>
                    <a:gd name="T42" fmla="*/ 2147483647 w 196"/>
                    <a:gd name="T43" fmla="*/ 2147483647 h 238"/>
                    <a:gd name="T44" fmla="*/ 2147483647 w 196"/>
                    <a:gd name="T45" fmla="*/ 2147483647 h 238"/>
                    <a:gd name="T46" fmla="*/ 2147483647 w 196"/>
                    <a:gd name="T47" fmla="*/ 2147483647 h 238"/>
                    <a:gd name="T48" fmla="*/ 2147483647 w 196"/>
                    <a:gd name="T49" fmla="*/ 2147483647 h 238"/>
                    <a:gd name="T50" fmla="*/ 2147483647 w 196"/>
                    <a:gd name="T51" fmla="*/ 2147483647 h 238"/>
                    <a:gd name="T52" fmla="*/ 2147483647 w 196"/>
                    <a:gd name="T53" fmla="*/ 2147483647 h 238"/>
                    <a:gd name="T54" fmla="*/ 2147483647 w 196"/>
                    <a:gd name="T55" fmla="*/ 2147483647 h 238"/>
                    <a:gd name="T56" fmla="*/ 2147483647 w 196"/>
                    <a:gd name="T57" fmla="*/ 2147483647 h 238"/>
                    <a:gd name="T58" fmla="*/ 2147483647 w 196"/>
                    <a:gd name="T59" fmla="*/ 2147483647 h 238"/>
                    <a:gd name="T60" fmla="*/ 2147483647 w 196"/>
                    <a:gd name="T61" fmla="*/ 2147483647 h 238"/>
                    <a:gd name="T62" fmla="*/ 2147483647 w 196"/>
                    <a:gd name="T63" fmla="*/ 2147483647 h 238"/>
                    <a:gd name="T64" fmla="*/ 2147483647 w 196"/>
                    <a:gd name="T65" fmla="*/ 2147483647 h 238"/>
                    <a:gd name="T66" fmla="*/ 2147483647 w 196"/>
                    <a:gd name="T67" fmla="*/ 2147483647 h 238"/>
                    <a:gd name="T68" fmla="*/ 2147483647 w 196"/>
                    <a:gd name="T69" fmla="*/ 2147483647 h 238"/>
                    <a:gd name="T70" fmla="*/ 2147483647 w 196"/>
                    <a:gd name="T71" fmla="*/ 2147483647 h 238"/>
                    <a:gd name="T72" fmla="*/ 2147483647 w 196"/>
                    <a:gd name="T73" fmla="*/ 2147483647 h 238"/>
                    <a:gd name="T74" fmla="*/ 2147483647 w 196"/>
                    <a:gd name="T75" fmla="*/ 2147483647 h 238"/>
                    <a:gd name="T76" fmla="*/ 2147483647 w 196"/>
                    <a:gd name="T77" fmla="*/ 2147483647 h 238"/>
                    <a:gd name="T78" fmla="*/ 2147483647 w 196"/>
                    <a:gd name="T79" fmla="*/ 2147483647 h 238"/>
                    <a:gd name="T80" fmla="*/ 2147483647 w 196"/>
                    <a:gd name="T81" fmla="*/ 2147483647 h 238"/>
                    <a:gd name="T82" fmla="*/ 2147483647 w 196"/>
                    <a:gd name="T83" fmla="*/ 2147483647 h 238"/>
                    <a:gd name="T84" fmla="*/ 2147483647 w 196"/>
                    <a:gd name="T85" fmla="*/ 2147483647 h 238"/>
                    <a:gd name="T86" fmla="*/ 2147483647 w 196"/>
                    <a:gd name="T87" fmla="*/ 2147483647 h 238"/>
                    <a:gd name="T88" fmla="*/ 2147483647 w 196"/>
                    <a:gd name="T89" fmla="*/ 0 h 238"/>
                    <a:gd name="T90" fmla="*/ 2147483647 w 196"/>
                    <a:gd name="T91" fmla="*/ 2147483647 h 238"/>
                    <a:gd name="T92" fmla="*/ 2147483647 w 196"/>
                    <a:gd name="T93" fmla="*/ 2147483647 h 238"/>
                    <a:gd name="T94" fmla="*/ 2147483647 w 196"/>
                    <a:gd name="T95" fmla="*/ 2147483647 h 238"/>
                    <a:gd name="T96" fmla="*/ 0 w 196"/>
                    <a:gd name="T97" fmla="*/ 2147483647 h 23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6"/>
                    <a:gd name="T148" fmla="*/ 0 h 238"/>
                    <a:gd name="T149" fmla="*/ 196 w 196"/>
                    <a:gd name="T150" fmla="*/ 238 h 23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6" h="238">
                      <a:moveTo>
                        <a:pt x="0" y="24"/>
                      </a:moveTo>
                      <a:lnTo>
                        <a:pt x="10" y="34"/>
                      </a:lnTo>
                      <a:lnTo>
                        <a:pt x="14" y="42"/>
                      </a:lnTo>
                      <a:lnTo>
                        <a:pt x="16" y="50"/>
                      </a:lnTo>
                      <a:lnTo>
                        <a:pt x="14" y="82"/>
                      </a:lnTo>
                      <a:lnTo>
                        <a:pt x="12" y="88"/>
                      </a:lnTo>
                      <a:lnTo>
                        <a:pt x="12" y="90"/>
                      </a:lnTo>
                      <a:lnTo>
                        <a:pt x="10" y="94"/>
                      </a:lnTo>
                      <a:lnTo>
                        <a:pt x="8" y="100"/>
                      </a:lnTo>
                      <a:lnTo>
                        <a:pt x="10" y="114"/>
                      </a:lnTo>
                      <a:lnTo>
                        <a:pt x="12" y="118"/>
                      </a:lnTo>
                      <a:lnTo>
                        <a:pt x="16" y="120"/>
                      </a:lnTo>
                      <a:lnTo>
                        <a:pt x="14" y="126"/>
                      </a:lnTo>
                      <a:lnTo>
                        <a:pt x="12" y="132"/>
                      </a:lnTo>
                      <a:lnTo>
                        <a:pt x="8" y="146"/>
                      </a:lnTo>
                      <a:lnTo>
                        <a:pt x="18" y="156"/>
                      </a:lnTo>
                      <a:lnTo>
                        <a:pt x="22" y="168"/>
                      </a:lnTo>
                      <a:lnTo>
                        <a:pt x="26" y="198"/>
                      </a:lnTo>
                      <a:lnTo>
                        <a:pt x="28" y="200"/>
                      </a:lnTo>
                      <a:lnTo>
                        <a:pt x="30" y="202"/>
                      </a:lnTo>
                      <a:lnTo>
                        <a:pt x="34" y="204"/>
                      </a:lnTo>
                      <a:lnTo>
                        <a:pt x="36" y="208"/>
                      </a:lnTo>
                      <a:lnTo>
                        <a:pt x="42" y="228"/>
                      </a:lnTo>
                      <a:lnTo>
                        <a:pt x="44" y="234"/>
                      </a:lnTo>
                      <a:lnTo>
                        <a:pt x="46" y="238"/>
                      </a:lnTo>
                      <a:lnTo>
                        <a:pt x="50" y="238"/>
                      </a:lnTo>
                      <a:lnTo>
                        <a:pt x="56" y="236"/>
                      </a:lnTo>
                      <a:lnTo>
                        <a:pt x="60" y="232"/>
                      </a:lnTo>
                      <a:lnTo>
                        <a:pt x="70" y="220"/>
                      </a:lnTo>
                      <a:lnTo>
                        <a:pt x="76" y="226"/>
                      </a:lnTo>
                      <a:lnTo>
                        <a:pt x="84" y="228"/>
                      </a:lnTo>
                      <a:lnTo>
                        <a:pt x="92" y="230"/>
                      </a:lnTo>
                      <a:lnTo>
                        <a:pt x="98" y="238"/>
                      </a:lnTo>
                      <a:lnTo>
                        <a:pt x="100" y="232"/>
                      </a:lnTo>
                      <a:lnTo>
                        <a:pt x="104" y="230"/>
                      </a:lnTo>
                      <a:lnTo>
                        <a:pt x="112" y="228"/>
                      </a:lnTo>
                      <a:lnTo>
                        <a:pt x="126" y="228"/>
                      </a:lnTo>
                      <a:lnTo>
                        <a:pt x="126" y="204"/>
                      </a:lnTo>
                      <a:lnTo>
                        <a:pt x="128" y="196"/>
                      </a:lnTo>
                      <a:lnTo>
                        <a:pt x="132" y="188"/>
                      </a:lnTo>
                      <a:lnTo>
                        <a:pt x="136" y="180"/>
                      </a:lnTo>
                      <a:lnTo>
                        <a:pt x="144" y="176"/>
                      </a:lnTo>
                      <a:lnTo>
                        <a:pt x="152" y="172"/>
                      </a:lnTo>
                      <a:lnTo>
                        <a:pt x="162" y="172"/>
                      </a:lnTo>
                      <a:lnTo>
                        <a:pt x="170" y="172"/>
                      </a:lnTo>
                      <a:lnTo>
                        <a:pt x="178" y="174"/>
                      </a:lnTo>
                      <a:lnTo>
                        <a:pt x="190" y="180"/>
                      </a:lnTo>
                      <a:lnTo>
                        <a:pt x="190" y="174"/>
                      </a:lnTo>
                      <a:lnTo>
                        <a:pt x="192" y="170"/>
                      </a:lnTo>
                      <a:lnTo>
                        <a:pt x="196" y="162"/>
                      </a:lnTo>
                      <a:lnTo>
                        <a:pt x="196" y="156"/>
                      </a:lnTo>
                      <a:lnTo>
                        <a:pt x="196" y="148"/>
                      </a:lnTo>
                      <a:lnTo>
                        <a:pt x="194" y="146"/>
                      </a:lnTo>
                      <a:lnTo>
                        <a:pt x="186" y="138"/>
                      </a:lnTo>
                      <a:lnTo>
                        <a:pt x="184" y="134"/>
                      </a:lnTo>
                      <a:lnTo>
                        <a:pt x="180" y="130"/>
                      </a:lnTo>
                      <a:lnTo>
                        <a:pt x="180" y="126"/>
                      </a:lnTo>
                      <a:lnTo>
                        <a:pt x="180" y="120"/>
                      </a:lnTo>
                      <a:lnTo>
                        <a:pt x="168" y="118"/>
                      </a:lnTo>
                      <a:lnTo>
                        <a:pt x="158" y="116"/>
                      </a:lnTo>
                      <a:lnTo>
                        <a:pt x="154" y="112"/>
                      </a:lnTo>
                      <a:lnTo>
                        <a:pt x="152" y="108"/>
                      </a:lnTo>
                      <a:lnTo>
                        <a:pt x="152" y="102"/>
                      </a:lnTo>
                      <a:lnTo>
                        <a:pt x="152" y="94"/>
                      </a:lnTo>
                      <a:lnTo>
                        <a:pt x="150" y="92"/>
                      </a:lnTo>
                      <a:lnTo>
                        <a:pt x="148" y="90"/>
                      </a:lnTo>
                      <a:lnTo>
                        <a:pt x="146" y="80"/>
                      </a:lnTo>
                      <a:lnTo>
                        <a:pt x="142" y="70"/>
                      </a:lnTo>
                      <a:lnTo>
                        <a:pt x="138" y="68"/>
                      </a:lnTo>
                      <a:lnTo>
                        <a:pt x="134" y="66"/>
                      </a:lnTo>
                      <a:lnTo>
                        <a:pt x="124" y="68"/>
                      </a:lnTo>
                      <a:lnTo>
                        <a:pt x="120" y="68"/>
                      </a:lnTo>
                      <a:lnTo>
                        <a:pt x="116" y="68"/>
                      </a:lnTo>
                      <a:lnTo>
                        <a:pt x="114" y="66"/>
                      </a:lnTo>
                      <a:lnTo>
                        <a:pt x="114" y="62"/>
                      </a:lnTo>
                      <a:lnTo>
                        <a:pt x="108" y="60"/>
                      </a:lnTo>
                      <a:lnTo>
                        <a:pt x="104" y="58"/>
                      </a:lnTo>
                      <a:lnTo>
                        <a:pt x="100" y="54"/>
                      </a:lnTo>
                      <a:lnTo>
                        <a:pt x="98" y="52"/>
                      </a:lnTo>
                      <a:lnTo>
                        <a:pt x="94" y="54"/>
                      </a:lnTo>
                      <a:lnTo>
                        <a:pt x="84" y="50"/>
                      </a:lnTo>
                      <a:lnTo>
                        <a:pt x="74" y="44"/>
                      </a:lnTo>
                      <a:lnTo>
                        <a:pt x="70" y="36"/>
                      </a:lnTo>
                      <a:lnTo>
                        <a:pt x="66" y="30"/>
                      </a:lnTo>
                      <a:lnTo>
                        <a:pt x="64" y="20"/>
                      </a:lnTo>
                      <a:lnTo>
                        <a:pt x="66" y="10"/>
                      </a:lnTo>
                      <a:lnTo>
                        <a:pt x="66" y="6"/>
                      </a:lnTo>
                      <a:lnTo>
                        <a:pt x="64" y="2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48" y="2"/>
                      </a:lnTo>
                      <a:lnTo>
                        <a:pt x="42" y="6"/>
                      </a:lnTo>
                      <a:lnTo>
                        <a:pt x="30" y="14"/>
                      </a:lnTo>
                      <a:lnTo>
                        <a:pt x="20" y="22"/>
                      </a:lnTo>
                      <a:lnTo>
                        <a:pt x="12" y="26"/>
                      </a:lnTo>
                      <a:lnTo>
                        <a:pt x="8" y="26"/>
                      </a:lnTo>
                      <a:lnTo>
                        <a:pt x="4" y="24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7" name="îšḻiḓe">
                  <a:extLst>
                    <a:ext uri="{FF2B5EF4-FFF2-40B4-BE49-F238E27FC236}">
                      <a16:creationId xmlns:a16="http://schemas.microsoft.com/office/drawing/2014/main" id="{DDDBC795-C3A4-423A-A61C-A25D22E82049}"/>
                    </a:ext>
                  </a:extLst>
                </p:cNvPr>
                <p:cNvSpPr/>
                <p:nvPr/>
              </p:nvSpPr>
              <p:spPr bwMode="auto">
                <a:xfrm>
                  <a:off x="2631853" y="4461722"/>
                  <a:ext cx="234127" cy="252191"/>
                </a:xfrm>
                <a:custGeom>
                  <a:avLst/>
                  <a:gdLst>
                    <a:gd name="T0" fmla="*/ 2147483647 w 134"/>
                    <a:gd name="T1" fmla="*/ 2147483647 h 152"/>
                    <a:gd name="T2" fmla="*/ 2147483647 w 134"/>
                    <a:gd name="T3" fmla="*/ 2147483647 h 152"/>
                    <a:gd name="T4" fmla="*/ 2147483647 w 134"/>
                    <a:gd name="T5" fmla="*/ 2147483647 h 152"/>
                    <a:gd name="T6" fmla="*/ 2147483647 w 134"/>
                    <a:gd name="T7" fmla="*/ 2147483647 h 152"/>
                    <a:gd name="T8" fmla="*/ 2147483647 w 134"/>
                    <a:gd name="T9" fmla="*/ 2147483647 h 152"/>
                    <a:gd name="T10" fmla="*/ 2147483647 w 134"/>
                    <a:gd name="T11" fmla="*/ 2147483647 h 152"/>
                    <a:gd name="T12" fmla="*/ 2147483647 w 134"/>
                    <a:gd name="T13" fmla="*/ 2147483647 h 152"/>
                    <a:gd name="T14" fmla="*/ 2147483647 w 134"/>
                    <a:gd name="T15" fmla="*/ 2147483647 h 152"/>
                    <a:gd name="T16" fmla="*/ 2147483647 w 134"/>
                    <a:gd name="T17" fmla="*/ 2147483647 h 152"/>
                    <a:gd name="T18" fmla="*/ 2147483647 w 134"/>
                    <a:gd name="T19" fmla="*/ 2147483647 h 152"/>
                    <a:gd name="T20" fmla="*/ 2147483647 w 134"/>
                    <a:gd name="T21" fmla="*/ 2147483647 h 152"/>
                    <a:gd name="T22" fmla="*/ 2147483647 w 134"/>
                    <a:gd name="T23" fmla="*/ 2147483647 h 152"/>
                    <a:gd name="T24" fmla="*/ 2147483647 w 134"/>
                    <a:gd name="T25" fmla="*/ 2147483647 h 152"/>
                    <a:gd name="T26" fmla="*/ 2147483647 w 134"/>
                    <a:gd name="T27" fmla="*/ 2147483647 h 152"/>
                    <a:gd name="T28" fmla="*/ 2147483647 w 134"/>
                    <a:gd name="T29" fmla="*/ 2147483647 h 152"/>
                    <a:gd name="T30" fmla="*/ 2147483647 w 134"/>
                    <a:gd name="T31" fmla="*/ 2147483647 h 152"/>
                    <a:gd name="T32" fmla="*/ 2147483647 w 134"/>
                    <a:gd name="T33" fmla="*/ 2147483647 h 152"/>
                    <a:gd name="T34" fmla="*/ 2147483647 w 134"/>
                    <a:gd name="T35" fmla="*/ 2147483647 h 152"/>
                    <a:gd name="T36" fmla="*/ 2147483647 w 134"/>
                    <a:gd name="T37" fmla="*/ 2147483647 h 152"/>
                    <a:gd name="T38" fmla="*/ 2147483647 w 134"/>
                    <a:gd name="T39" fmla="*/ 2147483647 h 152"/>
                    <a:gd name="T40" fmla="*/ 2147483647 w 134"/>
                    <a:gd name="T41" fmla="*/ 2147483647 h 152"/>
                    <a:gd name="T42" fmla="*/ 2147483647 w 134"/>
                    <a:gd name="T43" fmla="*/ 2147483647 h 152"/>
                    <a:gd name="T44" fmla="*/ 2147483647 w 134"/>
                    <a:gd name="T45" fmla="*/ 2147483647 h 152"/>
                    <a:gd name="T46" fmla="*/ 2147483647 w 134"/>
                    <a:gd name="T47" fmla="*/ 2147483647 h 152"/>
                    <a:gd name="T48" fmla="*/ 2147483647 w 134"/>
                    <a:gd name="T49" fmla="*/ 2147483647 h 152"/>
                    <a:gd name="T50" fmla="*/ 2147483647 w 134"/>
                    <a:gd name="T51" fmla="*/ 2147483647 h 152"/>
                    <a:gd name="T52" fmla="*/ 2147483647 w 134"/>
                    <a:gd name="T53" fmla="*/ 2147483647 h 152"/>
                    <a:gd name="T54" fmla="*/ 2147483647 w 134"/>
                    <a:gd name="T55" fmla="*/ 2147483647 h 152"/>
                    <a:gd name="T56" fmla="*/ 2147483647 w 134"/>
                    <a:gd name="T57" fmla="*/ 2147483647 h 152"/>
                    <a:gd name="T58" fmla="*/ 2147483647 w 134"/>
                    <a:gd name="T59" fmla="*/ 2147483647 h 152"/>
                    <a:gd name="T60" fmla="*/ 2147483647 w 134"/>
                    <a:gd name="T61" fmla="*/ 2147483647 h 152"/>
                    <a:gd name="T62" fmla="*/ 2147483647 w 134"/>
                    <a:gd name="T63" fmla="*/ 2147483647 h 152"/>
                    <a:gd name="T64" fmla="*/ 0 w 134"/>
                    <a:gd name="T65" fmla="*/ 2147483647 h 152"/>
                    <a:gd name="T66" fmla="*/ 0 w 134"/>
                    <a:gd name="T67" fmla="*/ 2147483647 h 152"/>
                    <a:gd name="T68" fmla="*/ 0 w 134"/>
                    <a:gd name="T69" fmla="*/ 2147483647 h 152"/>
                    <a:gd name="T70" fmla="*/ 2147483647 w 134"/>
                    <a:gd name="T71" fmla="*/ 2147483647 h 152"/>
                    <a:gd name="T72" fmla="*/ 2147483647 w 134"/>
                    <a:gd name="T73" fmla="*/ 2147483647 h 152"/>
                    <a:gd name="T74" fmla="*/ 2147483647 w 134"/>
                    <a:gd name="T75" fmla="*/ 2147483647 h 152"/>
                    <a:gd name="T76" fmla="*/ 2147483647 w 134"/>
                    <a:gd name="T77" fmla="*/ 2147483647 h 152"/>
                    <a:gd name="T78" fmla="*/ 2147483647 w 134"/>
                    <a:gd name="T79" fmla="*/ 0 h 152"/>
                    <a:gd name="T80" fmla="*/ 2147483647 w 134"/>
                    <a:gd name="T81" fmla="*/ 0 h 152"/>
                    <a:gd name="T82" fmla="*/ 2147483647 w 134"/>
                    <a:gd name="T83" fmla="*/ 0 h 152"/>
                    <a:gd name="T84" fmla="*/ 2147483647 w 134"/>
                    <a:gd name="T85" fmla="*/ 2147483647 h 152"/>
                    <a:gd name="T86" fmla="*/ 2147483647 w 134"/>
                    <a:gd name="T87" fmla="*/ 2147483647 h 152"/>
                    <a:gd name="T88" fmla="*/ 2147483647 w 134"/>
                    <a:gd name="T89" fmla="*/ 2147483647 h 152"/>
                    <a:gd name="T90" fmla="*/ 2147483647 w 134"/>
                    <a:gd name="T91" fmla="*/ 2147483647 h 152"/>
                    <a:gd name="T92" fmla="*/ 2147483647 w 134"/>
                    <a:gd name="T93" fmla="*/ 2147483647 h 152"/>
                    <a:gd name="T94" fmla="*/ 2147483647 w 134"/>
                    <a:gd name="T95" fmla="*/ 2147483647 h 152"/>
                    <a:gd name="T96" fmla="*/ 2147483647 w 134"/>
                    <a:gd name="T97" fmla="*/ 2147483647 h 152"/>
                    <a:gd name="T98" fmla="*/ 2147483647 w 134"/>
                    <a:gd name="T99" fmla="*/ 2147483647 h 152"/>
                    <a:gd name="T100" fmla="*/ 2147483647 w 134"/>
                    <a:gd name="T101" fmla="*/ 2147483647 h 152"/>
                    <a:gd name="T102" fmla="*/ 2147483647 w 134"/>
                    <a:gd name="T103" fmla="*/ 2147483647 h 152"/>
                    <a:gd name="T104" fmla="*/ 2147483647 w 134"/>
                    <a:gd name="T105" fmla="*/ 2147483647 h 152"/>
                    <a:gd name="T106" fmla="*/ 2147483647 w 134"/>
                    <a:gd name="T107" fmla="*/ 2147483647 h 152"/>
                    <a:gd name="T108" fmla="*/ 2147483647 w 134"/>
                    <a:gd name="T109" fmla="*/ 2147483647 h 152"/>
                    <a:gd name="T110" fmla="*/ 2147483647 w 134"/>
                    <a:gd name="T111" fmla="*/ 2147483647 h 152"/>
                    <a:gd name="T112" fmla="*/ 2147483647 w 134"/>
                    <a:gd name="T113" fmla="*/ 2147483647 h 152"/>
                    <a:gd name="T114" fmla="*/ 2147483647 w 134"/>
                    <a:gd name="T115" fmla="*/ 2147483647 h 152"/>
                    <a:gd name="T116" fmla="*/ 2147483647 w 134"/>
                    <a:gd name="T117" fmla="*/ 2147483647 h 152"/>
                    <a:gd name="T118" fmla="*/ 2147483647 w 134"/>
                    <a:gd name="T119" fmla="*/ 2147483647 h 152"/>
                    <a:gd name="T120" fmla="*/ 2147483647 w 134"/>
                    <a:gd name="T121" fmla="*/ 2147483647 h 152"/>
                    <a:gd name="T122" fmla="*/ 2147483647 w 134"/>
                    <a:gd name="T123" fmla="*/ 2147483647 h 152"/>
                    <a:gd name="T124" fmla="*/ 2147483647 w 134"/>
                    <a:gd name="T125" fmla="*/ 2147483647 h 15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34"/>
                    <a:gd name="T190" fmla="*/ 0 h 152"/>
                    <a:gd name="T191" fmla="*/ 134 w 134"/>
                    <a:gd name="T192" fmla="*/ 152 h 15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34" h="152">
                      <a:moveTo>
                        <a:pt x="132" y="118"/>
                      </a:moveTo>
                      <a:lnTo>
                        <a:pt x="134" y="122"/>
                      </a:lnTo>
                      <a:lnTo>
                        <a:pt x="134" y="130"/>
                      </a:lnTo>
                      <a:lnTo>
                        <a:pt x="134" y="136"/>
                      </a:lnTo>
                      <a:lnTo>
                        <a:pt x="130" y="138"/>
                      </a:lnTo>
                      <a:lnTo>
                        <a:pt x="122" y="146"/>
                      </a:lnTo>
                      <a:lnTo>
                        <a:pt x="112" y="150"/>
                      </a:lnTo>
                      <a:lnTo>
                        <a:pt x="102" y="152"/>
                      </a:lnTo>
                      <a:lnTo>
                        <a:pt x="94" y="152"/>
                      </a:lnTo>
                      <a:lnTo>
                        <a:pt x="86" y="150"/>
                      </a:lnTo>
                      <a:lnTo>
                        <a:pt x="82" y="148"/>
                      </a:lnTo>
                      <a:lnTo>
                        <a:pt x="74" y="148"/>
                      </a:lnTo>
                      <a:lnTo>
                        <a:pt x="76" y="138"/>
                      </a:lnTo>
                      <a:lnTo>
                        <a:pt x="80" y="132"/>
                      </a:lnTo>
                      <a:lnTo>
                        <a:pt x="82" y="124"/>
                      </a:lnTo>
                      <a:lnTo>
                        <a:pt x="84" y="116"/>
                      </a:lnTo>
                      <a:lnTo>
                        <a:pt x="82" y="110"/>
                      </a:lnTo>
                      <a:lnTo>
                        <a:pt x="78" y="106"/>
                      </a:lnTo>
                      <a:lnTo>
                        <a:pt x="72" y="106"/>
                      </a:lnTo>
                      <a:lnTo>
                        <a:pt x="64" y="104"/>
                      </a:lnTo>
                      <a:lnTo>
                        <a:pt x="62" y="102"/>
                      </a:lnTo>
                      <a:lnTo>
                        <a:pt x="60" y="98"/>
                      </a:lnTo>
                      <a:lnTo>
                        <a:pt x="58" y="94"/>
                      </a:lnTo>
                      <a:lnTo>
                        <a:pt x="54" y="92"/>
                      </a:lnTo>
                      <a:lnTo>
                        <a:pt x="46" y="90"/>
                      </a:lnTo>
                      <a:lnTo>
                        <a:pt x="40" y="88"/>
                      </a:lnTo>
                      <a:lnTo>
                        <a:pt x="34" y="88"/>
                      </a:lnTo>
                      <a:lnTo>
                        <a:pt x="30" y="86"/>
                      </a:lnTo>
                      <a:lnTo>
                        <a:pt x="24" y="82"/>
                      </a:lnTo>
                      <a:lnTo>
                        <a:pt x="12" y="66"/>
                      </a:lnTo>
                      <a:lnTo>
                        <a:pt x="4" y="62"/>
                      </a:lnTo>
                      <a:lnTo>
                        <a:pt x="2" y="60"/>
                      </a:lnTo>
                      <a:lnTo>
                        <a:pt x="0" y="58"/>
                      </a:lnTo>
                      <a:lnTo>
                        <a:pt x="0" y="56"/>
                      </a:lnTo>
                      <a:lnTo>
                        <a:pt x="0" y="32"/>
                      </a:lnTo>
                      <a:lnTo>
                        <a:pt x="2" y="24"/>
                      </a:lnTo>
                      <a:lnTo>
                        <a:pt x="6" y="16"/>
                      </a:lnTo>
                      <a:lnTo>
                        <a:pt x="10" y="8"/>
                      </a:lnTo>
                      <a:lnTo>
                        <a:pt x="18" y="4"/>
                      </a:lnTo>
                      <a:lnTo>
                        <a:pt x="26" y="0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52" y="2"/>
                      </a:lnTo>
                      <a:lnTo>
                        <a:pt x="64" y="8"/>
                      </a:lnTo>
                      <a:lnTo>
                        <a:pt x="64" y="18"/>
                      </a:lnTo>
                      <a:lnTo>
                        <a:pt x="70" y="34"/>
                      </a:lnTo>
                      <a:lnTo>
                        <a:pt x="76" y="50"/>
                      </a:lnTo>
                      <a:lnTo>
                        <a:pt x="78" y="54"/>
                      </a:lnTo>
                      <a:lnTo>
                        <a:pt x="82" y="56"/>
                      </a:lnTo>
                      <a:lnTo>
                        <a:pt x="92" y="56"/>
                      </a:lnTo>
                      <a:lnTo>
                        <a:pt x="100" y="58"/>
                      </a:lnTo>
                      <a:lnTo>
                        <a:pt x="106" y="62"/>
                      </a:lnTo>
                      <a:lnTo>
                        <a:pt x="108" y="68"/>
                      </a:lnTo>
                      <a:lnTo>
                        <a:pt x="114" y="80"/>
                      </a:lnTo>
                      <a:lnTo>
                        <a:pt x="120" y="90"/>
                      </a:lnTo>
                      <a:lnTo>
                        <a:pt x="122" y="86"/>
                      </a:lnTo>
                      <a:lnTo>
                        <a:pt x="126" y="84"/>
                      </a:lnTo>
                      <a:lnTo>
                        <a:pt x="128" y="82"/>
                      </a:lnTo>
                      <a:lnTo>
                        <a:pt x="132" y="84"/>
                      </a:lnTo>
                      <a:lnTo>
                        <a:pt x="132" y="88"/>
                      </a:lnTo>
                      <a:lnTo>
                        <a:pt x="132" y="94"/>
                      </a:lnTo>
                      <a:lnTo>
                        <a:pt x="132" y="106"/>
                      </a:lnTo>
                      <a:lnTo>
                        <a:pt x="132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8" name="ï$ļíḓê">
                  <a:extLst>
                    <a:ext uri="{FF2B5EF4-FFF2-40B4-BE49-F238E27FC236}">
                      <a16:creationId xmlns:a16="http://schemas.microsoft.com/office/drawing/2014/main" id="{87E499E6-A9B6-4F61-AF82-F61931AC901C}"/>
                    </a:ext>
                  </a:extLst>
                </p:cNvPr>
                <p:cNvSpPr/>
                <p:nvPr/>
              </p:nvSpPr>
              <p:spPr bwMode="auto">
                <a:xfrm>
                  <a:off x="2799873" y="4797975"/>
                  <a:ext cx="145985" cy="135904"/>
                </a:xfrm>
                <a:custGeom>
                  <a:avLst/>
                  <a:gdLst>
                    <a:gd name="T0" fmla="*/ 2147483647 w 84"/>
                    <a:gd name="T1" fmla="*/ 0 h 82"/>
                    <a:gd name="T2" fmla="*/ 2147483647 w 84"/>
                    <a:gd name="T3" fmla="*/ 0 h 82"/>
                    <a:gd name="T4" fmla="*/ 2147483647 w 84"/>
                    <a:gd name="T5" fmla="*/ 2147483647 h 82"/>
                    <a:gd name="T6" fmla="*/ 2147483647 w 84"/>
                    <a:gd name="T7" fmla="*/ 2147483647 h 82"/>
                    <a:gd name="T8" fmla="*/ 2147483647 w 84"/>
                    <a:gd name="T9" fmla="*/ 2147483647 h 82"/>
                    <a:gd name="T10" fmla="*/ 2147483647 w 84"/>
                    <a:gd name="T11" fmla="*/ 2147483647 h 82"/>
                    <a:gd name="T12" fmla="*/ 2147483647 w 84"/>
                    <a:gd name="T13" fmla="*/ 2147483647 h 82"/>
                    <a:gd name="T14" fmla="*/ 2147483647 w 84"/>
                    <a:gd name="T15" fmla="*/ 2147483647 h 82"/>
                    <a:gd name="T16" fmla="*/ 2147483647 w 84"/>
                    <a:gd name="T17" fmla="*/ 2147483647 h 82"/>
                    <a:gd name="T18" fmla="*/ 2147483647 w 84"/>
                    <a:gd name="T19" fmla="*/ 2147483647 h 82"/>
                    <a:gd name="T20" fmla="*/ 2147483647 w 84"/>
                    <a:gd name="T21" fmla="*/ 2147483647 h 82"/>
                    <a:gd name="T22" fmla="*/ 2147483647 w 84"/>
                    <a:gd name="T23" fmla="*/ 2147483647 h 82"/>
                    <a:gd name="T24" fmla="*/ 2147483647 w 84"/>
                    <a:gd name="T25" fmla="*/ 2147483647 h 82"/>
                    <a:gd name="T26" fmla="*/ 2147483647 w 84"/>
                    <a:gd name="T27" fmla="*/ 2147483647 h 82"/>
                    <a:gd name="T28" fmla="*/ 2147483647 w 84"/>
                    <a:gd name="T29" fmla="*/ 2147483647 h 82"/>
                    <a:gd name="T30" fmla="*/ 0 w 84"/>
                    <a:gd name="T31" fmla="*/ 2147483647 h 82"/>
                    <a:gd name="T32" fmla="*/ 2147483647 w 84"/>
                    <a:gd name="T33" fmla="*/ 0 h 8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4"/>
                    <a:gd name="T52" fmla="*/ 0 h 82"/>
                    <a:gd name="T53" fmla="*/ 84 w 84"/>
                    <a:gd name="T54" fmla="*/ 82 h 8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4" h="82">
                      <a:moveTo>
                        <a:pt x="2" y="0"/>
                      </a:moveTo>
                      <a:lnTo>
                        <a:pt x="12" y="0"/>
                      </a:lnTo>
                      <a:lnTo>
                        <a:pt x="22" y="4"/>
                      </a:lnTo>
                      <a:lnTo>
                        <a:pt x="34" y="12"/>
                      </a:lnTo>
                      <a:lnTo>
                        <a:pt x="44" y="18"/>
                      </a:lnTo>
                      <a:lnTo>
                        <a:pt x="66" y="36"/>
                      </a:lnTo>
                      <a:lnTo>
                        <a:pt x="84" y="50"/>
                      </a:lnTo>
                      <a:lnTo>
                        <a:pt x="78" y="62"/>
                      </a:lnTo>
                      <a:lnTo>
                        <a:pt x="72" y="72"/>
                      </a:lnTo>
                      <a:lnTo>
                        <a:pt x="66" y="78"/>
                      </a:lnTo>
                      <a:lnTo>
                        <a:pt x="60" y="82"/>
                      </a:lnTo>
                      <a:lnTo>
                        <a:pt x="58" y="82"/>
                      </a:lnTo>
                      <a:lnTo>
                        <a:pt x="40" y="80"/>
                      </a:lnTo>
                      <a:lnTo>
                        <a:pt x="24" y="76"/>
                      </a:lnTo>
                      <a:lnTo>
                        <a:pt x="12" y="72"/>
                      </a:lnTo>
                      <a:lnTo>
                        <a:pt x="0" y="6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9" name="îš1íḓe">
                  <a:extLst>
                    <a:ext uri="{FF2B5EF4-FFF2-40B4-BE49-F238E27FC236}">
                      <a16:creationId xmlns:a16="http://schemas.microsoft.com/office/drawing/2014/main" id="{165B512E-9AE3-4628-AFA0-FC302F8716A4}"/>
                    </a:ext>
                  </a:extLst>
                </p:cNvPr>
                <p:cNvSpPr/>
                <p:nvPr/>
              </p:nvSpPr>
              <p:spPr bwMode="auto">
                <a:xfrm>
                  <a:off x="2462456" y="4541582"/>
                  <a:ext cx="426937" cy="920495"/>
                </a:xfrm>
                <a:custGeom>
                  <a:avLst/>
                  <a:gdLst>
                    <a:gd name="T0" fmla="*/ 2147483647 w 246"/>
                    <a:gd name="T1" fmla="*/ 2147483647 h 552"/>
                    <a:gd name="T2" fmla="*/ 2147483647 w 246"/>
                    <a:gd name="T3" fmla="*/ 2147483647 h 552"/>
                    <a:gd name="T4" fmla="*/ 2147483647 w 246"/>
                    <a:gd name="T5" fmla="*/ 2147483647 h 552"/>
                    <a:gd name="T6" fmla="*/ 2147483647 w 246"/>
                    <a:gd name="T7" fmla="*/ 2147483647 h 552"/>
                    <a:gd name="T8" fmla="*/ 2147483647 w 246"/>
                    <a:gd name="T9" fmla="*/ 2147483647 h 552"/>
                    <a:gd name="T10" fmla="*/ 2147483647 w 246"/>
                    <a:gd name="T11" fmla="*/ 2147483647 h 552"/>
                    <a:gd name="T12" fmla="*/ 2147483647 w 246"/>
                    <a:gd name="T13" fmla="*/ 2147483647 h 552"/>
                    <a:gd name="T14" fmla="*/ 2147483647 w 246"/>
                    <a:gd name="T15" fmla="*/ 2147483647 h 552"/>
                    <a:gd name="T16" fmla="*/ 2147483647 w 246"/>
                    <a:gd name="T17" fmla="*/ 2147483647 h 552"/>
                    <a:gd name="T18" fmla="*/ 2147483647 w 246"/>
                    <a:gd name="T19" fmla="*/ 2147483647 h 552"/>
                    <a:gd name="T20" fmla="*/ 2147483647 w 246"/>
                    <a:gd name="T21" fmla="*/ 2147483647 h 552"/>
                    <a:gd name="T22" fmla="*/ 2147483647 w 246"/>
                    <a:gd name="T23" fmla="*/ 2147483647 h 552"/>
                    <a:gd name="T24" fmla="*/ 2147483647 w 246"/>
                    <a:gd name="T25" fmla="*/ 2147483647 h 552"/>
                    <a:gd name="T26" fmla="*/ 2147483647 w 246"/>
                    <a:gd name="T27" fmla="*/ 2147483647 h 552"/>
                    <a:gd name="T28" fmla="*/ 2147483647 w 246"/>
                    <a:gd name="T29" fmla="*/ 2147483647 h 552"/>
                    <a:gd name="T30" fmla="*/ 2147483647 w 246"/>
                    <a:gd name="T31" fmla="*/ 2147483647 h 552"/>
                    <a:gd name="T32" fmla="*/ 2147483647 w 246"/>
                    <a:gd name="T33" fmla="*/ 2147483647 h 552"/>
                    <a:gd name="T34" fmla="*/ 2147483647 w 246"/>
                    <a:gd name="T35" fmla="*/ 2147483647 h 552"/>
                    <a:gd name="T36" fmla="*/ 2147483647 w 246"/>
                    <a:gd name="T37" fmla="*/ 2147483647 h 552"/>
                    <a:gd name="T38" fmla="*/ 2147483647 w 246"/>
                    <a:gd name="T39" fmla="*/ 2147483647 h 552"/>
                    <a:gd name="T40" fmla="*/ 2147483647 w 246"/>
                    <a:gd name="T41" fmla="*/ 2147483647 h 552"/>
                    <a:gd name="T42" fmla="*/ 2147483647 w 246"/>
                    <a:gd name="T43" fmla="*/ 2147483647 h 552"/>
                    <a:gd name="T44" fmla="*/ 2147483647 w 246"/>
                    <a:gd name="T45" fmla="*/ 2147483647 h 552"/>
                    <a:gd name="T46" fmla="*/ 2147483647 w 246"/>
                    <a:gd name="T47" fmla="*/ 2147483647 h 552"/>
                    <a:gd name="T48" fmla="*/ 2147483647 w 246"/>
                    <a:gd name="T49" fmla="*/ 2147483647 h 552"/>
                    <a:gd name="T50" fmla="*/ 2147483647 w 246"/>
                    <a:gd name="T51" fmla="*/ 2147483647 h 552"/>
                    <a:gd name="T52" fmla="*/ 2147483647 w 246"/>
                    <a:gd name="T53" fmla="*/ 2147483647 h 552"/>
                    <a:gd name="T54" fmla="*/ 2147483647 w 246"/>
                    <a:gd name="T55" fmla="*/ 2147483647 h 552"/>
                    <a:gd name="T56" fmla="*/ 2147483647 w 246"/>
                    <a:gd name="T57" fmla="*/ 2147483647 h 552"/>
                    <a:gd name="T58" fmla="*/ 2147483647 w 246"/>
                    <a:gd name="T59" fmla="*/ 2147483647 h 552"/>
                    <a:gd name="T60" fmla="*/ 2147483647 w 246"/>
                    <a:gd name="T61" fmla="*/ 2147483647 h 552"/>
                    <a:gd name="T62" fmla="*/ 2147483647 w 246"/>
                    <a:gd name="T63" fmla="*/ 2147483647 h 552"/>
                    <a:gd name="T64" fmla="*/ 2147483647 w 246"/>
                    <a:gd name="T65" fmla="*/ 2147483647 h 552"/>
                    <a:gd name="T66" fmla="*/ 2147483647 w 246"/>
                    <a:gd name="T67" fmla="*/ 2147483647 h 552"/>
                    <a:gd name="T68" fmla="*/ 2147483647 w 246"/>
                    <a:gd name="T69" fmla="*/ 2147483647 h 552"/>
                    <a:gd name="T70" fmla="*/ 2147483647 w 246"/>
                    <a:gd name="T71" fmla="*/ 2147483647 h 552"/>
                    <a:gd name="T72" fmla="*/ 2147483647 w 246"/>
                    <a:gd name="T73" fmla="*/ 2147483647 h 552"/>
                    <a:gd name="T74" fmla="*/ 2147483647 w 246"/>
                    <a:gd name="T75" fmla="*/ 2147483647 h 552"/>
                    <a:gd name="T76" fmla="*/ 2147483647 w 246"/>
                    <a:gd name="T77" fmla="*/ 2147483647 h 552"/>
                    <a:gd name="T78" fmla="*/ 2147483647 w 246"/>
                    <a:gd name="T79" fmla="*/ 2147483647 h 552"/>
                    <a:gd name="T80" fmla="*/ 2147483647 w 246"/>
                    <a:gd name="T81" fmla="*/ 2147483647 h 552"/>
                    <a:gd name="T82" fmla="*/ 2147483647 w 246"/>
                    <a:gd name="T83" fmla="*/ 2147483647 h 552"/>
                    <a:gd name="T84" fmla="*/ 2147483647 w 246"/>
                    <a:gd name="T85" fmla="*/ 2147483647 h 552"/>
                    <a:gd name="T86" fmla="*/ 2147483647 w 246"/>
                    <a:gd name="T87" fmla="*/ 2147483647 h 552"/>
                    <a:gd name="T88" fmla="*/ 2147483647 w 246"/>
                    <a:gd name="T89" fmla="*/ 2147483647 h 552"/>
                    <a:gd name="T90" fmla="*/ 2147483647 w 246"/>
                    <a:gd name="T91" fmla="*/ 2147483647 h 552"/>
                    <a:gd name="T92" fmla="*/ 2147483647 w 246"/>
                    <a:gd name="T93" fmla="*/ 2147483647 h 552"/>
                    <a:gd name="T94" fmla="*/ 2147483647 w 246"/>
                    <a:gd name="T95" fmla="*/ 2147483647 h 552"/>
                    <a:gd name="T96" fmla="*/ 2147483647 w 246"/>
                    <a:gd name="T97" fmla="*/ 2147483647 h 552"/>
                    <a:gd name="T98" fmla="*/ 2147483647 w 246"/>
                    <a:gd name="T99" fmla="*/ 2147483647 h 552"/>
                    <a:gd name="T100" fmla="*/ 2147483647 w 246"/>
                    <a:gd name="T101" fmla="*/ 2147483647 h 552"/>
                    <a:gd name="T102" fmla="*/ 2147483647 w 246"/>
                    <a:gd name="T103" fmla="*/ 2147483647 h 552"/>
                    <a:gd name="T104" fmla="*/ 2147483647 w 246"/>
                    <a:gd name="T105" fmla="*/ 2147483647 h 552"/>
                    <a:gd name="T106" fmla="*/ 2147483647 w 246"/>
                    <a:gd name="T107" fmla="*/ 2147483647 h 552"/>
                    <a:gd name="T108" fmla="*/ 2147483647 w 246"/>
                    <a:gd name="T109" fmla="*/ 2147483647 h 552"/>
                    <a:gd name="T110" fmla="*/ 2147483647 w 246"/>
                    <a:gd name="T111" fmla="*/ 2147483647 h 552"/>
                    <a:gd name="T112" fmla="*/ 2147483647 w 246"/>
                    <a:gd name="T113" fmla="*/ 2147483647 h 552"/>
                    <a:gd name="T114" fmla="*/ 2147483647 w 246"/>
                    <a:gd name="T115" fmla="*/ 2147483647 h 552"/>
                    <a:gd name="T116" fmla="*/ 2147483647 w 246"/>
                    <a:gd name="T117" fmla="*/ 2147483647 h 55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46"/>
                    <a:gd name="T178" fmla="*/ 0 h 552"/>
                    <a:gd name="T179" fmla="*/ 246 w 246"/>
                    <a:gd name="T180" fmla="*/ 552 h 552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46" h="552">
                      <a:moveTo>
                        <a:pt x="196" y="154"/>
                      </a:moveTo>
                      <a:lnTo>
                        <a:pt x="196" y="148"/>
                      </a:lnTo>
                      <a:lnTo>
                        <a:pt x="200" y="142"/>
                      </a:lnTo>
                      <a:lnTo>
                        <a:pt x="206" y="128"/>
                      </a:lnTo>
                      <a:lnTo>
                        <a:pt x="216" y="116"/>
                      </a:lnTo>
                      <a:lnTo>
                        <a:pt x="224" y="108"/>
                      </a:lnTo>
                      <a:lnTo>
                        <a:pt x="238" y="102"/>
                      </a:lnTo>
                      <a:lnTo>
                        <a:pt x="244" y="96"/>
                      </a:lnTo>
                      <a:lnTo>
                        <a:pt x="246" y="92"/>
                      </a:lnTo>
                      <a:lnTo>
                        <a:pt x="246" y="88"/>
                      </a:lnTo>
                      <a:lnTo>
                        <a:pt x="244" y="78"/>
                      </a:lnTo>
                      <a:lnTo>
                        <a:pt x="242" y="68"/>
                      </a:lnTo>
                      <a:lnTo>
                        <a:pt x="236" y="70"/>
                      </a:lnTo>
                      <a:lnTo>
                        <a:pt x="230" y="70"/>
                      </a:lnTo>
                      <a:lnTo>
                        <a:pt x="232" y="74"/>
                      </a:lnTo>
                      <a:lnTo>
                        <a:pt x="232" y="82"/>
                      </a:lnTo>
                      <a:lnTo>
                        <a:pt x="232" y="88"/>
                      </a:lnTo>
                      <a:lnTo>
                        <a:pt x="228" y="90"/>
                      </a:lnTo>
                      <a:lnTo>
                        <a:pt x="220" y="98"/>
                      </a:lnTo>
                      <a:lnTo>
                        <a:pt x="210" y="102"/>
                      </a:lnTo>
                      <a:lnTo>
                        <a:pt x="200" y="104"/>
                      </a:lnTo>
                      <a:lnTo>
                        <a:pt x="192" y="104"/>
                      </a:lnTo>
                      <a:lnTo>
                        <a:pt x="184" y="102"/>
                      </a:lnTo>
                      <a:lnTo>
                        <a:pt x="180" y="100"/>
                      </a:lnTo>
                      <a:lnTo>
                        <a:pt x="172" y="100"/>
                      </a:lnTo>
                      <a:lnTo>
                        <a:pt x="174" y="90"/>
                      </a:lnTo>
                      <a:lnTo>
                        <a:pt x="178" y="84"/>
                      </a:lnTo>
                      <a:lnTo>
                        <a:pt x="180" y="76"/>
                      </a:lnTo>
                      <a:lnTo>
                        <a:pt x="182" y="68"/>
                      </a:lnTo>
                      <a:lnTo>
                        <a:pt x="180" y="62"/>
                      </a:lnTo>
                      <a:lnTo>
                        <a:pt x="176" y="58"/>
                      </a:lnTo>
                      <a:lnTo>
                        <a:pt x="170" y="58"/>
                      </a:lnTo>
                      <a:lnTo>
                        <a:pt x="162" y="56"/>
                      </a:lnTo>
                      <a:lnTo>
                        <a:pt x="160" y="54"/>
                      </a:lnTo>
                      <a:lnTo>
                        <a:pt x="158" y="50"/>
                      </a:lnTo>
                      <a:lnTo>
                        <a:pt x="156" y="46"/>
                      </a:lnTo>
                      <a:lnTo>
                        <a:pt x="152" y="44"/>
                      </a:lnTo>
                      <a:lnTo>
                        <a:pt x="144" y="42"/>
                      </a:lnTo>
                      <a:lnTo>
                        <a:pt x="138" y="40"/>
                      </a:lnTo>
                      <a:lnTo>
                        <a:pt x="132" y="40"/>
                      </a:lnTo>
                      <a:lnTo>
                        <a:pt x="128" y="38"/>
                      </a:lnTo>
                      <a:lnTo>
                        <a:pt x="122" y="34"/>
                      </a:lnTo>
                      <a:lnTo>
                        <a:pt x="110" y="18"/>
                      </a:lnTo>
                      <a:lnTo>
                        <a:pt x="102" y="14"/>
                      </a:lnTo>
                      <a:lnTo>
                        <a:pt x="98" y="10"/>
                      </a:lnTo>
                      <a:lnTo>
                        <a:pt x="98" y="8"/>
                      </a:lnTo>
                      <a:lnTo>
                        <a:pt x="84" y="8"/>
                      </a:lnTo>
                      <a:lnTo>
                        <a:pt x="76" y="10"/>
                      </a:lnTo>
                      <a:lnTo>
                        <a:pt x="72" y="12"/>
                      </a:lnTo>
                      <a:lnTo>
                        <a:pt x="70" y="18"/>
                      </a:lnTo>
                      <a:lnTo>
                        <a:pt x="64" y="10"/>
                      </a:lnTo>
                      <a:lnTo>
                        <a:pt x="56" y="8"/>
                      </a:lnTo>
                      <a:lnTo>
                        <a:pt x="48" y="6"/>
                      </a:lnTo>
                      <a:lnTo>
                        <a:pt x="42" y="0"/>
                      </a:lnTo>
                      <a:lnTo>
                        <a:pt x="34" y="8"/>
                      </a:lnTo>
                      <a:lnTo>
                        <a:pt x="28" y="16"/>
                      </a:lnTo>
                      <a:lnTo>
                        <a:pt x="30" y="30"/>
                      </a:lnTo>
                      <a:lnTo>
                        <a:pt x="30" y="34"/>
                      </a:lnTo>
                      <a:lnTo>
                        <a:pt x="28" y="40"/>
                      </a:lnTo>
                      <a:lnTo>
                        <a:pt x="22" y="46"/>
                      </a:lnTo>
                      <a:lnTo>
                        <a:pt x="16" y="50"/>
                      </a:lnTo>
                      <a:lnTo>
                        <a:pt x="14" y="54"/>
                      </a:lnTo>
                      <a:lnTo>
                        <a:pt x="12" y="62"/>
                      </a:lnTo>
                      <a:lnTo>
                        <a:pt x="14" y="80"/>
                      </a:lnTo>
                      <a:lnTo>
                        <a:pt x="16" y="86"/>
                      </a:lnTo>
                      <a:lnTo>
                        <a:pt x="20" y="92"/>
                      </a:lnTo>
                      <a:lnTo>
                        <a:pt x="16" y="100"/>
                      </a:lnTo>
                      <a:lnTo>
                        <a:pt x="8" y="112"/>
                      </a:lnTo>
                      <a:lnTo>
                        <a:pt x="2" y="122"/>
                      </a:lnTo>
                      <a:lnTo>
                        <a:pt x="0" y="136"/>
                      </a:lnTo>
                      <a:lnTo>
                        <a:pt x="2" y="140"/>
                      </a:lnTo>
                      <a:lnTo>
                        <a:pt x="4" y="144"/>
                      </a:lnTo>
                      <a:lnTo>
                        <a:pt x="8" y="146"/>
                      </a:lnTo>
                      <a:lnTo>
                        <a:pt x="8" y="152"/>
                      </a:lnTo>
                      <a:lnTo>
                        <a:pt x="4" y="162"/>
                      </a:lnTo>
                      <a:lnTo>
                        <a:pt x="2" y="170"/>
                      </a:lnTo>
                      <a:lnTo>
                        <a:pt x="0" y="174"/>
                      </a:lnTo>
                      <a:lnTo>
                        <a:pt x="2" y="180"/>
                      </a:lnTo>
                      <a:lnTo>
                        <a:pt x="4" y="186"/>
                      </a:lnTo>
                      <a:lnTo>
                        <a:pt x="8" y="192"/>
                      </a:lnTo>
                      <a:lnTo>
                        <a:pt x="10" y="198"/>
                      </a:lnTo>
                      <a:lnTo>
                        <a:pt x="12" y="204"/>
                      </a:lnTo>
                      <a:lnTo>
                        <a:pt x="16" y="210"/>
                      </a:lnTo>
                      <a:lnTo>
                        <a:pt x="18" y="218"/>
                      </a:lnTo>
                      <a:lnTo>
                        <a:pt x="20" y="226"/>
                      </a:lnTo>
                      <a:lnTo>
                        <a:pt x="20" y="256"/>
                      </a:lnTo>
                      <a:lnTo>
                        <a:pt x="18" y="260"/>
                      </a:lnTo>
                      <a:lnTo>
                        <a:pt x="16" y="266"/>
                      </a:lnTo>
                      <a:lnTo>
                        <a:pt x="14" y="270"/>
                      </a:lnTo>
                      <a:lnTo>
                        <a:pt x="12" y="274"/>
                      </a:lnTo>
                      <a:lnTo>
                        <a:pt x="16" y="280"/>
                      </a:lnTo>
                      <a:lnTo>
                        <a:pt x="18" y="292"/>
                      </a:lnTo>
                      <a:lnTo>
                        <a:pt x="24" y="300"/>
                      </a:lnTo>
                      <a:lnTo>
                        <a:pt x="26" y="308"/>
                      </a:lnTo>
                      <a:lnTo>
                        <a:pt x="24" y="310"/>
                      </a:lnTo>
                      <a:lnTo>
                        <a:pt x="22" y="312"/>
                      </a:lnTo>
                      <a:lnTo>
                        <a:pt x="20" y="316"/>
                      </a:lnTo>
                      <a:lnTo>
                        <a:pt x="18" y="322"/>
                      </a:lnTo>
                      <a:lnTo>
                        <a:pt x="20" y="336"/>
                      </a:lnTo>
                      <a:lnTo>
                        <a:pt x="26" y="348"/>
                      </a:lnTo>
                      <a:lnTo>
                        <a:pt x="30" y="362"/>
                      </a:lnTo>
                      <a:lnTo>
                        <a:pt x="32" y="370"/>
                      </a:lnTo>
                      <a:lnTo>
                        <a:pt x="30" y="374"/>
                      </a:lnTo>
                      <a:lnTo>
                        <a:pt x="26" y="374"/>
                      </a:lnTo>
                      <a:lnTo>
                        <a:pt x="38" y="394"/>
                      </a:lnTo>
                      <a:lnTo>
                        <a:pt x="46" y="408"/>
                      </a:lnTo>
                      <a:lnTo>
                        <a:pt x="50" y="412"/>
                      </a:lnTo>
                      <a:lnTo>
                        <a:pt x="54" y="414"/>
                      </a:lnTo>
                      <a:lnTo>
                        <a:pt x="52" y="418"/>
                      </a:lnTo>
                      <a:lnTo>
                        <a:pt x="50" y="422"/>
                      </a:lnTo>
                      <a:lnTo>
                        <a:pt x="52" y="432"/>
                      </a:lnTo>
                      <a:lnTo>
                        <a:pt x="54" y="438"/>
                      </a:lnTo>
                      <a:lnTo>
                        <a:pt x="58" y="446"/>
                      </a:lnTo>
                      <a:lnTo>
                        <a:pt x="58" y="456"/>
                      </a:lnTo>
                      <a:lnTo>
                        <a:pt x="58" y="462"/>
                      </a:lnTo>
                      <a:lnTo>
                        <a:pt x="56" y="464"/>
                      </a:lnTo>
                      <a:lnTo>
                        <a:pt x="54" y="468"/>
                      </a:lnTo>
                      <a:lnTo>
                        <a:pt x="52" y="472"/>
                      </a:lnTo>
                      <a:lnTo>
                        <a:pt x="54" y="474"/>
                      </a:lnTo>
                      <a:lnTo>
                        <a:pt x="54" y="476"/>
                      </a:lnTo>
                      <a:lnTo>
                        <a:pt x="56" y="480"/>
                      </a:lnTo>
                      <a:lnTo>
                        <a:pt x="56" y="484"/>
                      </a:lnTo>
                      <a:lnTo>
                        <a:pt x="54" y="494"/>
                      </a:lnTo>
                      <a:lnTo>
                        <a:pt x="52" y="504"/>
                      </a:lnTo>
                      <a:lnTo>
                        <a:pt x="54" y="510"/>
                      </a:lnTo>
                      <a:lnTo>
                        <a:pt x="56" y="514"/>
                      </a:lnTo>
                      <a:lnTo>
                        <a:pt x="64" y="520"/>
                      </a:lnTo>
                      <a:lnTo>
                        <a:pt x="70" y="524"/>
                      </a:lnTo>
                      <a:lnTo>
                        <a:pt x="78" y="528"/>
                      </a:lnTo>
                      <a:lnTo>
                        <a:pt x="84" y="534"/>
                      </a:lnTo>
                      <a:lnTo>
                        <a:pt x="86" y="540"/>
                      </a:lnTo>
                      <a:lnTo>
                        <a:pt x="88" y="546"/>
                      </a:lnTo>
                      <a:lnTo>
                        <a:pt x="92" y="552"/>
                      </a:lnTo>
                      <a:lnTo>
                        <a:pt x="140" y="552"/>
                      </a:lnTo>
                      <a:lnTo>
                        <a:pt x="128" y="532"/>
                      </a:lnTo>
                      <a:lnTo>
                        <a:pt x="124" y="526"/>
                      </a:lnTo>
                      <a:lnTo>
                        <a:pt x="124" y="522"/>
                      </a:lnTo>
                      <a:lnTo>
                        <a:pt x="124" y="518"/>
                      </a:lnTo>
                      <a:lnTo>
                        <a:pt x="124" y="516"/>
                      </a:lnTo>
                      <a:lnTo>
                        <a:pt x="124" y="514"/>
                      </a:lnTo>
                      <a:lnTo>
                        <a:pt x="128" y="512"/>
                      </a:lnTo>
                      <a:lnTo>
                        <a:pt x="134" y="508"/>
                      </a:lnTo>
                      <a:lnTo>
                        <a:pt x="138" y="504"/>
                      </a:lnTo>
                      <a:lnTo>
                        <a:pt x="134" y="502"/>
                      </a:lnTo>
                      <a:lnTo>
                        <a:pt x="134" y="500"/>
                      </a:lnTo>
                      <a:lnTo>
                        <a:pt x="134" y="494"/>
                      </a:lnTo>
                      <a:lnTo>
                        <a:pt x="136" y="490"/>
                      </a:lnTo>
                      <a:lnTo>
                        <a:pt x="142" y="484"/>
                      </a:lnTo>
                      <a:lnTo>
                        <a:pt x="150" y="478"/>
                      </a:lnTo>
                      <a:lnTo>
                        <a:pt x="152" y="474"/>
                      </a:lnTo>
                      <a:lnTo>
                        <a:pt x="152" y="470"/>
                      </a:lnTo>
                      <a:lnTo>
                        <a:pt x="152" y="464"/>
                      </a:lnTo>
                      <a:lnTo>
                        <a:pt x="148" y="460"/>
                      </a:lnTo>
                      <a:lnTo>
                        <a:pt x="148" y="458"/>
                      </a:lnTo>
                      <a:lnTo>
                        <a:pt x="140" y="456"/>
                      </a:lnTo>
                      <a:lnTo>
                        <a:pt x="128" y="450"/>
                      </a:lnTo>
                      <a:lnTo>
                        <a:pt x="118" y="444"/>
                      </a:lnTo>
                      <a:lnTo>
                        <a:pt x="116" y="442"/>
                      </a:lnTo>
                      <a:lnTo>
                        <a:pt x="114" y="440"/>
                      </a:lnTo>
                      <a:lnTo>
                        <a:pt x="116" y="436"/>
                      </a:lnTo>
                      <a:lnTo>
                        <a:pt x="118" y="432"/>
                      </a:lnTo>
                      <a:lnTo>
                        <a:pt x="124" y="424"/>
                      </a:lnTo>
                      <a:lnTo>
                        <a:pt x="134" y="418"/>
                      </a:lnTo>
                      <a:lnTo>
                        <a:pt x="140" y="410"/>
                      </a:lnTo>
                      <a:lnTo>
                        <a:pt x="138" y="404"/>
                      </a:lnTo>
                      <a:lnTo>
                        <a:pt x="136" y="396"/>
                      </a:lnTo>
                      <a:lnTo>
                        <a:pt x="138" y="390"/>
                      </a:lnTo>
                      <a:lnTo>
                        <a:pt x="140" y="388"/>
                      </a:lnTo>
                      <a:lnTo>
                        <a:pt x="144" y="386"/>
                      </a:lnTo>
                      <a:lnTo>
                        <a:pt x="140" y="380"/>
                      </a:lnTo>
                      <a:lnTo>
                        <a:pt x="136" y="374"/>
                      </a:lnTo>
                      <a:lnTo>
                        <a:pt x="142" y="378"/>
                      </a:lnTo>
                      <a:lnTo>
                        <a:pt x="144" y="380"/>
                      </a:lnTo>
                      <a:lnTo>
                        <a:pt x="148" y="382"/>
                      </a:lnTo>
                      <a:lnTo>
                        <a:pt x="152" y="380"/>
                      </a:lnTo>
                      <a:lnTo>
                        <a:pt x="152" y="374"/>
                      </a:lnTo>
                      <a:lnTo>
                        <a:pt x="152" y="368"/>
                      </a:lnTo>
                      <a:lnTo>
                        <a:pt x="146" y="366"/>
                      </a:lnTo>
                      <a:lnTo>
                        <a:pt x="140" y="368"/>
                      </a:lnTo>
                      <a:lnTo>
                        <a:pt x="134" y="370"/>
                      </a:lnTo>
                      <a:lnTo>
                        <a:pt x="126" y="360"/>
                      </a:lnTo>
                      <a:lnTo>
                        <a:pt x="122" y="346"/>
                      </a:lnTo>
                      <a:lnTo>
                        <a:pt x="128" y="346"/>
                      </a:lnTo>
                      <a:lnTo>
                        <a:pt x="136" y="346"/>
                      </a:lnTo>
                      <a:lnTo>
                        <a:pt x="144" y="350"/>
                      </a:lnTo>
                      <a:lnTo>
                        <a:pt x="152" y="350"/>
                      </a:lnTo>
                      <a:lnTo>
                        <a:pt x="158" y="348"/>
                      </a:lnTo>
                      <a:lnTo>
                        <a:pt x="164" y="344"/>
                      </a:lnTo>
                      <a:lnTo>
                        <a:pt x="160" y="340"/>
                      </a:lnTo>
                      <a:lnTo>
                        <a:pt x="156" y="336"/>
                      </a:lnTo>
                      <a:lnTo>
                        <a:pt x="156" y="334"/>
                      </a:lnTo>
                      <a:lnTo>
                        <a:pt x="156" y="326"/>
                      </a:lnTo>
                      <a:lnTo>
                        <a:pt x="162" y="320"/>
                      </a:lnTo>
                      <a:lnTo>
                        <a:pt x="168" y="314"/>
                      </a:lnTo>
                      <a:lnTo>
                        <a:pt x="176" y="312"/>
                      </a:lnTo>
                      <a:lnTo>
                        <a:pt x="192" y="308"/>
                      </a:lnTo>
                      <a:lnTo>
                        <a:pt x="206" y="306"/>
                      </a:lnTo>
                      <a:lnTo>
                        <a:pt x="210" y="304"/>
                      </a:lnTo>
                      <a:lnTo>
                        <a:pt x="216" y="300"/>
                      </a:lnTo>
                      <a:lnTo>
                        <a:pt x="224" y="290"/>
                      </a:lnTo>
                      <a:lnTo>
                        <a:pt x="230" y="280"/>
                      </a:lnTo>
                      <a:lnTo>
                        <a:pt x="232" y="268"/>
                      </a:lnTo>
                      <a:lnTo>
                        <a:pt x="230" y="262"/>
                      </a:lnTo>
                      <a:lnTo>
                        <a:pt x="226" y="258"/>
                      </a:lnTo>
                      <a:lnTo>
                        <a:pt x="222" y="254"/>
                      </a:lnTo>
                      <a:lnTo>
                        <a:pt x="220" y="250"/>
                      </a:lnTo>
                      <a:lnTo>
                        <a:pt x="220" y="248"/>
                      </a:lnTo>
                      <a:lnTo>
                        <a:pt x="220" y="242"/>
                      </a:lnTo>
                      <a:lnTo>
                        <a:pt x="206" y="232"/>
                      </a:lnTo>
                      <a:lnTo>
                        <a:pt x="198" y="226"/>
                      </a:lnTo>
                      <a:lnTo>
                        <a:pt x="194" y="220"/>
                      </a:lnTo>
                      <a:lnTo>
                        <a:pt x="196" y="154"/>
                      </a:lnTo>
                      <a:lnTo>
                        <a:pt x="196" y="148"/>
                      </a:lnTo>
                      <a:lnTo>
                        <a:pt x="200" y="142"/>
                      </a:lnTo>
                      <a:lnTo>
                        <a:pt x="206" y="128"/>
                      </a:lnTo>
                      <a:lnTo>
                        <a:pt x="216" y="116"/>
                      </a:lnTo>
                      <a:lnTo>
                        <a:pt x="224" y="108"/>
                      </a:lnTo>
                      <a:lnTo>
                        <a:pt x="238" y="102"/>
                      </a:lnTo>
                      <a:lnTo>
                        <a:pt x="244" y="96"/>
                      </a:lnTo>
                      <a:lnTo>
                        <a:pt x="246" y="92"/>
                      </a:lnTo>
                      <a:lnTo>
                        <a:pt x="246" y="88"/>
                      </a:lnTo>
                      <a:lnTo>
                        <a:pt x="244" y="78"/>
                      </a:lnTo>
                      <a:lnTo>
                        <a:pt x="242" y="68"/>
                      </a:lnTo>
                      <a:lnTo>
                        <a:pt x="244" y="78"/>
                      </a:lnTo>
                      <a:lnTo>
                        <a:pt x="246" y="88"/>
                      </a:lnTo>
                      <a:lnTo>
                        <a:pt x="246" y="92"/>
                      </a:lnTo>
                      <a:lnTo>
                        <a:pt x="244" y="96"/>
                      </a:lnTo>
                      <a:lnTo>
                        <a:pt x="238" y="102"/>
                      </a:lnTo>
                      <a:lnTo>
                        <a:pt x="224" y="108"/>
                      </a:lnTo>
                      <a:lnTo>
                        <a:pt x="216" y="116"/>
                      </a:lnTo>
                      <a:lnTo>
                        <a:pt x="206" y="128"/>
                      </a:lnTo>
                      <a:lnTo>
                        <a:pt x="200" y="142"/>
                      </a:lnTo>
                      <a:lnTo>
                        <a:pt x="196" y="148"/>
                      </a:lnTo>
                      <a:lnTo>
                        <a:pt x="196" y="154"/>
                      </a:lnTo>
                      <a:lnTo>
                        <a:pt x="194" y="220"/>
                      </a:lnTo>
                      <a:lnTo>
                        <a:pt x="196" y="1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0" name="îṥḷiḍè">
                  <a:extLst>
                    <a:ext uri="{FF2B5EF4-FFF2-40B4-BE49-F238E27FC236}">
                      <a16:creationId xmlns:a16="http://schemas.microsoft.com/office/drawing/2014/main" id="{D3278482-C6B9-484D-BBF8-EE8B2668A05B}"/>
                    </a:ext>
                  </a:extLst>
                </p:cNvPr>
                <p:cNvSpPr/>
                <p:nvPr/>
              </p:nvSpPr>
              <p:spPr bwMode="auto">
                <a:xfrm>
                  <a:off x="2400482" y="4419690"/>
                  <a:ext cx="336040" cy="1130653"/>
                </a:xfrm>
                <a:custGeom>
                  <a:avLst/>
                  <a:gdLst>
                    <a:gd name="T0" fmla="*/ 2147483647 w 192"/>
                    <a:gd name="T1" fmla="*/ 2147483647 h 678"/>
                    <a:gd name="T2" fmla="*/ 2147483647 w 192"/>
                    <a:gd name="T3" fmla="*/ 2147483647 h 678"/>
                    <a:gd name="T4" fmla="*/ 2147483647 w 192"/>
                    <a:gd name="T5" fmla="*/ 2147483647 h 678"/>
                    <a:gd name="T6" fmla="*/ 2147483647 w 192"/>
                    <a:gd name="T7" fmla="*/ 2147483647 h 678"/>
                    <a:gd name="T8" fmla="*/ 2147483647 w 192"/>
                    <a:gd name="T9" fmla="*/ 2147483647 h 678"/>
                    <a:gd name="T10" fmla="*/ 2147483647 w 192"/>
                    <a:gd name="T11" fmla="*/ 2147483647 h 678"/>
                    <a:gd name="T12" fmla="*/ 2147483647 w 192"/>
                    <a:gd name="T13" fmla="*/ 2147483647 h 678"/>
                    <a:gd name="T14" fmla="*/ 2147483647 w 192"/>
                    <a:gd name="T15" fmla="*/ 2147483647 h 678"/>
                    <a:gd name="T16" fmla="*/ 2147483647 w 192"/>
                    <a:gd name="T17" fmla="*/ 2147483647 h 678"/>
                    <a:gd name="T18" fmla="*/ 2147483647 w 192"/>
                    <a:gd name="T19" fmla="*/ 2147483647 h 678"/>
                    <a:gd name="T20" fmla="*/ 2147483647 w 192"/>
                    <a:gd name="T21" fmla="*/ 2147483647 h 678"/>
                    <a:gd name="T22" fmla="*/ 2147483647 w 192"/>
                    <a:gd name="T23" fmla="*/ 2147483647 h 678"/>
                    <a:gd name="T24" fmla="*/ 2147483647 w 192"/>
                    <a:gd name="T25" fmla="*/ 2147483647 h 678"/>
                    <a:gd name="T26" fmla="*/ 2147483647 w 192"/>
                    <a:gd name="T27" fmla="*/ 2147483647 h 678"/>
                    <a:gd name="T28" fmla="*/ 2147483647 w 192"/>
                    <a:gd name="T29" fmla="*/ 2147483647 h 678"/>
                    <a:gd name="T30" fmla="*/ 2147483647 w 192"/>
                    <a:gd name="T31" fmla="*/ 2147483647 h 678"/>
                    <a:gd name="T32" fmla="*/ 2147483647 w 192"/>
                    <a:gd name="T33" fmla="*/ 2147483647 h 678"/>
                    <a:gd name="T34" fmla="*/ 2147483647 w 192"/>
                    <a:gd name="T35" fmla="*/ 2147483647 h 678"/>
                    <a:gd name="T36" fmla="*/ 2147483647 w 192"/>
                    <a:gd name="T37" fmla="*/ 2147483647 h 678"/>
                    <a:gd name="T38" fmla="*/ 2147483647 w 192"/>
                    <a:gd name="T39" fmla="*/ 2147483647 h 678"/>
                    <a:gd name="T40" fmla="*/ 2147483647 w 192"/>
                    <a:gd name="T41" fmla="*/ 2147483647 h 678"/>
                    <a:gd name="T42" fmla="*/ 2147483647 w 192"/>
                    <a:gd name="T43" fmla="*/ 2147483647 h 678"/>
                    <a:gd name="T44" fmla="*/ 2147483647 w 192"/>
                    <a:gd name="T45" fmla="*/ 0 h 678"/>
                    <a:gd name="T46" fmla="*/ 0 w 192"/>
                    <a:gd name="T47" fmla="*/ 2147483647 h 678"/>
                    <a:gd name="T48" fmla="*/ 2147483647 w 192"/>
                    <a:gd name="T49" fmla="*/ 2147483647 h 678"/>
                    <a:gd name="T50" fmla="*/ 2147483647 w 192"/>
                    <a:gd name="T51" fmla="*/ 2147483647 h 678"/>
                    <a:gd name="T52" fmla="*/ 2147483647 w 192"/>
                    <a:gd name="T53" fmla="*/ 2147483647 h 678"/>
                    <a:gd name="T54" fmla="*/ 2147483647 w 192"/>
                    <a:gd name="T55" fmla="*/ 2147483647 h 678"/>
                    <a:gd name="T56" fmla="*/ 2147483647 w 192"/>
                    <a:gd name="T57" fmla="*/ 2147483647 h 678"/>
                    <a:gd name="T58" fmla="*/ 2147483647 w 192"/>
                    <a:gd name="T59" fmla="*/ 2147483647 h 678"/>
                    <a:gd name="T60" fmla="*/ 2147483647 w 192"/>
                    <a:gd name="T61" fmla="*/ 2147483647 h 678"/>
                    <a:gd name="T62" fmla="*/ 2147483647 w 192"/>
                    <a:gd name="T63" fmla="*/ 2147483647 h 678"/>
                    <a:gd name="T64" fmla="*/ 2147483647 w 192"/>
                    <a:gd name="T65" fmla="*/ 2147483647 h 678"/>
                    <a:gd name="T66" fmla="*/ 2147483647 w 192"/>
                    <a:gd name="T67" fmla="*/ 2147483647 h 678"/>
                    <a:gd name="T68" fmla="*/ 2147483647 w 192"/>
                    <a:gd name="T69" fmla="*/ 2147483647 h 678"/>
                    <a:gd name="T70" fmla="*/ 2147483647 w 192"/>
                    <a:gd name="T71" fmla="*/ 2147483647 h 678"/>
                    <a:gd name="T72" fmla="*/ 2147483647 w 192"/>
                    <a:gd name="T73" fmla="*/ 2147483647 h 678"/>
                    <a:gd name="T74" fmla="*/ 2147483647 w 192"/>
                    <a:gd name="T75" fmla="*/ 2147483647 h 678"/>
                    <a:gd name="T76" fmla="*/ 2147483647 w 192"/>
                    <a:gd name="T77" fmla="*/ 2147483647 h 678"/>
                    <a:gd name="T78" fmla="*/ 2147483647 w 192"/>
                    <a:gd name="T79" fmla="*/ 2147483647 h 678"/>
                    <a:gd name="T80" fmla="*/ 2147483647 w 192"/>
                    <a:gd name="T81" fmla="*/ 2147483647 h 678"/>
                    <a:gd name="T82" fmla="*/ 2147483647 w 192"/>
                    <a:gd name="T83" fmla="*/ 2147483647 h 678"/>
                    <a:gd name="T84" fmla="*/ 2147483647 w 192"/>
                    <a:gd name="T85" fmla="*/ 2147483647 h 678"/>
                    <a:gd name="T86" fmla="*/ 2147483647 w 192"/>
                    <a:gd name="T87" fmla="*/ 2147483647 h 678"/>
                    <a:gd name="T88" fmla="*/ 2147483647 w 192"/>
                    <a:gd name="T89" fmla="*/ 2147483647 h 678"/>
                    <a:gd name="T90" fmla="*/ 2147483647 w 192"/>
                    <a:gd name="T91" fmla="*/ 2147483647 h 678"/>
                    <a:gd name="T92" fmla="*/ 2147483647 w 192"/>
                    <a:gd name="T93" fmla="*/ 2147483647 h 678"/>
                    <a:gd name="T94" fmla="*/ 2147483647 w 192"/>
                    <a:gd name="T95" fmla="*/ 2147483647 h 67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92"/>
                    <a:gd name="T145" fmla="*/ 0 h 678"/>
                    <a:gd name="T146" fmla="*/ 192 w 192"/>
                    <a:gd name="T147" fmla="*/ 678 h 678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92" h="678">
                      <a:moveTo>
                        <a:pt x="174" y="624"/>
                      </a:moveTo>
                      <a:lnTo>
                        <a:pt x="126" y="624"/>
                      </a:lnTo>
                      <a:lnTo>
                        <a:pt x="122" y="618"/>
                      </a:lnTo>
                      <a:lnTo>
                        <a:pt x="120" y="612"/>
                      </a:lnTo>
                      <a:lnTo>
                        <a:pt x="118" y="606"/>
                      </a:lnTo>
                      <a:lnTo>
                        <a:pt x="112" y="600"/>
                      </a:lnTo>
                      <a:lnTo>
                        <a:pt x="104" y="596"/>
                      </a:lnTo>
                      <a:lnTo>
                        <a:pt x="98" y="592"/>
                      </a:lnTo>
                      <a:lnTo>
                        <a:pt x="90" y="586"/>
                      </a:lnTo>
                      <a:lnTo>
                        <a:pt x="88" y="582"/>
                      </a:lnTo>
                      <a:lnTo>
                        <a:pt x="86" y="576"/>
                      </a:lnTo>
                      <a:lnTo>
                        <a:pt x="88" y="566"/>
                      </a:lnTo>
                      <a:lnTo>
                        <a:pt x="90" y="556"/>
                      </a:lnTo>
                      <a:lnTo>
                        <a:pt x="90" y="552"/>
                      </a:lnTo>
                      <a:lnTo>
                        <a:pt x="88" y="548"/>
                      </a:lnTo>
                      <a:lnTo>
                        <a:pt x="88" y="546"/>
                      </a:lnTo>
                      <a:lnTo>
                        <a:pt x="86" y="544"/>
                      </a:lnTo>
                      <a:lnTo>
                        <a:pt x="88" y="540"/>
                      </a:lnTo>
                      <a:lnTo>
                        <a:pt x="90" y="536"/>
                      </a:lnTo>
                      <a:lnTo>
                        <a:pt x="92" y="534"/>
                      </a:lnTo>
                      <a:lnTo>
                        <a:pt x="92" y="528"/>
                      </a:lnTo>
                      <a:lnTo>
                        <a:pt x="92" y="518"/>
                      </a:lnTo>
                      <a:lnTo>
                        <a:pt x="88" y="510"/>
                      </a:lnTo>
                      <a:lnTo>
                        <a:pt x="86" y="504"/>
                      </a:lnTo>
                      <a:lnTo>
                        <a:pt x="84" y="494"/>
                      </a:lnTo>
                      <a:lnTo>
                        <a:pt x="86" y="490"/>
                      </a:lnTo>
                      <a:lnTo>
                        <a:pt x="88" y="486"/>
                      </a:lnTo>
                      <a:lnTo>
                        <a:pt x="84" y="484"/>
                      </a:lnTo>
                      <a:lnTo>
                        <a:pt x="80" y="480"/>
                      </a:lnTo>
                      <a:lnTo>
                        <a:pt x="72" y="466"/>
                      </a:lnTo>
                      <a:lnTo>
                        <a:pt x="60" y="446"/>
                      </a:lnTo>
                      <a:lnTo>
                        <a:pt x="64" y="446"/>
                      </a:lnTo>
                      <a:lnTo>
                        <a:pt x="66" y="442"/>
                      </a:lnTo>
                      <a:lnTo>
                        <a:pt x="64" y="434"/>
                      </a:lnTo>
                      <a:lnTo>
                        <a:pt x="60" y="420"/>
                      </a:lnTo>
                      <a:lnTo>
                        <a:pt x="54" y="408"/>
                      </a:lnTo>
                      <a:lnTo>
                        <a:pt x="52" y="394"/>
                      </a:lnTo>
                      <a:lnTo>
                        <a:pt x="54" y="388"/>
                      </a:lnTo>
                      <a:lnTo>
                        <a:pt x="56" y="384"/>
                      </a:lnTo>
                      <a:lnTo>
                        <a:pt x="58" y="382"/>
                      </a:lnTo>
                      <a:lnTo>
                        <a:pt x="60" y="380"/>
                      </a:lnTo>
                      <a:lnTo>
                        <a:pt x="58" y="372"/>
                      </a:lnTo>
                      <a:lnTo>
                        <a:pt x="52" y="364"/>
                      </a:lnTo>
                      <a:lnTo>
                        <a:pt x="50" y="352"/>
                      </a:lnTo>
                      <a:lnTo>
                        <a:pt x="46" y="346"/>
                      </a:lnTo>
                      <a:lnTo>
                        <a:pt x="48" y="342"/>
                      </a:lnTo>
                      <a:lnTo>
                        <a:pt x="50" y="338"/>
                      </a:lnTo>
                      <a:lnTo>
                        <a:pt x="52" y="332"/>
                      </a:lnTo>
                      <a:lnTo>
                        <a:pt x="54" y="328"/>
                      </a:lnTo>
                      <a:lnTo>
                        <a:pt x="54" y="298"/>
                      </a:lnTo>
                      <a:lnTo>
                        <a:pt x="52" y="290"/>
                      </a:lnTo>
                      <a:lnTo>
                        <a:pt x="50" y="282"/>
                      </a:lnTo>
                      <a:lnTo>
                        <a:pt x="46" y="276"/>
                      </a:lnTo>
                      <a:lnTo>
                        <a:pt x="44" y="270"/>
                      </a:lnTo>
                      <a:lnTo>
                        <a:pt x="42" y="264"/>
                      </a:lnTo>
                      <a:lnTo>
                        <a:pt x="38" y="258"/>
                      </a:lnTo>
                      <a:lnTo>
                        <a:pt x="36" y="252"/>
                      </a:lnTo>
                      <a:lnTo>
                        <a:pt x="34" y="246"/>
                      </a:lnTo>
                      <a:lnTo>
                        <a:pt x="36" y="242"/>
                      </a:lnTo>
                      <a:lnTo>
                        <a:pt x="38" y="234"/>
                      </a:lnTo>
                      <a:lnTo>
                        <a:pt x="42" y="224"/>
                      </a:lnTo>
                      <a:lnTo>
                        <a:pt x="42" y="218"/>
                      </a:lnTo>
                      <a:lnTo>
                        <a:pt x="38" y="216"/>
                      </a:lnTo>
                      <a:lnTo>
                        <a:pt x="36" y="212"/>
                      </a:lnTo>
                      <a:lnTo>
                        <a:pt x="34" y="208"/>
                      </a:lnTo>
                      <a:lnTo>
                        <a:pt x="36" y="194"/>
                      </a:lnTo>
                      <a:lnTo>
                        <a:pt x="42" y="184"/>
                      </a:lnTo>
                      <a:lnTo>
                        <a:pt x="50" y="172"/>
                      </a:lnTo>
                      <a:lnTo>
                        <a:pt x="54" y="164"/>
                      </a:lnTo>
                      <a:lnTo>
                        <a:pt x="50" y="158"/>
                      </a:lnTo>
                      <a:lnTo>
                        <a:pt x="48" y="152"/>
                      </a:lnTo>
                      <a:lnTo>
                        <a:pt x="46" y="134"/>
                      </a:lnTo>
                      <a:lnTo>
                        <a:pt x="48" y="126"/>
                      </a:lnTo>
                      <a:lnTo>
                        <a:pt x="50" y="122"/>
                      </a:lnTo>
                      <a:lnTo>
                        <a:pt x="56" y="118"/>
                      </a:lnTo>
                      <a:lnTo>
                        <a:pt x="62" y="112"/>
                      </a:lnTo>
                      <a:lnTo>
                        <a:pt x="64" y="106"/>
                      </a:lnTo>
                      <a:lnTo>
                        <a:pt x="64" y="102"/>
                      </a:lnTo>
                      <a:lnTo>
                        <a:pt x="62" y="88"/>
                      </a:lnTo>
                      <a:lnTo>
                        <a:pt x="60" y="90"/>
                      </a:lnTo>
                      <a:lnTo>
                        <a:pt x="56" y="90"/>
                      </a:lnTo>
                      <a:lnTo>
                        <a:pt x="52" y="90"/>
                      </a:lnTo>
                      <a:lnTo>
                        <a:pt x="50" y="86"/>
                      </a:lnTo>
                      <a:lnTo>
                        <a:pt x="48" y="80"/>
                      </a:lnTo>
                      <a:lnTo>
                        <a:pt x="42" y="60"/>
                      </a:lnTo>
                      <a:lnTo>
                        <a:pt x="40" y="56"/>
                      </a:lnTo>
                      <a:lnTo>
                        <a:pt x="36" y="54"/>
                      </a:lnTo>
                      <a:lnTo>
                        <a:pt x="34" y="52"/>
                      </a:lnTo>
                      <a:lnTo>
                        <a:pt x="32" y="50"/>
                      </a:lnTo>
                      <a:lnTo>
                        <a:pt x="28" y="20"/>
                      </a:lnTo>
                      <a:lnTo>
                        <a:pt x="22" y="8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0" y="8"/>
                      </a:lnTo>
                      <a:lnTo>
                        <a:pt x="4" y="18"/>
                      </a:lnTo>
                      <a:lnTo>
                        <a:pt x="8" y="32"/>
                      </a:lnTo>
                      <a:lnTo>
                        <a:pt x="12" y="48"/>
                      </a:lnTo>
                      <a:lnTo>
                        <a:pt x="14" y="66"/>
                      </a:lnTo>
                      <a:lnTo>
                        <a:pt x="10" y="80"/>
                      </a:lnTo>
                      <a:lnTo>
                        <a:pt x="8" y="96"/>
                      </a:lnTo>
                      <a:lnTo>
                        <a:pt x="12" y="102"/>
                      </a:lnTo>
                      <a:lnTo>
                        <a:pt x="16" y="106"/>
                      </a:lnTo>
                      <a:lnTo>
                        <a:pt x="18" y="118"/>
                      </a:lnTo>
                      <a:lnTo>
                        <a:pt x="18" y="134"/>
                      </a:lnTo>
                      <a:lnTo>
                        <a:pt x="16" y="162"/>
                      </a:lnTo>
                      <a:lnTo>
                        <a:pt x="10" y="192"/>
                      </a:lnTo>
                      <a:lnTo>
                        <a:pt x="12" y="198"/>
                      </a:lnTo>
                      <a:lnTo>
                        <a:pt x="14" y="202"/>
                      </a:lnTo>
                      <a:lnTo>
                        <a:pt x="16" y="206"/>
                      </a:lnTo>
                      <a:lnTo>
                        <a:pt x="18" y="210"/>
                      </a:lnTo>
                      <a:lnTo>
                        <a:pt x="18" y="214"/>
                      </a:lnTo>
                      <a:lnTo>
                        <a:pt x="16" y="214"/>
                      </a:lnTo>
                      <a:lnTo>
                        <a:pt x="14" y="216"/>
                      </a:lnTo>
                      <a:lnTo>
                        <a:pt x="14" y="218"/>
                      </a:lnTo>
                      <a:lnTo>
                        <a:pt x="14" y="236"/>
                      </a:lnTo>
                      <a:lnTo>
                        <a:pt x="20" y="252"/>
                      </a:lnTo>
                      <a:lnTo>
                        <a:pt x="22" y="268"/>
                      </a:lnTo>
                      <a:lnTo>
                        <a:pt x="24" y="286"/>
                      </a:lnTo>
                      <a:lnTo>
                        <a:pt x="22" y="302"/>
                      </a:lnTo>
                      <a:lnTo>
                        <a:pt x="22" y="310"/>
                      </a:lnTo>
                      <a:lnTo>
                        <a:pt x="20" y="318"/>
                      </a:lnTo>
                      <a:lnTo>
                        <a:pt x="22" y="326"/>
                      </a:lnTo>
                      <a:lnTo>
                        <a:pt x="22" y="332"/>
                      </a:lnTo>
                      <a:lnTo>
                        <a:pt x="20" y="340"/>
                      </a:lnTo>
                      <a:lnTo>
                        <a:pt x="16" y="346"/>
                      </a:lnTo>
                      <a:lnTo>
                        <a:pt x="12" y="350"/>
                      </a:lnTo>
                      <a:lnTo>
                        <a:pt x="10" y="352"/>
                      </a:lnTo>
                      <a:lnTo>
                        <a:pt x="10" y="358"/>
                      </a:lnTo>
                      <a:lnTo>
                        <a:pt x="12" y="362"/>
                      </a:lnTo>
                      <a:lnTo>
                        <a:pt x="18" y="372"/>
                      </a:lnTo>
                      <a:lnTo>
                        <a:pt x="22" y="380"/>
                      </a:lnTo>
                      <a:lnTo>
                        <a:pt x="24" y="388"/>
                      </a:lnTo>
                      <a:lnTo>
                        <a:pt x="24" y="404"/>
                      </a:lnTo>
                      <a:lnTo>
                        <a:pt x="26" y="418"/>
                      </a:lnTo>
                      <a:lnTo>
                        <a:pt x="28" y="436"/>
                      </a:lnTo>
                      <a:lnTo>
                        <a:pt x="34" y="456"/>
                      </a:lnTo>
                      <a:lnTo>
                        <a:pt x="36" y="462"/>
                      </a:lnTo>
                      <a:lnTo>
                        <a:pt x="40" y="462"/>
                      </a:lnTo>
                      <a:lnTo>
                        <a:pt x="44" y="462"/>
                      </a:lnTo>
                      <a:lnTo>
                        <a:pt x="46" y="462"/>
                      </a:lnTo>
                      <a:lnTo>
                        <a:pt x="46" y="460"/>
                      </a:lnTo>
                      <a:lnTo>
                        <a:pt x="44" y="448"/>
                      </a:lnTo>
                      <a:lnTo>
                        <a:pt x="40" y="436"/>
                      </a:lnTo>
                      <a:lnTo>
                        <a:pt x="44" y="434"/>
                      </a:lnTo>
                      <a:lnTo>
                        <a:pt x="50" y="434"/>
                      </a:lnTo>
                      <a:lnTo>
                        <a:pt x="52" y="442"/>
                      </a:lnTo>
                      <a:lnTo>
                        <a:pt x="52" y="456"/>
                      </a:lnTo>
                      <a:lnTo>
                        <a:pt x="54" y="462"/>
                      </a:lnTo>
                      <a:lnTo>
                        <a:pt x="56" y="466"/>
                      </a:lnTo>
                      <a:lnTo>
                        <a:pt x="56" y="480"/>
                      </a:lnTo>
                      <a:lnTo>
                        <a:pt x="50" y="482"/>
                      </a:lnTo>
                      <a:lnTo>
                        <a:pt x="44" y="482"/>
                      </a:lnTo>
                      <a:lnTo>
                        <a:pt x="46" y="486"/>
                      </a:lnTo>
                      <a:lnTo>
                        <a:pt x="48" y="490"/>
                      </a:lnTo>
                      <a:lnTo>
                        <a:pt x="50" y="492"/>
                      </a:lnTo>
                      <a:lnTo>
                        <a:pt x="50" y="496"/>
                      </a:lnTo>
                      <a:lnTo>
                        <a:pt x="50" y="502"/>
                      </a:lnTo>
                      <a:lnTo>
                        <a:pt x="46" y="506"/>
                      </a:lnTo>
                      <a:lnTo>
                        <a:pt x="42" y="512"/>
                      </a:lnTo>
                      <a:lnTo>
                        <a:pt x="40" y="518"/>
                      </a:lnTo>
                      <a:lnTo>
                        <a:pt x="42" y="522"/>
                      </a:lnTo>
                      <a:lnTo>
                        <a:pt x="46" y="524"/>
                      </a:lnTo>
                      <a:lnTo>
                        <a:pt x="56" y="526"/>
                      </a:lnTo>
                      <a:lnTo>
                        <a:pt x="54" y="530"/>
                      </a:lnTo>
                      <a:lnTo>
                        <a:pt x="56" y="534"/>
                      </a:lnTo>
                      <a:lnTo>
                        <a:pt x="58" y="540"/>
                      </a:lnTo>
                      <a:lnTo>
                        <a:pt x="58" y="544"/>
                      </a:lnTo>
                      <a:lnTo>
                        <a:pt x="50" y="544"/>
                      </a:lnTo>
                      <a:lnTo>
                        <a:pt x="50" y="554"/>
                      </a:lnTo>
                      <a:lnTo>
                        <a:pt x="54" y="560"/>
                      </a:lnTo>
                      <a:lnTo>
                        <a:pt x="62" y="568"/>
                      </a:lnTo>
                      <a:lnTo>
                        <a:pt x="62" y="572"/>
                      </a:lnTo>
                      <a:lnTo>
                        <a:pt x="62" y="576"/>
                      </a:lnTo>
                      <a:lnTo>
                        <a:pt x="66" y="582"/>
                      </a:lnTo>
                      <a:lnTo>
                        <a:pt x="74" y="594"/>
                      </a:lnTo>
                      <a:lnTo>
                        <a:pt x="80" y="602"/>
                      </a:lnTo>
                      <a:lnTo>
                        <a:pt x="86" y="606"/>
                      </a:lnTo>
                      <a:lnTo>
                        <a:pt x="96" y="606"/>
                      </a:lnTo>
                      <a:lnTo>
                        <a:pt x="94" y="618"/>
                      </a:lnTo>
                      <a:lnTo>
                        <a:pt x="96" y="622"/>
                      </a:lnTo>
                      <a:lnTo>
                        <a:pt x="100" y="626"/>
                      </a:lnTo>
                      <a:lnTo>
                        <a:pt x="96" y="630"/>
                      </a:lnTo>
                      <a:lnTo>
                        <a:pt x="106" y="640"/>
                      </a:lnTo>
                      <a:lnTo>
                        <a:pt x="122" y="648"/>
                      </a:lnTo>
                      <a:lnTo>
                        <a:pt x="154" y="660"/>
                      </a:lnTo>
                      <a:lnTo>
                        <a:pt x="156" y="664"/>
                      </a:lnTo>
                      <a:lnTo>
                        <a:pt x="158" y="666"/>
                      </a:lnTo>
                      <a:lnTo>
                        <a:pt x="160" y="668"/>
                      </a:lnTo>
                      <a:lnTo>
                        <a:pt x="164" y="670"/>
                      </a:lnTo>
                      <a:lnTo>
                        <a:pt x="172" y="672"/>
                      </a:lnTo>
                      <a:lnTo>
                        <a:pt x="178" y="674"/>
                      </a:lnTo>
                      <a:lnTo>
                        <a:pt x="192" y="678"/>
                      </a:lnTo>
                      <a:lnTo>
                        <a:pt x="174" y="6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1" name="iSļïḑé">
                  <a:extLst>
                    <a:ext uri="{FF2B5EF4-FFF2-40B4-BE49-F238E27FC236}">
                      <a16:creationId xmlns:a16="http://schemas.microsoft.com/office/drawing/2014/main" id="{D455818E-6142-4BE7-B9B2-11E200414A02}"/>
                    </a:ext>
                  </a:extLst>
                </p:cNvPr>
                <p:cNvSpPr/>
                <p:nvPr/>
              </p:nvSpPr>
              <p:spPr bwMode="auto">
                <a:xfrm>
                  <a:off x="2706223" y="5462077"/>
                  <a:ext cx="118441" cy="93870"/>
                </a:xfrm>
                <a:custGeom>
                  <a:avLst/>
                  <a:gdLst>
                    <a:gd name="T0" fmla="*/ 0 w 68"/>
                    <a:gd name="T1" fmla="*/ 0 h 56"/>
                    <a:gd name="T2" fmla="*/ 2147483647 w 68"/>
                    <a:gd name="T3" fmla="*/ 2147483647 h 56"/>
                    <a:gd name="T4" fmla="*/ 2147483647 w 68"/>
                    <a:gd name="T5" fmla="*/ 2147483647 h 56"/>
                    <a:gd name="T6" fmla="*/ 2147483647 w 68"/>
                    <a:gd name="T7" fmla="*/ 2147483647 h 56"/>
                    <a:gd name="T8" fmla="*/ 2147483647 w 68"/>
                    <a:gd name="T9" fmla="*/ 2147483647 h 56"/>
                    <a:gd name="T10" fmla="*/ 2147483647 w 68"/>
                    <a:gd name="T11" fmla="*/ 2147483647 h 56"/>
                    <a:gd name="T12" fmla="*/ 2147483647 w 68"/>
                    <a:gd name="T13" fmla="*/ 2147483647 h 56"/>
                    <a:gd name="T14" fmla="*/ 2147483647 w 68"/>
                    <a:gd name="T15" fmla="*/ 2147483647 h 56"/>
                    <a:gd name="T16" fmla="*/ 2147483647 w 68"/>
                    <a:gd name="T17" fmla="*/ 2147483647 h 56"/>
                    <a:gd name="T18" fmla="*/ 2147483647 w 68"/>
                    <a:gd name="T19" fmla="*/ 2147483647 h 56"/>
                    <a:gd name="T20" fmla="*/ 2147483647 w 68"/>
                    <a:gd name="T21" fmla="*/ 2147483647 h 56"/>
                    <a:gd name="T22" fmla="*/ 2147483647 w 68"/>
                    <a:gd name="T23" fmla="*/ 2147483647 h 56"/>
                    <a:gd name="T24" fmla="*/ 2147483647 w 68"/>
                    <a:gd name="T25" fmla="*/ 2147483647 h 56"/>
                    <a:gd name="T26" fmla="*/ 0 w 68"/>
                    <a:gd name="T27" fmla="*/ 0 h 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8"/>
                    <a:gd name="T43" fmla="*/ 0 h 56"/>
                    <a:gd name="T44" fmla="*/ 68 w 68"/>
                    <a:gd name="T45" fmla="*/ 56 h 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8" h="5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14"/>
                      </a:lnTo>
                      <a:lnTo>
                        <a:pt x="28" y="26"/>
                      </a:lnTo>
                      <a:lnTo>
                        <a:pt x="40" y="30"/>
                      </a:lnTo>
                      <a:lnTo>
                        <a:pt x="50" y="32"/>
                      </a:lnTo>
                      <a:lnTo>
                        <a:pt x="62" y="36"/>
                      </a:lnTo>
                      <a:lnTo>
                        <a:pt x="66" y="38"/>
                      </a:lnTo>
                      <a:lnTo>
                        <a:pt x="68" y="42"/>
                      </a:lnTo>
                      <a:lnTo>
                        <a:pt x="48" y="52"/>
                      </a:lnTo>
                      <a:lnTo>
                        <a:pt x="40" y="54"/>
                      </a:lnTo>
                      <a:lnTo>
                        <a:pt x="28" y="56"/>
                      </a:lnTo>
                      <a:lnTo>
                        <a:pt x="18" y="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2" name="ïṥľïḑe">
                  <a:extLst>
                    <a:ext uri="{FF2B5EF4-FFF2-40B4-BE49-F238E27FC236}">
                      <a16:creationId xmlns:a16="http://schemas.microsoft.com/office/drawing/2014/main" id="{79BE2E2D-EDE6-4A71-BC65-90F018458235}"/>
                    </a:ext>
                  </a:extLst>
                </p:cNvPr>
                <p:cNvSpPr/>
                <p:nvPr/>
              </p:nvSpPr>
              <p:spPr bwMode="auto">
                <a:xfrm>
                  <a:off x="2142942" y="3489388"/>
                  <a:ext cx="322269" cy="507184"/>
                </a:xfrm>
                <a:custGeom>
                  <a:avLst/>
                  <a:gdLst>
                    <a:gd name="T0" fmla="*/ 2147483647 w 184"/>
                    <a:gd name="T1" fmla="*/ 2147483647 h 304"/>
                    <a:gd name="T2" fmla="*/ 2147483647 w 184"/>
                    <a:gd name="T3" fmla="*/ 2147483647 h 304"/>
                    <a:gd name="T4" fmla="*/ 2147483647 w 184"/>
                    <a:gd name="T5" fmla="*/ 2147483647 h 304"/>
                    <a:gd name="T6" fmla="*/ 2147483647 w 184"/>
                    <a:gd name="T7" fmla="*/ 2147483647 h 304"/>
                    <a:gd name="T8" fmla="*/ 2147483647 w 184"/>
                    <a:gd name="T9" fmla="*/ 2147483647 h 304"/>
                    <a:gd name="T10" fmla="*/ 2147483647 w 184"/>
                    <a:gd name="T11" fmla="*/ 2147483647 h 304"/>
                    <a:gd name="T12" fmla="*/ 2147483647 w 184"/>
                    <a:gd name="T13" fmla="*/ 2147483647 h 304"/>
                    <a:gd name="T14" fmla="*/ 2147483647 w 184"/>
                    <a:gd name="T15" fmla="*/ 2147483647 h 304"/>
                    <a:gd name="T16" fmla="*/ 2147483647 w 184"/>
                    <a:gd name="T17" fmla="*/ 2147483647 h 304"/>
                    <a:gd name="T18" fmla="*/ 2147483647 w 184"/>
                    <a:gd name="T19" fmla="*/ 2147483647 h 304"/>
                    <a:gd name="T20" fmla="*/ 2147483647 w 184"/>
                    <a:gd name="T21" fmla="*/ 2147483647 h 304"/>
                    <a:gd name="T22" fmla="*/ 2147483647 w 184"/>
                    <a:gd name="T23" fmla="*/ 2147483647 h 304"/>
                    <a:gd name="T24" fmla="*/ 2147483647 w 184"/>
                    <a:gd name="T25" fmla="*/ 2147483647 h 304"/>
                    <a:gd name="T26" fmla="*/ 2147483647 w 184"/>
                    <a:gd name="T27" fmla="*/ 2147483647 h 304"/>
                    <a:gd name="T28" fmla="*/ 2147483647 w 184"/>
                    <a:gd name="T29" fmla="*/ 2147483647 h 304"/>
                    <a:gd name="T30" fmla="*/ 2147483647 w 184"/>
                    <a:gd name="T31" fmla="*/ 2147483647 h 304"/>
                    <a:gd name="T32" fmla="*/ 2147483647 w 184"/>
                    <a:gd name="T33" fmla="*/ 2147483647 h 304"/>
                    <a:gd name="T34" fmla="*/ 2147483647 w 184"/>
                    <a:gd name="T35" fmla="*/ 2147483647 h 304"/>
                    <a:gd name="T36" fmla="*/ 2147483647 w 184"/>
                    <a:gd name="T37" fmla="*/ 2147483647 h 304"/>
                    <a:gd name="T38" fmla="*/ 2147483647 w 184"/>
                    <a:gd name="T39" fmla="*/ 2147483647 h 304"/>
                    <a:gd name="T40" fmla="*/ 2147483647 w 184"/>
                    <a:gd name="T41" fmla="*/ 2147483647 h 304"/>
                    <a:gd name="T42" fmla="*/ 2147483647 w 184"/>
                    <a:gd name="T43" fmla="*/ 2147483647 h 304"/>
                    <a:gd name="T44" fmla="*/ 2147483647 w 184"/>
                    <a:gd name="T45" fmla="*/ 2147483647 h 304"/>
                    <a:gd name="T46" fmla="*/ 2147483647 w 184"/>
                    <a:gd name="T47" fmla="*/ 2147483647 h 304"/>
                    <a:gd name="T48" fmla="*/ 2147483647 w 184"/>
                    <a:gd name="T49" fmla="*/ 2147483647 h 304"/>
                    <a:gd name="T50" fmla="*/ 2147483647 w 184"/>
                    <a:gd name="T51" fmla="*/ 2147483647 h 304"/>
                    <a:gd name="T52" fmla="*/ 2147483647 w 184"/>
                    <a:gd name="T53" fmla="*/ 2147483647 h 304"/>
                    <a:gd name="T54" fmla="*/ 2147483647 w 184"/>
                    <a:gd name="T55" fmla="*/ 2147483647 h 304"/>
                    <a:gd name="T56" fmla="*/ 2147483647 w 184"/>
                    <a:gd name="T57" fmla="*/ 2147483647 h 304"/>
                    <a:gd name="T58" fmla="*/ 2147483647 w 184"/>
                    <a:gd name="T59" fmla="*/ 2147483647 h 304"/>
                    <a:gd name="T60" fmla="*/ 2147483647 w 184"/>
                    <a:gd name="T61" fmla="*/ 2147483647 h 304"/>
                    <a:gd name="T62" fmla="*/ 2147483647 w 184"/>
                    <a:gd name="T63" fmla="*/ 2147483647 h 304"/>
                    <a:gd name="T64" fmla="*/ 2147483647 w 184"/>
                    <a:gd name="T65" fmla="*/ 2147483647 h 304"/>
                    <a:gd name="T66" fmla="*/ 2147483647 w 184"/>
                    <a:gd name="T67" fmla="*/ 2147483647 h 304"/>
                    <a:gd name="T68" fmla="*/ 2147483647 w 184"/>
                    <a:gd name="T69" fmla="*/ 2147483647 h 304"/>
                    <a:gd name="T70" fmla="*/ 2147483647 w 184"/>
                    <a:gd name="T71" fmla="*/ 2147483647 h 304"/>
                    <a:gd name="T72" fmla="*/ 2147483647 w 184"/>
                    <a:gd name="T73" fmla="*/ 2147483647 h 304"/>
                    <a:gd name="T74" fmla="*/ 2147483647 w 184"/>
                    <a:gd name="T75" fmla="*/ 2147483647 h 304"/>
                    <a:gd name="T76" fmla="*/ 2147483647 w 184"/>
                    <a:gd name="T77" fmla="*/ 2147483647 h 304"/>
                    <a:gd name="T78" fmla="*/ 2147483647 w 184"/>
                    <a:gd name="T79" fmla="*/ 2147483647 h 304"/>
                    <a:gd name="T80" fmla="*/ 2147483647 w 184"/>
                    <a:gd name="T81" fmla="*/ 2147483647 h 304"/>
                    <a:gd name="T82" fmla="*/ 2147483647 w 184"/>
                    <a:gd name="T83" fmla="*/ 2147483647 h 304"/>
                    <a:gd name="T84" fmla="*/ 2147483647 w 184"/>
                    <a:gd name="T85" fmla="*/ 2147483647 h 304"/>
                    <a:gd name="T86" fmla="*/ 2147483647 w 184"/>
                    <a:gd name="T87" fmla="*/ 2147483647 h 304"/>
                    <a:gd name="T88" fmla="*/ 2147483647 w 184"/>
                    <a:gd name="T89" fmla="*/ 2147483647 h 304"/>
                    <a:gd name="T90" fmla="*/ 0 w 184"/>
                    <a:gd name="T91" fmla="*/ 2147483647 h 3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4"/>
                    <a:gd name="T139" fmla="*/ 0 h 304"/>
                    <a:gd name="T140" fmla="*/ 184 w 184"/>
                    <a:gd name="T141" fmla="*/ 304 h 3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4" h="304">
                      <a:moveTo>
                        <a:pt x="2" y="204"/>
                      </a:moveTo>
                      <a:lnTo>
                        <a:pt x="2" y="194"/>
                      </a:lnTo>
                      <a:lnTo>
                        <a:pt x="6" y="184"/>
                      </a:lnTo>
                      <a:lnTo>
                        <a:pt x="8" y="178"/>
                      </a:lnTo>
                      <a:lnTo>
                        <a:pt x="18" y="176"/>
                      </a:lnTo>
                      <a:lnTo>
                        <a:pt x="18" y="172"/>
                      </a:lnTo>
                      <a:lnTo>
                        <a:pt x="22" y="166"/>
                      </a:lnTo>
                      <a:lnTo>
                        <a:pt x="26" y="162"/>
                      </a:lnTo>
                      <a:lnTo>
                        <a:pt x="28" y="158"/>
                      </a:lnTo>
                      <a:lnTo>
                        <a:pt x="26" y="142"/>
                      </a:lnTo>
                      <a:lnTo>
                        <a:pt x="24" y="124"/>
                      </a:lnTo>
                      <a:lnTo>
                        <a:pt x="26" y="118"/>
                      </a:lnTo>
                      <a:lnTo>
                        <a:pt x="28" y="114"/>
                      </a:lnTo>
                      <a:lnTo>
                        <a:pt x="26" y="106"/>
                      </a:lnTo>
                      <a:lnTo>
                        <a:pt x="22" y="100"/>
                      </a:lnTo>
                      <a:lnTo>
                        <a:pt x="18" y="96"/>
                      </a:lnTo>
                      <a:lnTo>
                        <a:pt x="18" y="90"/>
                      </a:lnTo>
                      <a:lnTo>
                        <a:pt x="16" y="90"/>
                      </a:lnTo>
                      <a:lnTo>
                        <a:pt x="22" y="86"/>
                      </a:lnTo>
                      <a:lnTo>
                        <a:pt x="28" y="82"/>
                      </a:lnTo>
                      <a:lnTo>
                        <a:pt x="26" y="76"/>
                      </a:lnTo>
                      <a:lnTo>
                        <a:pt x="26" y="70"/>
                      </a:lnTo>
                      <a:lnTo>
                        <a:pt x="28" y="68"/>
                      </a:lnTo>
                      <a:lnTo>
                        <a:pt x="32" y="72"/>
                      </a:lnTo>
                      <a:lnTo>
                        <a:pt x="40" y="74"/>
                      </a:lnTo>
                      <a:lnTo>
                        <a:pt x="42" y="64"/>
                      </a:lnTo>
                      <a:lnTo>
                        <a:pt x="46" y="62"/>
                      </a:lnTo>
                      <a:lnTo>
                        <a:pt x="48" y="58"/>
                      </a:lnTo>
                      <a:lnTo>
                        <a:pt x="52" y="58"/>
                      </a:lnTo>
                      <a:lnTo>
                        <a:pt x="56" y="54"/>
                      </a:lnTo>
                      <a:lnTo>
                        <a:pt x="58" y="48"/>
                      </a:lnTo>
                      <a:lnTo>
                        <a:pt x="60" y="42"/>
                      </a:lnTo>
                      <a:lnTo>
                        <a:pt x="60" y="34"/>
                      </a:lnTo>
                      <a:lnTo>
                        <a:pt x="62" y="30"/>
                      </a:lnTo>
                      <a:lnTo>
                        <a:pt x="66" y="26"/>
                      </a:lnTo>
                      <a:lnTo>
                        <a:pt x="72" y="24"/>
                      </a:lnTo>
                      <a:lnTo>
                        <a:pt x="80" y="24"/>
                      </a:lnTo>
                      <a:lnTo>
                        <a:pt x="82" y="20"/>
                      </a:lnTo>
                      <a:lnTo>
                        <a:pt x="86" y="18"/>
                      </a:lnTo>
                      <a:lnTo>
                        <a:pt x="98" y="14"/>
                      </a:lnTo>
                      <a:lnTo>
                        <a:pt x="110" y="10"/>
                      </a:lnTo>
                      <a:lnTo>
                        <a:pt x="118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lnTo>
                        <a:pt x="128" y="8"/>
                      </a:lnTo>
                      <a:lnTo>
                        <a:pt x="124" y="10"/>
                      </a:lnTo>
                      <a:lnTo>
                        <a:pt x="120" y="14"/>
                      </a:lnTo>
                      <a:lnTo>
                        <a:pt x="118" y="18"/>
                      </a:lnTo>
                      <a:lnTo>
                        <a:pt x="110" y="28"/>
                      </a:lnTo>
                      <a:lnTo>
                        <a:pt x="98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94" y="62"/>
                      </a:lnTo>
                      <a:lnTo>
                        <a:pt x="98" y="64"/>
                      </a:lnTo>
                      <a:lnTo>
                        <a:pt x="100" y="68"/>
                      </a:lnTo>
                      <a:lnTo>
                        <a:pt x="102" y="72"/>
                      </a:lnTo>
                      <a:lnTo>
                        <a:pt x="106" y="76"/>
                      </a:lnTo>
                      <a:lnTo>
                        <a:pt x="108" y="82"/>
                      </a:lnTo>
                      <a:lnTo>
                        <a:pt x="104" y="88"/>
                      </a:lnTo>
                      <a:lnTo>
                        <a:pt x="102" y="92"/>
                      </a:lnTo>
                      <a:lnTo>
                        <a:pt x="104" y="94"/>
                      </a:lnTo>
                      <a:lnTo>
                        <a:pt x="108" y="98"/>
                      </a:lnTo>
                      <a:lnTo>
                        <a:pt x="112" y="100"/>
                      </a:lnTo>
                      <a:lnTo>
                        <a:pt x="116" y="102"/>
                      </a:lnTo>
                      <a:lnTo>
                        <a:pt x="130" y="104"/>
                      </a:lnTo>
                      <a:lnTo>
                        <a:pt x="142" y="106"/>
                      </a:lnTo>
                      <a:lnTo>
                        <a:pt x="142" y="112"/>
                      </a:lnTo>
                      <a:lnTo>
                        <a:pt x="146" y="116"/>
                      </a:lnTo>
                      <a:lnTo>
                        <a:pt x="152" y="118"/>
                      </a:lnTo>
                      <a:lnTo>
                        <a:pt x="158" y="118"/>
                      </a:lnTo>
                      <a:lnTo>
                        <a:pt x="166" y="118"/>
                      </a:lnTo>
                      <a:lnTo>
                        <a:pt x="170" y="118"/>
                      </a:lnTo>
                      <a:lnTo>
                        <a:pt x="176" y="116"/>
                      </a:lnTo>
                      <a:lnTo>
                        <a:pt x="184" y="116"/>
                      </a:lnTo>
                      <a:lnTo>
                        <a:pt x="176" y="132"/>
                      </a:lnTo>
                      <a:lnTo>
                        <a:pt x="174" y="142"/>
                      </a:lnTo>
                      <a:lnTo>
                        <a:pt x="172" y="148"/>
                      </a:lnTo>
                      <a:lnTo>
                        <a:pt x="174" y="154"/>
                      </a:lnTo>
                      <a:lnTo>
                        <a:pt x="178" y="158"/>
                      </a:lnTo>
                      <a:lnTo>
                        <a:pt x="180" y="162"/>
                      </a:lnTo>
                      <a:lnTo>
                        <a:pt x="182" y="168"/>
                      </a:lnTo>
                      <a:lnTo>
                        <a:pt x="182" y="170"/>
                      </a:lnTo>
                      <a:lnTo>
                        <a:pt x="180" y="174"/>
                      </a:lnTo>
                      <a:lnTo>
                        <a:pt x="178" y="174"/>
                      </a:lnTo>
                      <a:lnTo>
                        <a:pt x="178" y="178"/>
                      </a:lnTo>
                      <a:lnTo>
                        <a:pt x="180" y="182"/>
                      </a:lnTo>
                      <a:lnTo>
                        <a:pt x="184" y="190"/>
                      </a:lnTo>
                      <a:lnTo>
                        <a:pt x="170" y="198"/>
                      </a:lnTo>
                      <a:lnTo>
                        <a:pt x="160" y="200"/>
                      </a:lnTo>
                      <a:lnTo>
                        <a:pt x="148" y="200"/>
                      </a:lnTo>
                      <a:lnTo>
                        <a:pt x="142" y="204"/>
                      </a:lnTo>
                      <a:lnTo>
                        <a:pt x="144" y="204"/>
                      </a:lnTo>
                      <a:lnTo>
                        <a:pt x="146" y="206"/>
                      </a:lnTo>
                      <a:lnTo>
                        <a:pt x="148" y="210"/>
                      </a:lnTo>
                      <a:lnTo>
                        <a:pt x="152" y="212"/>
                      </a:lnTo>
                      <a:lnTo>
                        <a:pt x="152" y="220"/>
                      </a:lnTo>
                      <a:lnTo>
                        <a:pt x="146" y="220"/>
                      </a:lnTo>
                      <a:lnTo>
                        <a:pt x="142" y="222"/>
                      </a:lnTo>
                      <a:lnTo>
                        <a:pt x="140" y="226"/>
                      </a:lnTo>
                      <a:lnTo>
                        <a:pt x="138" y="228"/>
                      </a:lnTo>
                      <a:lnTo>
                        <a:pt x="140" y="234"/>
                      </a:lnTo>
                      <a:lnTo>
                        <a:pt x="142" y="240"/>
                      </a:lnTo>
                      <a:lnTo>
                        <a:pt x="146" y="246"/>
                      </a:lnTo>
                      <a:lnTo>
                        <a:pt x="148" y="252"/>
                      </a:lnTo>
                      <a:lnTo>
                        <a:pt x="146" y="276"/>
                      </a:lnTo>
                      <a:lnTo>
                        <a:pt x="142" y="304"/>
                      </a:lnTo>
                      <a:lnTo>
                        <a:pt x="136" y="300"/>
                      </a:lnTo>
                      <a:lnTo>
                        <a:pt x="132" y="298"/>
                      </a:lnTo>
                      <a:lnTo>
                        <a:pt x="130" y="294"/>
                      </a:lnTo>
                      <a:lnTo>
                        <a:pt x="132" y="290"/>
                      </a:lnTo>
                      <a:lnTo>
                        <a:pt x="136" y="286"/>
                      </a:lnTo>
                      <a:lnTo>
                        <a:pt x="138" y="282"/>
                      </a:lnTo>
                      <a:lnTo>
                        <a:pt x="140" y="278"/>
                      </a:lnTo>
                      <a:lnTo>
                        <a:pt x="134" y="274"/>
                      </a:lnTo>
                      <a:lnTo>
                        <a:pt x="126" y="272"/>
                      </a:lnTo>
                      <a:lnTo>
                        <a:pt x="122" y="274"/>
                      </a:lnTo>
                      <a:lnTo>
                        <a:pt x="122" y="278"/>
                      </a:lnTo>
                      <a:lnTo>
                        <a:pt x="118" y="274"/>
                      </a:lnTo>
                      <a:lnTo>
                        <a:pt x="116" y="272"/>
                      </a:lnTo>
                      <a:lnTo>
                        <a:pt x="114" y="272"/>
                      </a:lnTo>
                      <a:lnTo>
                        <a:pt x="110" y="274"/>
                      </a:lnTo>
                      <a:lnTo>
                        <a:pt x="108" y="276"/>
                      </a:lnTo>
                      <a:lnTo>
                        <a:pt x="106" y="276"/>
                      </a:lnTo>
                      <a:lnTo>
                        <a:pt x="90" y="276"/>
                      </a:lnTo>
                      <a:lnTo>
                        <a:pt x="88" y="268"/>
                      </a:lnTo>
                      <a:lnTo>
                        <a:pt x="86" y="260"/>
                      </a:lnTo>
                      <a:lnTo>
                        <a:pt x="82" y="256"/>
                      </a:lnTo>
                      <a:lnTo>
                        <a:pt x="76" y="248"/>
                      </a:lnTo>
                      <a:lnTo>
                        <a:pt x="68" y="242"/>
                      </a:lnTo>
                      <a:lnTo>
                        <a:pt x="62" y="238"/>
                      </a:lnTo>
                      <a:lnTo>
                        <a:pt x="58" y="234"/>
                      </a:lnTo>
                      <a:lnTo>
                        <a:pt x="52" y="234"/>
                      </a:lnTo>
                      <a:lnTo>
                        <a:pt x="50" y="230"/>
                      </a:lnTo>
                      <a:lnTo>
                        <a:pt x="52" y="228"/>
                      </a:lnTo>
                      <a:lnTo>
                        <a:pt x="36" y="226"/>
                      </a:lnTo>
                      <a:lnTo>
                        <a:pt x="22" y="220"/>
                      </a:lnTo>
                      <a:lnTo>
                        <a:pt x="10" y="212"/>
                      </a:lnTo>
                      <a:lnTo>
                        <a:pt x="0" y="204"/>
                      </a:lnTo>
                      <a:lnTo>
                        <a:pt x="2" y="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3" name="ï$ļiḑe">
                  <a:extLst>
                    <a:ext uri="{FF2B5EF4-FFF2-40B4-BE49-F238E27FC236}">
                      <a16:creationId xmlns:a16="http://schemas.microsoft.com/office/drawing/2014/main" id="{6F519912-181A-4876-9FF8-C3B52D1BD51F}"/>
                    </a:ext>
                  </a:extLst>
                </p:cNvPr>
                <p:cNvSpPr/>
                <p:nvPr/>
              </p:nvSpPr>
              <p:spPr bwMode="auto">
                <a:xfrm>
                  <a:off x="3051904" y="1442442"/>
                  <a:ext cx="1094886" cy="574433"/>
                </a:xfrm>
                <a:custGeom>
                  <a:avLst/>
                  <a:gdLst>
                    <a:gd name="T0" fmla="*/ 2147483647 w 628"/>
                    <a:gd name="T1" fmla="*/ 2147483647 h 344"/>
                    <a:gd name="T2" fmla="*/ 2147483647 w 628"/>
                    <a:gd name="T3" fmla="*/ 2147483647 h 344"/>
                    <a:gd name="T4" fmla="*/ 2147483647 w 628"/>
                    <a:gd name="T5" fmla="*/ 2147483647 h 344"/>
                    <a:gd name="T6" fmla="*/ 2147483647 w 628"/>
                    <a:gd name="T7" fmla="*/ 2147483647 h 344"/>
                    <a:gd name="T8" fmla="*/ 2147483647 w 628"/>
                    <a:gd name="T9" fmla="*/ 2147483647 h 344"/>
                    <a:gd name="T10" fmla="*/ 2147483647 w 628"/>
                    <a:gd name="T11" fmla="*/ 2147483647 h 344"/>
                    <a:gd name="T12" fmla="*/ 2147483647 w 628"/>
                    <a:gd name="T13" fmla="*/ 2147483647 h 344"/>
                    <a:gd name="T14" fmla="*/ 2147483647 w 628"/>
                    <a:gd name="T15" fmla="*/ 2147483647 h 344"/>
                    <a:gd name="T16" fmla="*/ 2147483647 w 628"/>
                    <a:gd name="T17" fmla="*/ 2147483647 h 344"/>
                    <a:gd name="T18" fmla="*/ 2147483647 w 628"/>
                    <a:gd name="T19" fmla="*/ 2147483647 h 344"/>
                    <a:gd name="T20" fmla="*/ 2147483647 w 628"/>
                    <a:gd name="T21" fmla="*/ 2147483647 h 344"/>
                    <a:gd name="T22" fmla="*/ 2147483647 w 628"/>
                    <a:gd name="T23" fmla="*/ 2147483647 h 344"/>
                    <a:gd name="T24" fmla="*/ 2147483647 w 628"/>
                    <a:gd name="T25" fmla="*/ 2147483647 h 344"/>
                    <a:gd name="T26" fmla="*/ 2147483647 w 628"/>
                    <a:gd name="T27" fmla="*/ 2147483647 h 344"/>
                    <a:gd name="T28" fmla="*/ 2147483647 w 628"/>
                    <a:gd name="T29" fmla="*/ 2147483647 h 344"/>
                    <a:gd name="T30" fmla="*/ 2147483647 w 628"/>
                    <a:gd name="T31" fmla="*/ 2147483647 h 344"/>
                    <a:gd name="T32" fmla="*/ 2147483647 w 628"/>
                    <a:gd name="T33" fmla="*/ 2147483647 h 344"/>
                    <a:gd name="T34" fmla="*/ 2147483647 w 628"/>
                    <a:gd name="T35" fmla="*/ 2147483647 h 344"/>
                    <a:gd name="T36" fmla="*/ 2147483647 w 628"/>
                    <a:gd name="T37" fmla="*/ 2147483647 h 344"/>
                    <a:gd name="T38" fmla="*/ 2147483647 w 628"/>
                    <a:gd name="T39" fmla="*/ 2147483647 h 344"/>
                    <a:gd name="T40" fmla="*/ 2147483647 w 628"/>
                    <a:gd name="T41" fmla="*/ 2147483647 h 344"/>
                    <a:gd name="T42" fmla="*/ 2147483647 w 628"/>
                    <a:gd name="T43" fmla="*/ 2147483647 h 344"/>
                    <a:gd name="T44" fmla="*/ 2147483647 w 628"/>
                    <a:gd name="T45" fmla="*/ 2147483647 h 344"/>
                    <a:gd name="T46" fmla="*/ 2147483647 w 628"/>
                    <a:gd name="T47" fmla="*/ 2147483647 h 344"/>
                    <a:gd name="T48" fmla="*/ 2147483647 w 628"/>
                    <a:gd name="T49" fmla="*/ 2147483647 h 344"/>
                    <a:gd name="T50" fmla="*/ 2147483647 w 628"/>
                    <a:gd name="T51" fmla="*/ 2147483647 h 344"/>
                    <a:gd name="T52" fmla="*/ 2147483647 w 628"/>
                    <a:gd name="T53" fmla="*/ 2147483647 h 344"/>
                    <a:gd name="T54" fmla="*/ 2147483647 w 628"/>
                    <a:gd name="T55" fmla="*/ 2147483647 h 344"/>
                    <a:gd name="T56" fmla="*/ 2147483647 w 628"/>
                    <a:gd name="T57" fmla="*/ 2147483647 h 344"/>
                    <a:gd name="T58" fmla="*/ 2147483647 w 628"/>
                    <a:gd name="T59" fmla="*/ 2147483647 h 344"/>
                    <a:gd name="T60" fmla="*/ 0 w 628"/>
                    <a:gd name="T61" fmla="*/ 2147483647 h 344"/>
                    <a:gd name="T62" fmla="*/ 2147483647 w 628"/>
                    <a:gd name="T63" fmla="*/ 2147483647 h 344"/>
                    <a:gd name="T64" fmla="*/ 2147483647 w 628"/>
                    <a:gd name="T65" fmla="*/ 2147483647 h 344"/>
                    <a:gd name="T66" fmla="*/ 2147483647 w 628"/>
                    <a:gd name="T67" fmla="*/ 2147483647 h 344"/>
                    <a:gd name="T68" fmla="*/ 2147483647 w 628"/>
                    <a:gd name="T69" fmla="*/ 2147483647 h 344"/>
                    <a:gd name="T70" fmla="*/ 2147483647 w 628"/>
                    <a:gd name="T71" fmla="*/ 2147483647 h 344"/>
                    <a:gd name="T72" fmla="*/ 2147483647 w 628"/>
                    <a:gd name="T73" fmla="*/ 2147483647 h 344"/>
                    <a:gd name="T74" fmla="*/ 2147483647 w 628"/>
                    <a:gd name="T75" fmla="*/ 2147483647 h 344"/>
                    <a:gd name="T76" fmla="*/ 2147483647 w 628"/>
                    <a:gd name="T77" fmla="*/ 2147483647 h 344"/>
                    <a:gd name="T78" fmla="*/ 2147483647 w 628"/>
                    <a:gd name="T79" fmla="*/ 2147483647 h 344"/>
                    <a:gd name="T80" fmla="*/ 2147483647 w 628"/>
                    <a:gd name="T81" fmla="*/ 2147483647 h 344"/>
                    <a:gd name="T82" fmla="*/ 2147483647 w 628"/>
                    <a:gd name="T83" fmla="*/ 2147483647 h 344"/>
                    <a:gd name="T84" fmla="*/ 2147483647 w 628"/>
                    <a:gd name="T85" fmla="*/ 2147483647 h 344"/>
                    <a:gd name="T86" fmla="*/ 2147483647 w 628"/>
                    <a:gd name="T87" fmla="*/ 2147483647 h 344"/>
                    <a:gd name="T88" fmla="*/ 2147483647 w 628"/>
                    <a:gd name="T89" fmla="*/ 2147483647 h 344"/>
                    <a:gd name="T90" fmla="*/ 2147483647 w 628"/>
                    <a:gd name="T91" fmla="*/ 2147483647 h 344"/>
                    <a:gd name="T92" fmla="*/ 2147483647 w 628"/>
                    <a:gd name="T93" fmla="*/ 2147483647 h 344"/>
                    <a:gd name="T94" fmla="*/ 2147483647 w 628"/>
                    <a:gd name="T95" fmla="*/ 2147483647 h 344"/>
                    <a:gd name="T96" fmla="*/ 2147483647 w 628"/>
                    <a:gd name="T97" fmla="*/ 2147483647 h 344"/>
                    <a:gd name="T98" fmla="*/ 2147483647 w 628"/>
                    <a:gd name="T99" fmla="*/ 2147483647 h 344"/>
                    <a:gd name="T100" fmla="*/ 2147483647 w 628"/>
                    <a:gd name="T101" fmla="*/ 2147483647 h 344"/>
                    <a:gd name="T102" fmla="*/ 2147483647 w 628"/>
                    <a:gd name="T103" fmla="*/ 2147483647 h 344"/>
                    <a:gd name="T104" fmla="*/ 2147483647 w 628"/>
                    <a:gd name="T105" fmla="*/ 2147483647 h 344"/>
                    <a:gd name="T106" fmla="*/ 2147483647 w 628"/>
                    <a:gd name="T107" fmla="*/ 2147483647 h 344"/>
                    <a:gd name="T108" fmla="*/ 2147483647 w 628"/>
                    <a:gd name="T109" fmla="*/ 2147483647 h 344"/>
                    <a:gd name="T110" fmla="*/ 2147483647 w 628"/>
                    <a:gd name="T111" fmla="*/ 2147483647 h 344"/>
                    <a:gd name="T112" fmla="*/ 2147483647 w 628"/>
                    <a:gd name="T113" fmla="*/ 2147483647 h 344"/>
                    <a:gd name="T114" fmla="*/ 2147483647 w 628"/>
                    <a:gd name="T115" fmla="*/ 2147483647 h 344"/>
                    <a:gd name="T116" fmla="*/ 2147483647 w 628"/>
                    <a:gd name="T117" fmla="*/ 2147483647 h 344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628"/>
                    <a:gd name="T178" fmla="*/ 0 h 344"/>
                    <a:gd name="T179" fmla="*/ 628 w 628"/>
                    <a:gd name="T180" fmla="*/ 344 h 344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628" h="344">
                      <a:moveTo>
                        <a:pt x="488" y="180"/>
                      </a:moveTo>
                      <a:lnTo>
                        <a:pt x="464" y="192"/>
                      </a:lnTo>
                      <a:lnTo>
                        <a:pt x="436" y="202"/>
                      </a:lnTo>
                      <a:lnTo>
                        <a:pt x="406" y="208"/>
                      </a:lnTo>
                      <a:lnTo>
                        <a:pt x="390" y="210"/>
                      </a:lnTo>
                      <a:lnTo>
                        <a:pt x="376" y="210"/>
                      </a:lnTo>
                      <a:lnTo>
                        <a:pt x="372" y="210"/>
                      </a:lnTo>
                      <a:lnTo>
                        <a:pt x="370" y="208"/>
                      </a:lnTo>
                      <a:lnTo>
                        <a:pt x="364" y="206"/>
                      </a:lnTo>
                      <a:lnTo>
                        <a:pt x="360" y="212"/>
                      </a:lnTo>
                      <a:lnTo>
                        <a:pt x="356" y="220"/>
                      </a:lnTo>
                      <a:lnTo>
                        <a:pt x="350" y="226"/>
                      </a:lnTo>
                      <a:lnTo>
                        <a:pt x="340" y="232"/>
                      </a:lnTo>
                      <a:lnTo>
                        <a:pt x="334" y="236"/>
                      </a:lnTo>
                      <a:lnTo>
                        <a:pt x="324" y="240"/>
                      </a:lnTo>
                      <a:lnTo>
                        <a:pt x="314" y="242"/>
                      </a:lnTo>
                      <a:lnTo>
                        <a:pt x="306" y="244"/>
                      </a:lnTo>
                      <a:lnTo>
                        <a:pt x="300" y="244"/>
                      </a:lnTo>
                      <a:lnTo>
                        <a:pt x="296" y="246"/>
                      </a:lnTo>
                      <a:lnTo>
                        <a:pt x="292" y="250"/>
                      </a:lnTo>
                      <a:lnTo>
                        <a:pt x="286" y="250"/>
                      </a:lnTo>
                      <a:lnTo>
                        <a:pt x="274" y="250"/>
                      </a:lnTo>
                      <a:lnTo>
                        <a:pt x="260" y="252"/>
                      </a:lnTo>
                      <a:lnTo>
                        <a:pt x="252" y="256"/>
                      </a:lnTo>
                      <a:lnTo>
                        <a:pt x="252" y="258"/>
                      </a:lnTo>
                      <a:lnTo>
                        <a:pt x="252" y="260"/>
                      </a:lnTo>
                      <a:lnTo>
                        <a:pt x="252" y="262"/>
                      </a:lnTo>
                      <a:lnTo>
                        <a:pt x="256" y="266"/>
                      </a:lnTo>
                      <a:lnTo>
                        <a:pt x="252" y="270"/>
                      </a:lnTo>
                      <a:lnTo>
                        <a:pt x="248" y="266"/>
                      </a:lnTo>
                      <a:lnTo>
                        <a:pt x="248" y="278"/>
                      </a:lnTo>
                      <a:lnTo>
                        <a:pt x="244" y="282"/>
                      </a:lnTo>
                      <a:lnTo>
                        <a:pt x="240" y="286"/>
                      </a:lnTo>
                      <a:lnTo>
                        <a:pt x="230" y="290"/>
                      </a:lnTo>
                      <a:lnTo>
                        <a:pt x="222" y="298"/>
                      </a:lnTo>
                      <a:lnTo>
                        <a:pt x="218" y="302"/>
                      </a:lnTo>
                      <a:lnTo>
                        <a:pt x="214" y="308"/>
                      </a:lnTo>
                      <a:lnTo>
                        <a:pt x="212" y="312"/>
                      </a:lnTo>
                      <a:lnTo>
                        <a:pt x="208" y="316"/>
                      </a:lnTo>
                      <a:lnTo>
                        <a:pt x="206" y="316"/>
                      </a:lnTo>
                      <a:lnTo>
                        <a:pt x="202" y="318"/>
                      </a:lnTo>
                      <a:lnTo>
                        <a:pt x="198" y="326"/>
                      </a:lnTo>
                      <a:lnTo>
                        <a:pt x="196" y="336"/>
                      </a:lnTo>
                      <a:lnTo>
                        <a:pt x="194" y="340"/>
                      </a:lnTo>
                      <a:lnTo>
                        <a:pt x="190" y="344"/>
                      </a:lnTo>
                      <a:lnTo>
                        <a:pt x="184" y="344"/>
                      </a:lnTo>
                      <a:lnTo>
                        <a:pt x="178" y="344"/>
                      </a:lnTo>
                      <a:lnTo>
                        <a:pt x="172" y="344"/>
                      </a:lnTo>
                      <a:lnTo>
                        <a:pt x="170" y="344"/>
                      </a:lnTo>
                      <a:lnTo>
                        <a:pt x="162" y="338"/>
                      </a:lnTo>
                      <a:lnTo>
                        <a:pt x="156" y="332"/>
                      </a:lnTo>
                      <a:lnTo>
                        <a:pt x="152" y="330"/>
                      </a:lnTo>
                      <a:lnTo>
                        <a:pt x="144" y="330"/>
                      </a:lnTo>
                      <a:lnTo>
                        <a:pt x="140" y="328"/>
                      </a:lnTo>
                      <a:lnTo>
                        <a:pt x="136" y="326"/>
                      </a:lnTo>
                      <a:lnTo>
                        <a:pt x="132" y="320"/>
                      </a:lnTo>
                      <a:lnTo>
                        <a:pt x="132" y="318"/>
                      </a:lnTo>
                      <a:lnTo>
                        <a:pt x="130" y="314"/>
                      </a:lnTo>
                      <a:lnTo>
                        <a:pt x="126" y="310"/>
                      </a:lnTo>
                      <a:lnTo>
                        <a:pt x="124" y="304"/>
                      </a:lnTo>
                      <a:lnTo>
                        <a:pt x="122" y="298"/>
                      </a:lnTo>
                      <a:lnTo>
                        <a:pt x="116" y="296"/>
                      </a:lnTo>
                      <a:lnTo>
                        <a:pt x="114" y="290"/>
                      </a:lnTo>
                      <a:lnTo>
                        <a:pt x="112" y="284"/>
                      </a:lnTo>
                      <a:lnTo>
                        <a:pt x="112" y="278"/>
                      </a:lnTo>
                      <a:lnTo>
                        <a:pt x="118" y="276"/>
                      </a:lnTo>
                      <a:lnTo>
                        <a:pt x="124" y="272"/>
                      </a:lnTo>
                      <a:lnTo>
                        <a:pt x="114" y="272"/>
                      </a:lnTo>
                      <a:lnTo>
                        <a:pt x="110" y="270"/>
                      </a:lnTo>
                      <a:lnTo>
                        <a:pt x="108" y="266"/>
                      </a:lnTo>
                      <a:lnTo>
                        <a:pt x="110" y="262"/>
                      </a:lnTo>
                      <a:lnTo>
                        <a:pt x="110" y="260"/>
                      </a:lnTo>
                      <a:lnTo>
                        <a:pt x="108" y="256"/>
                      </a:lnTo>
                      <a:lnTo>
                        <a:pt x="116" y="256"/>
                      </a:lnTo>
                      <a:lnTo>
                        <a:pt x="122" y="252"/>
                      </a:lnTo>
                      <a:lnTo>
                        <a:pt x="116" y="250"/>
                      </a:lnTo>
                      <a:lnTo>
                        <a:pt x="112" y="248"/>
                      </a:lnTo>
                      <a:lnTo>
                        <a:pt x="100" y="244"/>
                      </a:lnTo>
                      <a:lnTo>
                        <a:pt x="114" y="240"/>
                      </a:lnTo>
                      <a:lnTo>
                        <a:pt x="124" y="236"/>
                      </a:lnTo>
                      <a:lnTo>
                        <a:pt x="114" y="236"/>
                      </a:lnTo>
                      <a:lnTo>
                        <a:pt x="106" y="236"/>
                      </a:lnTo>
                      <a:lnTo>
                        <a:pt x="108" y="230"/>
                      </a:lnTo>
                      <a:lnTo>
                        <a:pt x="110" y="226"/>
                      </a:lnTo>
                      <a:lnTo>
                        <a:pt x="114" y="222"/>
                      </a:lnTo>
                      <a:lnTo>
                        <a:pt x="120" y="218"/>
                      </a:lnTo>
                      <a:lnTo>
                        <a:pt x="132" y="212"/>
                      </a:lnTo>
                      <a:lnTo>
                        <a:pt x="142" y="208"/>
                      </a:lnTo>
                      <a:lnTo>
                        <a:pt x="146" y="204"/>
                      </a:lnTo>
                      <a:lnTo>
                        <a:pt x="152" y="198"/>
                      </a:lnTo>
                      <a:lnTo>
                        <a:pt x="158" y="182"/>
                      </a:lnTo>
                      <a:lnTo>
                        <a:pt x="152" y="180"/>
                      </a:lnTo>
                      <a:lnTo>
                        <a:pt x="142" y="180"/>
                      </a:lnTo>
                      <a:lnTo>
                        <a:pt x="138" y="180"/>
                      </a:lnTo>
                      <a:lnTo>
                        <a:pt x="132" y="180"/>
                      </a:lnTo>
                      <a:lnTo>
                        <a:pt x="142" y="182"/>
                      </a:lnTo>
                      <a:lnTo>
                        <a:pt x="140" y="188"/>
                      </a:lnTo>
                      <a:lnTo>
                        <a:pt x="136" y="190"/>
                      </a:lnTo>
                      <a:lnTo>
                        <a:pt x="132" y="192"/>
                      </a:lnTo>
                      <a:lnTo>
                        <a:pt x="126" y="192"/>
                      </a:lnTo>
                      <a:lnTo>
                        <a:pt x="120" y="192"/>
                      </a:lnTo>
                      <a:lnTo>
                        <a:pt x="116" y="190"/>
                      </a:lnTo>
                      <a:lnTo>
                        <a:pt x="114" y="188"/>
                      </a:lnTo>
                      <a:lnTo>
                        <a:pt x="114" y="182"/>
                      </a:lnTo>
                      <a:lnTo>
                        <a:pt x="114" y="180"/>
                      </a:lnTo>
                      <a:lnTo>
                        <a:pt x="118" y="176"/>
                      </a:lnTo>
                      <a:lnTo>
                        <a:pt x="124" y="174"/>
                      </a:lnTo>
                      <a:lnTo>
                        <a:pt x="132" y="172"/>
                      </a:lnTo>
                      <a:lnTo>
                        <a:pt x="146" y="172"/>
                      </a:lnTo>
                      <a:lnTo>
                        <a:pt x="156" y="170"/>
                      </a:lnTo>
                      <a:lnTo>
                        <a:pt x="148" y="162"/>
                      </a:lnTo>
                      <a:lnTo>
                        <a:pt x="144" y="156"/>
                      </a:lnTo>
                      <a:lnTo>
                        <a:pt x="142" y="154"/>
                      </a:lnTo>
                      <a:lnTo>
                        <a:pt x="136" y="154"/>
                      </a:lnTo>
                      <a:lnTo>
                        <a:pt x="134" y="156"/>
                      </a:lnTo>
                      <a:lnTo>
                        <a:pt x="130" y="160"/>
                      </a:lnTo>
                      <a:lnTo>
                        <a:pt x="126" y="160"/>
                      </a:lnTo>
                      <a:lnTo>
                        <a:pt x="120" y="158"/>
                      </a:lnTo>
                      <a:lnTo>
                        <a:pt x="118" y="154"/>
                      </a:lnTo>
                      <a:lnTo>
                        <a:pt x="134" y="126"/>
                      </a:lnTo>
                      <a:lnTo>
                        <a:pt x="130" y="126"/>
                      </a:lnTo>
                      <a:lnTo>
                        <a:pt x="128" y="120"/>
                      </a:lnTo>
                      <a:lnTo>
                        <a:pt x="130" y="114"/>
                      </a:lnTo>
                      <a:lnTo>
                        <a:pt x="132" y="110"/>
                      </a:lnTo>
                      <a:lnTo>
                        <a:pt x="126" y="110"/>
                      </a:lnTo>
                      <a:lnTo>
                        <a:pt x="122" y="108"/>
                      </a:lnTo>
                      <a:lnTo>
                        <a:pt x="118" y="104"/>
                      </a:lnTo>
                      <a:lnTo>
                        <a:pt x="116" y="98"/>
                      </a:lnTo>
                      <a:lnTo>
                        <a:pt x="108" y="98"/>
                      </a:lnTo>
                      <a:lnTo>
                        <a:pt x="98" y="96"/>
                      </a:lnTo>
                      <a:lnTo>
                        <a:pt x="88" y="92"/>
                      </a:lnTo>
                      <a:lnTo>
                        <a:pt x="78" y="90"/>
                      </a:lnTo>
                      <a:lnTo>
                        <a:pt x="62" y="92"/>
                      </a:lnTo>
                      <a:lnTo>
                        <a:pt x="50" y="94"/>
                      </a:lnTo>
                      <a:lnTo>
                        <a:pt x="38" y="96"/>
                      </a:lnTo>
                      <a:lnTo>
                        <a:pt x="28" y="96"/>
                      </a:lnTo>
                      <a:lnTo>
                        <a:pt x="24" y="96"/>
                      </a:lnTo>
                      <a:lnTo>
                        <a:pt x="22" y="92"/>
                      </a:lnTo>
                      <a:lnTo>
                        <a:pt x="16" y="88"/>
                      </a:lnTo>
                      <a:lnTo>
                        <a:pt x="18" y="88"/>
                      </a:lnTo>
                      <a:lnTo>
                        <a:pt x="10" y="86"/>
                      </a:lnTo>
                      <a:lnTo>
                        <a:pt x="8" y="84"/>
                      </a:lnTo>
                      <a:lnTo>
                        <a:pt x="6" y="80"/>
                      </a:lnTo>
                      <a:lnTo>
                        <a:pt x="8" y="78"/>
                      </a:lnTo>
                      <a:lnTo>
                        <a:pt x="12" y="76"/>
                      </a:lnTo>
                      <a:lnTo>
                        <a:pt x="18" y="74"/>
                      </a:lnTo>
                      <a:lnTo>
                        <a:pt x="36" y="76"/>
                      </a:lnTo>
                      <a:lnTo>
                        <a:pt x="46" y="74"/>
                      </a:lnTo>
                      <a:lnTo>
                        <a:pt x="50" y="72"/>
                      </a:lnTo>
                      <a:lnTo>
                        <a:pt x="54" y="70"/>
                      </a:lnTo>
                      <a:lnTo>
                        <a:pt x="22" y="70"/>
                      </a:lnTo>
                      <a:lnTo>
                        <a:pt x="8" y="72"/>
                      </a:lnTo>
                      <a:lnTo>
                        <a:pt x="6" y="72"/>
                      </a:lnTo>
                      <a:lnTo>
                        <a:pt x="2" y="72"/>
                      </a:lnTo>
                      <a:lnTo>
                        <a:pt x="0" y="68"/>
                      </a:lnTo>
                      <a:lnTo>
                        <a:pt x="0" y="62"/>
                      </a:lnTo>
                      <a:lnTo>
                        <a:pt x="0" y="60"/>
                      </a:lnTo>
                      <a:lnTo>
                        <a:pt x="4" y="58"/>
                      </a:lnTo>
                      <a:lnTo>
                        <a:pt x="10" y="56"/>
                      </a:lnTo>
                      <a:lnTo>
                        <a:pt x="24" y="56"/>
                      </a:lnTo>
                      <a:lnTo>
                        <a:pt x="42" y="56"/>
                      </a:lnTo>
                      <a:lnTo>
                        <a:pt x="66" y="54"/>
                      </a:lnTo>
                      <a:lnTo>
                        <a:pt x="88" y="50"/>
                      </a:lnTo>
                      <a:lnTo>
                        <a:pt x="98" y="48"/>
                      </a:lnTo>
                      <a:lnTo>
                        <a:pt x="104" y="44"/>
                      </a:lnTo>
                      <a:lnTo>
                        <a:pt x="92" y="42"/>
                      </a:lnTo>
                      <a:lnTo>
                        <a:pt x="100" y="38"/>
                      </a:lnTo>
                      <a:lnTo>
                        <a:pt x="110" y="36"/>
                      </a:lnTo>
                      <a:lnTo>
                        <a:pt x="130" y="34"/>
                      </a:lnTo>
                      <a:lnTo>
                        <a:pt x="138" y="34"/>
                      </a:lnTo>
                      <a:lnTo>
                        <a:pt x="144" y="32"/>
                      </a:lnTo>
                      <a:lnTo>
                        <a:pt x="158" y="28"/>
                      </a:lnTo>
                      <a:lnTo>
                        <a:pt x="170" y="22"/>
                      </a:lnTo>
                      <a:lnTo>
                        <a:pt x="176" y="20"/>
                      </a:lnTo>
                      <a:lnTo>
                        <a:pt x="184" y="20"/>
                      </a:lnTo>
                      <a:lnTo>
                        <a:pt x="208" y="16"/>
                      </a:lnTo>
                      <a:lnTo>
                        <a:pt x="234" y="16"/>
                      </a:lnTo>
                      <a:lnTo>
                        <a:pt x="232" y="22"/>
                      </a:lnTo>
                      <a:lnTo>
                        <a:pt x="244" y="22"/>
                      </a:lnTo>
                      <a:lnTo>
                        <a:pt x="256" y="20"/>
                      </a:lnTo>
                      <a:lnTo>
                        <a:pt x="270" y="16"/>
                      </a:lnTo>
                      <a:lnTo>
                        <a:pt x="282" y="16"/>
                      </a:lnTo>
                      <a:lnTo>
                        <a:pt x="288" y="16"/>
                      </a:lnTo>
                      <a:lnTo>
                        <a:pt x="294" y="14"/>
                      </a:lnTo>
                      <a:lnTo>
                        <a:pt x="308" y="6"/>
                      </a:lnTo>
                      <a:lnTo>
                        <a:pt x="360" y="6"/>
                      </a:lnTo>
                      <a:lnTo>
                        <a:pt x="364" y="8"/>
                      </a:lnTo>
                      <a:lnTo>
                        <a:pt x="368" y="10"/>
                      </a:lnTo>
                      <a:lnTo>
                        <a:pt x="380" y="8"/>
                      </a:lnTo>
                      <a:lnTo>
                        <a:pt x="392" y="4"/>
                      </a:lnTo>
                      <a:lnTo>
                        <a:pt x="408" y="2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2"/>
                      </a:lnTo>
                      <a:lnTo>
                        <a:pt x="438" y="6"/>
                      </a:lnTo>
                      <a:lnTo>
                        <a:pt x="440" y="12"/>
                      </a:lnTo>
                      <a:lnTo>
                        <a:pt x="482" y="12"/>
                      </a:lnTo>
                      <a:lnTo>
                        <a:pt x="486" y="8"/>
                      </a:lnTo>
                      <a:lnTo>
                        <a:pt x="492" y="6"/>
                      </a:lnTo>
                      <a:lnTo>
                        <a:pt x="500" y="6"/>
                      </a:lnTo>
                      <a:lnTo>
                        <a:pt x="520" y="8"/>
                      </a:lnTo>
                      <a:lnTo>
                        <a:pt x="538" y="12"/>
                      </a:lnTo>
                      <a:lnTo>
                        <a:pt x="538" y="16"/>
                      </a:lnTo>
                      <a:lnTo>
                        <a:pt x="492" y="16"/>
                      </a:lnTo>
                      <a:lnTo>
                        <a:pt x="492" y="18"/>
                      </a:lnTo>
                      <a:lnTo>
                        <a:pt x="524" y="18"/>
                      </a:lnTo>
                      <a:lnTo>
                        <a:pt x="524" y="16"/>
                      </a:lnTo>
                      <a:lnTo>
                        <a:pt x="532" y="16"/>
                      </a:lnTo>
                      <a:lnTo>
                        <a:pt x="528" y="20"/>
                      </a:lnTo>
                      <a:lnTo>
                        <a:pt x="524" y="22"/>
                      </a:lnTo>
                      <a:lnTo>
                        <a:pt x="628" y="22"/>
                      </a:lnTo>
                      <a:lnTo>
                        <a:pt x="626" y="26"/>
                      </a:lnTo>
                      <a:lnTo>
                        <a:pt x="624" y="28"/>
                      </a:lnTo>
                      <a:lnTo>
                        <a:pt x="622" y="30"/>
                      </a:lnTo>
                      <a:lnTo>
                        <a:pt x="618" y="30"/>
                      </a:lnTo>
                      <a:lnTo>
                        <a:pt x="602" y="32"/>
                      </a:lnTo>
                      <a:lnTo>
                        <a:pt x="590" y="32"/>
                      </a:lnTo>
                      <a:lnTo>
                        <a:pt x="580" y="34"/>
                      </a:lnTo>
                      <a:lnTo>
                        <a:pt x="570" y="36"/>
                      </a:lnTo>
                      <a:lnTo>
                        <a:pt x="556" y="40"/>
                      </a:lnTo>
                      <a:lnTo>
                        <a:pt x="564" y="40"/>
                      </a:lnTo>
                      <a:lnTo>
                        <a:pt x="554" y="42"/>
                      </a:lnTo>
                      <a:lnTo>
                        <a:pt x="550" y="44"/>
                      </a:lnTo>
                      <a:lnTo>
                        <a:pt x="552" y="46"/>
                      </a:lnTo>
                      <a:lnTo>
                        <a:pt x="534" y="54"/>
                      </a:lnTo>
                      <a:lnTo>
                        <a:pt x="526" y="60"/>
                      </a:lnTo>
                      <a:lnTo>
                        <a:pt x="522" y="68"/>
                      </a:lnTo>
                      <a:lnTo>
                        <a:pt x="532" y="66"/>
                      </a:lnTo>
                      <a:lnTo>
                        <a:pt x="544" y="64"/>
                      </a:lnTo>
                      <a:lnTo>
                        <a:pt x="546" y="68"/>
                      </a:lnTo>
                      <a:lnTo>
                        <a:pt x="546" y="72"/>
                      </a:lnTo>
                      <a:lnTo>
                        <a:pt x="552" y="72"/>
                      </a:lnTo>
                      <a:lnTo>
                        <a:pt x="554" y="74"/>
                      </a:lnTo>
                      <a:lnTo>
                        <a:pt x="558" y="76"/>
                      </a:lnTo>
                      <a:lnTo>
                        <a:pt x="552" y="80"/>
                      </a:lnTo>
                      <a:lnTo>
                        <a:pt x="548" y="80"/>
                      </a:lnTo>
                      <a:lnTo>
                        <a:pt x="532" y="82"/>
                      </a:lnTo>
                      <a:lnTo>
                        <a:pt x="520" y="82"/>
                      </a:lnTo>
                      <a:lnTo>
                        <a:pt x="516" y="84"/>
                      </a:lnTo>
                      <a:lnTo>
                        <a:pt x="514" y="88"/>
                      </a:lnTo>
                      <a:lnTo>
                        <a:pt x="524" y="90"/>
                      </a:lnTo>
                      <a:lnTo>
                        <a:pt x="534" y="90"/>
                      </a:lnTo>
                      <a:lnTo>
                        <a:pt x="536" y="96"/>
                      </a:lnTo>
                      <a:lnTo>
                        <a:pt x="540" y="98"/>
                      </a:lnTo>
                      <a:lnTo>
                        <a:pt x="544" y="100"/>
                      </a:lnTo>
                      <a:lnTo>
                        <a:pt x="550" y="102"/>
                      </a:lnTo>
                      <a:lnTo>
                        <a:pt x="542" y="106"/>
                      </a:lnTo>
                      <a:lnTo>
                        <a:pt x="536" y="108"/>
                      </a:lnTo>
                      <a:lnTo>
                        <a:pt x="532" y="106"/>
                      </a:lnTo>
                      <a:lnTo>
                        <a:pt x="522" y="106"/>
                      </a:lnTo>
                      <a:lnTo>
                        <a:pt x="526" y="108"/>
                      </a:lnTo>
                      <a:lnTo>
                        <a:pt x="530" y="110"/>
                      </a:lnTo>
                      <a:lnTo>
                        <a:pt x="524" y="114"/>
                      </a:lnTo>
                      <a:lnTo>
                        <a:pt x="520" y="116"/>
                      </a:lnTo>
                      <a:lnTo>
                        <a:pt x="504" y="116"/>
                      </a:lnTo>
                      <a:lnTo>
                        <a:pt x="514" y="120"/>
                      </a:lnTo>
                      <a:lnTo>
                        <a:pt x="516" y="124"/>
                      </a:lnTo>
                      <a:lnTo>
                        <a:pt x="520" y="126"/>
                      </a:lnTo>
                      <a:lnTo>
                        <a:pt x="476" y="126"/>
                      </a:lnTo>
                      <a:lnTo>
                        <a:pt x="480" y="128"/>
                      </a:lnTo>
                      <a:lnTo>
                        <a:pt x="484" y="130"/>
                      </a:lnTo>
                      <a:lnTo>
                        <a:pt x="492" y="134"/>
                      </a:lnTo>
                      <a:lnTo>
                        <a:pt x="498" y="138"/>
                      </a:lnTo>
                      <a:lnTo>
                        <a:pt x="500" y="140"/>
                      </a:lnTo>
                      <a:lnTo>
                        <a:pt x="502" y="144"/>
                      </a:lnTo>
                      <a:lnTo>
                        <a:pt x="500" y="148"/>
                      </a:lnTo>
                      <a:lnTo>
                        <a:pt x="498" y="150"/>
                      </a:lnTo>
                      <a:lnTo>
                        <a:pt x="490" y="148"/>
                      </a:lnTo>
                      <a:lnTo>
                        <a:pt x="482" y="144"/>
                      </a:lnTo>
                      <a:lnTo>
                        <a:pt x="474" y="138"/>
                      </a:lnTo>
                      <a:lnTo>
                        <a:pt x="470" y="138"/>
                      </a:lnTo>
                      <a:lnTo>
                        <a:pt x="466" y="138"/>
                      </a:lnTo>
                      <a:lnTo>
                        <a:pt x="472" y="142"/>
                      </a:lnTo>
                      <a:lnTo>
                        <a:pt x="486" y="148"/>
                      </a:lnTo>
                      <a:lnTo>
                        <a:pt x="498" y="154"/>
                      </a:lnTo>
                      <a:lnTo>
                        <a:pt x="500" y="156"/>
                      </a:lnTo>
                      <a:lnTo>
                        <a:pt x="502" y="160"/>
                      </a:lnTo>
                      <a:lnTo>
                        <a:pt x="500" y="168"/>
                      </a:lnTo>
                      <a:lnTo>
                        <a:pt x="498" y="172"/>
                      </a:lnTo>
                      <a:lnTo>
                        <a:pt x="492" y="174"/>
                      </a:lnTo>
                      <a:lnTo>
                        <a:pt x="484" y="176"/>
                      </a:lnTo>
                      <a:lnTo>
                        <a:pt x="476" y="174"/>
                      </a:lnTo>
                      <a:lnTo>
                        <a:pt x="470" y="172"/>
                      </a:lnTo>
                      <a:lnTo>
                        <a:pt x="468" y="168"/>
                      </a:lnTo>
                      <a:lnTo>
                        <a:pt x="466" y="160"/>
                      </a:lnTo>
                      <a:lnTo>
                        <a:pt x="448" y="158"/>
                      </a:lnTo>
                      <a:lnTo>
                        <a:pt x="434" y="154"/>
                      </a:lnTo>
                      <a:lnTo>
                        <a:pt x="444" y="158"/>
                      </a:lnTo>
                      <a:lnTo>
                        <a:pt x="454" y="162"/>
                      </a:lnTo>
                      <a:lnTo>
                        <a:pt x="450" y="166"/>
                      </a:lnTo>
                      <a:lnTo>
                        <a:pt x="444" y="170"/>
                      </a:lnTo>
                      <a:lnTo>
                        <a:pt x="446" y="174"/>
                      </a:lnTo>
                      <a:lnTo>
                        <a:pt x="450" y="178"/>
                      </a:lnTo>
                      <a:lnTo>
                        <a:pt x="462" y="180"/>
                      </a:lnTo>
                      <a:lnTo>
                        <a:pt x="474" y="180"/>
                      </a:lnTo>
                      <a:lnTo>
                        <a:pt x="490" y="180"/>
                      </a:lnTo>
                      <a:lnTo>
                        <a:pt x="488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4" name="î$ḷïde">
                  <a:extLst>
                    <a:ext uri="{FF2B5EF4-FFF2-40B4-BE49-F238E27FC236}">
                      <a16:creationId xmlns:a16="http://schemas.microsoft.com/office/drawing/2014/main" id="{E9E1FC9A-3CE7-429F-864F-C9E4191D06C7}"/>
                    </a:ext>
                  </a:extLst>
                </p:cNvPr>
                <p:cNvSpPr/>
                <p:nvPr/>
              </p:nvSpPr>
              <p:spPr bwMode="auto">
                <a:xfrm>
                  <a:off x="3850689" y="1844546"/>
                  <a:ext cx="221732" cy="88266"/>
                </a:xfrm>
                <a:custGeom>
                  <a:avLst/>
                  <a:gdLst>
                    <a:gd name="T0" fmla="*/ 0 w 126"/>
                    <a:gd name="T1" fmla="*/ 2147483647 h 54"/>
                    <a:gd name="T2" fmla="*/ 2147483647 w 126"/>
                    <a:gd name="T3" fmla="*/ 2147483647 h 54"/>
                    <a:gd name="T4" fmla="*/ 2147483647 w 126"/>
                    <a:gd name="T5" fmla="*/ 2147483647 h 54"/>
                    <a:gd name="T6" fmla="*/ 2147483647 w 126"/>
                    <a:gd name="T7" fmla="*/ 2147483647 h 54"/>
                    <a:gd name="T8" fmla="*/ 2147483647 w 126"/>
                    <a:gd name="T9" fmla="*/ 2147483647 h 54"/>
                    <a:gd name="T10" fmla="*/ 2147483647 w 126"/>
                    <a:gd name="T11" fmla="*/ 2147483647 h 54"/>
                    <a:gd name="T12" fmla="*/ 2147483647 w 126"/>
                    <a:gd name="T13" fmla="*/ 2147483647 h 54"/>
                    <a:gd name="T14" fmla="*/ 2147483647 w 126"/>
                    <a:gd name="T15" fmla="*/ 2147483647 h 54"/>
                    <a:gd name="T16" fmla="*/ 2147483647 w 126"/>
                    <a:gd name="T17" fmla="*/ 2147483647 h 54"/>
                    <a:gd name="T18" fmla="*/ 2147483647 w 126"/>
                    <a:gd name="T19" fmla="*/ 2147483647 h 54"/>
                    <a:gd name="T20" fmla="*/ 2147483647 w 126"/>
                    <a:gd name="T21" fmla="*/ 2147483647 h 54"/>
                    <a:gd name="T22" fmla="*/ 2147483647 w 126"/>
                    <a:gd name="T23" fmla="*/ 2147483647 h 54"/>
                    <a:gd name="T24" fmla="*/ 2147483647 w 126"/>
                    <a:gd name="T25" fmla="*/ 2147483647 h 54"/>
                    <a:gd name="T26" fmla="*/ 2147483647 w 126"/>
                    <a:gd name="T27" fmla="*/ 2147483647 h 54"/>
                    <a:gd name="T28" fmla="*/ 2147483647 w 126"/>
                    <a:gd name="T29" fmla="*/ 2147483647 h 54"/>
                    <a:gd name="T30" fmla="*/ 2147483647 w 126"/>
                    <a:gd name="T31" fmla="*/ 2147483647 h 54"/>
                    <a:gd name="T32" fmla="*/ 2147483647 w 126"/>
                    <a:gd name="T33" fmla="*/ 2147483647 h 54"/>
                    <a:gd name="T34" fmla="*/ 2147483647 w 126"/>
                    <a:gd name="T35" fmla="*/ 2147483647 h 54"/>
                    <a:gd name="T36" fmla="*/ 2147483647 w 126"/>
                    <a:gd name="T37" fmla="*/ 0 h 54"/>
                    <a:gd name="T38" fmla="*/ 2147483647 w 126"/>
                    <a:gd name="T39" fmla="*/ 2147483647 h 54"/>
                    <a:gd name="T40" fmla="*/ 2147483647 w 126"/>
                    <a:gd name="T41" fmla="*/ 2147483647 h 54"/>
                    <a:gd name="T42" fmla="*/ 2147483647 w 126"/>
                    <a:gd name="T43" fmla="*/ 2147483647 h 54"/>
                    <a:gd name="T44" fmla="*/ 2147483647 w 126"/>
                    <a:gd name="T45" fmla="*/ 2147483647 h 54"/>
                    <a:gd name="T46" fmla="*/ 2147483647 w 126"/>
                    <a:gd name="T47" fmla="*/ 2147483647 h 54"/>
                    <a:gd name="T48" fmla="*/ 2147483647 w 126"/>
                    <a:gd name="T49" fmla="*/ 2147483647 h 54"/>
                    <a:gd name="T50" fmla="*/ 2147483647 w 126"/>
                    <a:gd name="T51" fmla="*/ 2147483647 h 54"/>
                    <a:gd name="T52" fmla="*/ 2147483647 w 126"/>
                    <a:gd name="T53" fmla="*/ 2147483647 h 54"/>
                    <a:gd name="T54" fmla="*/ 2147483647 w 126"/>
                    <a:gd name="T55" fmla="*/ 2147483647 h 54"/>
                    <a:gd name="T56" fmla="*/ 2147483647 w 126"/>
                    <a:gd name="T57" fmla="*/ 2147483647 h 54"/>
                    <a:gd name="T58" fmla="*/ 2147483647 w 126"/>
                    <a:gd name="T59" fmla="*/ 2147483647 h 54"/>
                    <a:gd name="T60" fmla="*/ 2147483647 w 126"/>
                    <a:gd name="T61" fmla="*/ 2147483647 h 54"/>
                    <a:gd name="T62" fmla="*/ 2147483647 w 126"/>
                    <a:gd name="T63" fmla="*/ 2147483647 h 54"/>
                    <a:gd name="T64" fmla="*/ 2147483647 w 126"/>
                    <a:gd name="T65" fmla="*/ 2147483647 h 54"/>
                    <a:gd name="T66" fmla="*/ 2147483647 w 126"/>
                    <a:gd name="T67" fmla="*/ 2147483647 h 54"/>
                    <a:gd name="T68" fmla="*/ 2147483647 w 126"/>
                    <a:gd name="T69" fmla="*/ 2147483647 h 54"/>
                    <a:gd name="T70" fmla="*/ 2147483647 w 126"/>
                    <a:gd name="T71" fmla="*/ 2147483647 h 54"/>
                    <a:gd name="T72" fmla="*/ 2147483647 w 126"/>
                    <a:gd name="T73" fmla="*/ 2147483647 h 54"/>
                    <a:gd name="T74" fmla="*/ 2147483647 w 126"/>
                    <a:gd name="T75" fmla="*/ 2147483647 h 54"/>
                    <a:gd name="T76" fmla="*/ 2147483647 w 126"/>
                    <a:gd name="T77" fmla="*/ 2147483647 h 54"/>
                    <a:gd name="T78" fmla="*/ 2147483647 w 126"/>
                    <a:gd name="T79" fmla="*/ 2147483647 h 54"/>
                    <a:gd name="T80" fmla="*/ 2147483647 w 126"/>
                    <a:gd name="T81" fmla="*/ 2147483647 h 54"/>
                    <a:gd name="T82" fmla="*/ 2147483647 w 126"/>
                    <a:gd name="T83" fmla="*/ 2147483647 h 54"/>
                    <a:gd name="T84" fmla="*/ 0 w 126"/>
                    <a:gd name="T85" fmla="*/ 2147483647 h 54"/>
                    <a:gd name="T86" fmla="*/ 2147483647 w 126"/>
                    <a:gd name="T87" fmla="*/ 2147483647 h 54"/>
                    <a:gd name="T88" fmla="*/ 2147483647 w 126"/>
                    <a:gd name="T89" fmla="*/ 2147483647 h 54"/>
                    <a:gd name="T90" fmla="*/ 2147483647 w 126"/>
                    <a:gd name="T91" fmla="*/ 2147483647 h 54"/>
                    <a:gd name="T92" fmla="*/ 0 w 126"/>
                    <a:gd name="T93" fmla="*/ 2147483647 h 54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126"/>
                    <a:gd name="T142" fmla="*/ 0 h 54"/>
                    <a:gd name="T143" fmla="*/ 126 w 126"/>
                    <a:gd name="T144" fmla="*/ 54 h 54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126" h="54">
                      <a:moveTo>
                        <a:pt x="0" y="16"/>
                      </a:moveTo>
                      <a:lnTo>
                        <a:pt x="6" y="12"/>
                      </a:lnTo>
                      <a:lnTo>
                        <a:pt x="10" y="8"/>
                      </a:lnTo>
                      <a:lnTo>
                        <a:pt x="12" y="4"/>
                      </a:lnTo>
                      <a:lnTo>
                        <a:pt x="18" y="2"/>
                      </a:lnTo>
                      <a:lnTo>
                        <a:pt x="22" y="2"/>
                      </a:lnTo>
                      <a:lnTo>
                        <a:pt x="26" y="4"/>
                      </a:lnTo>
                      <a:lnTo>
                        <a:pt x="30" y="6"/>
                      </a:lnTo>
                      <a:lnTo>
                        <a:pt x="34" y="8"/>
                      </a:lnTo>
                      <a:lnTo>
                        <a:pt x="32" y="14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0" y="14"/>
                      </a:lnTo>
                      <a:lnTo>
                        <a:pt x="48" y="6"/>
                      </a:lnTo>
                      <a:lnTo>
                        <a:pt x="52" y="12"/>
                      </a:lnTo>
                      <a:lnTo>
                        <a:pt x="64" y="10"/>
                      </a:lnTo>
                      <a:lnTo>
                        <a:pt x="76" y="6"/>
                      </a:lnTo>
                      <a:lnTo>
                        <a:pt x="90" y="2"/>
                      </a:lnTo>
                      <a:lnTo>
                        <a:pt x="96" y="0"/>
                      </a:lnTo>
                      <a:lnTo>
                        <a:pt x="106" y="2"/>
                      </a:lnTo>
                      <a:lnTo>
                        <a:pt x="114" y="8"/>
                      </a:lnTo>
                      <a:lnTo>
                        <a:pt x="126" y="22"/>
                      </a:lnTo>
                      <a:lnTo>
                        <a:pt x="126" y="26"/>
                      </a:lnTo>
                      <a:lnTo>
                        <a:pt x="120" y="28"/>
                      </a:lnTo>
                      <a:lnTo>
                        <a:pt x="112" y="30"/>
                      </a:lnTo>
                      <a:lnTo>
                        <a:pt x="102" y="36"/>
                      </a:lnTo>
                      <a:lnTo>
                        <a:pt x="92" y="44"/>
                      </a:lnTo>
                      <a:lnTo>
                        <a:pt x="86" y="46"/>
                      </a:lnTo>
                      <a:lnTo>
                        <a:pt x="78" y="46"/>
                      </a:lnTo>
                      <a:lnTo>
                        <a:pt x="72" y="46"/>
                      </a:lnTo>
                      <a:lnTo>
                        <a:pt x="66" y="44"/>
                      </a:lnTo>
                      <a:lnTo>
                        <a:pt x="74" y="50"/>
                      </a:lnTo>
                      <a:lnTo>
                        <a:pt x="66" y="52"/>
                      </a:lnTo>
                      <a:lnTo>
                        <a:pt x="62" y="54"/>
                      </a:lnTo>
                      <a:lnTo>
                        <a:pt x="52" y="54"/>
                      </a:lnTo>
                      <a:lnTo>
                        <a:pt x="44" y="54"/>
                      </a:lnTo>
                      <a:lnTo>
                        <a:pt x="26" y="50"/>
                      </a:lnTo>
                      <a:lnTo>
                        <a:pt x="10" y="48"/>
                      </a:lnTo>
                      <a:lnTo>
                        <a:pt x="16" y="44"/>
                      </a:lnTo>
                      <a:lnTo>
                        <a:pt x="24" y="40"/>
                      </a:lnTo>
                      <a:lnTo>
                        <a:pt x="16" y="36"/>
                      </a:lnTo>
                      <a:lnTo>
                        <a:pt x="12" y="34"/>
                      </a:lnTo>
                      <a:lnTo>
                        <a:pt x="0" y="28"/>
                      </a:lnTo>
                      <a:lnTo>
                        <a:pt x="8" y="24"/>
                      </a:lnTo>
                      <a:lnTo>
                        <a:pt x="12" y="22"/>
                      </a:lnTo>
                      <a:lnTo>
                        <a:pt x="6" y="2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grpSp>
          <p:nvGrpSpPr>
            <p:cNvPr id="7" name="íṥ1íḋê">
              <a:extLst>
                <a:ext uri="{FF2B5EF4-FFF2-40B4-BE49-F238E27FC236}">
                  <a16:creationId xmlns:a16="http://schemas.microsoft.com/office/drawing/2014/main" id="{4855BFF2-C7CC-4509-81CD-ACBCCD93B28E}"/>
                </a:ext>
              </a:extLst>
            </p:cNvPr>
            <p:cNvGrpSpPr/>
            <p:nvPr/>
          </p:nvGrpSpPr>
          <p:grpSpPr>
            <a:xfrm>
              <a:off x="1269547" y="2327085"/>
              <a:ext cx="908818" cy="908816"/>
              <a:chOff x="1269547" y="2327085"/>
              <a:chExt cx="908818" cy="908816"/>
            </a:xfrm>
          </p:grpSpPr>
          <p:sp>
            <p:nvSpPr>
              <p:cNvPr id="35" name="ïšliḑè">
                <a:extLst>
                  <a:ext uri="{FF2B5EF4-FFF2-40B4-BE49-F238E27FC236}">
                    <a16:creationId xmlns:a16="http://schemas.microsoft.com/office/drawing/2014/main" id="{3EF948E1-9A27-44B4-AF7B-59013FF2517F}"/>
                  </a:ext>
                </a:extLst>
              </p:cNvPr>
              <p:cNvSpPr/>
              <p:nvPr/>
            </p:nvSpPr>
            <p:spPr>
              <a:xfrm>
                <a:off x="1269547" y="2327085"/>
                <a:ext cx="908818" cy="9088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ṣľîdé">
                <a:extLst>
                  <a:ext uri="{FF2B5EF4-FFF2-40B4-BE49-F238E27FC236}">
                    <a16:creationId xmlns:a16="http://schemas.microsoft.com/office/drawing/2014/main" id="{E06C061A-7BC8-415B-9D86-9041AC27D037}"/>
                  </a:ext>
                </a:extLst>
              </p:cNvPr>
              <p:cNvSpPr/>
              <p:nvPr/>
            </p:nvSpPr>
            <p:spPr>
              <a:xfrm>
                <a:off x="1384827" y="2442365"/>
                <a:ext cx="678257" cy="678256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8" name="íṥlïḑè">
                <a:extLst>
                  <a:ext uri="{FF2B5EF4-FFF2-40B4-BE49-F238E27FC236}">
                    <a16:creationId xmlns:a16="http://schemas.microsoft.com/office/drawing/2014/main" id="{A22947B9-B645-455F-8D3F-C9A1B3F0F906}"/>
                  </a:ext>
                </a:extLst>
              </p:cNvPr>
              <p:cNvSpPr txBox="1"/>
              <p:nvPr/>
            </p:nvSpPr>
            <p:spPr>
              <a:xfrm>
                <a:off x="1554600" y="2654477"/>
                <a:ext cx="338709" cy="254030"/>
              </a:xfrm>
              <a:prstGeom prst="rect">
                <a:avLst/>
              </a:prstGeom>
              <a:noFill/>
            </p:spPr>
            <p:txBody>
              <a:bodyPr wrap="none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6000" dirty="0">
                    <a:solidFill>
                      <a:srgbClr val="404040"/>
                    </a:solidFill>
                    <a:latin typeface="Impact" panose="020B0806030902050204" pitchFamily="34" charset="0"/>
                  </a:rPr>
                  <a:t>1</a:t>
                </a:r>
              </a:p>
            </p:txBody>
          </p:sp>
        </p:grpSp>
        <p:sp>
          <p:nvSpPr>
            <p:cNvPr id="8" name="íṣḻîḍè">
              <a:extLst>
                <a:ext uri="{FF2B5EF4-FFF2-40B4-BE49-F238E27FC236}">
                  <a16:creationId xmlns:a16="http://schemas.microsoft.com/office/drawing/2014/main" id="{B7C07C85-9B7E-442E-8BE7-F123ED271C48}"/>
                </a:ext>
              </a:extLst>
            </p:cNvPr>
            <p:cNvSpPr/>
            <p:nvPr/>
          </p:nvSpPr>
          <p:spPr bwMode="auto">
            <a:xfrm>
              <a:off x="3572337" y="3880096"/>
              <a:ext cx="2108063" cy="110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天空盒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摄像机管理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文本渲染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炫光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</p:txBody>
        </p:sp>
        <p:sp>
          <p:nvSpPr>
            <p:cNvPr id="9" name="îs1íďê">
              <a:extLst>
                <a:ext uri="{FF2B5EF4-FFF2-40B4-BE49-F238E27FC236}">
                  <a16:creationId xmlns:a16="http://schemas.microsoft.com/office/drawing/2014/main" id="{6EA8561D-7DFD-46C0-B5A3-6AA675D7E478}"/>
                </a:ext>
              </a:extLst>
            </p:cNvPr>
            <p:cNvSpPr txBox="1"/>
            <p:nvPr/>
          </p:nvSpPr>
          <p:spPr bwMode="auto">
            <a:xfrm>
              <a:off x="3572337" y="3467217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张吉祺</a:t>
              </a:r>
              <a:endParaRPr lang="en-US" altLang="zh-CN" sz="1800" b="1" dirty="0"/>
            </a:p>
          </p:txBody>
        </p:sp>
        <p:grpSp>
          <p:nvGrpSpPr>
            <p:cNvPr id="10" name="îṩḷiḍè">
              <a:extLst>
                <a:ext uri="{FF2B5EF4-FFF2-40B4-BE49-F238E27FC236}">
                  <a16:creationId xmlns:a16="http://schemas.microsoft.com/office/drawing/2014/main" id="{B0A179E7-FA50-480B-B3C0-7E94B940D4ED}"/>
                </a:ext>
              </a:extLst>
            </p:cNvPr>
            <p:cNvGrpSpPr/>
            <p:nvPr/>
          </p:nvGrpSpPr>
          <p:grpSpPr>
            <a:xfrm>
              <a:off x="4183689" y="2327085"/>
              <a:ext cx="908818" cy="908816"/>
              <a:chOff x="4183689" y="2327085"/>
              <a:chExt cx="908818" cy="908816"/>
            </a:xfrm>
          </p:grpSpPr>
          <p:sp>
            <p:nvSpPr>
              <p:cNvPr id="31" name="îš1iďê">
                <a:extLst>
                  <a:ext uri="{FF2B5EF4-FFF2-40B4-BE49-F238E27FC236}">
                    <a16:creationId xmlns:a16="http://schemas.microsoft.com/office/drawing/2014/main" id="{4D3DC68E-0F98-4374-83CB-E3E08C07D2C1}"/>
                  </a:ext>
                </a:extLst>
              </p:cNvPr>
              <p:cNvSpPr/>
              <p:nvPr/>
            </p:nvSpPr>
            <p:spPr>
              <a:xfrm>
                <a:off x="4183689" y="2327085"/>
                <a:ext cx="908818" cy="9088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ś1ïḍé">
                <a:extLst>
                  <a:ext uri="{FF2B5EF4-FFF2-40B4-BE49-F238E27FC236}">
                    <a16:creationId xmlns:a16="http://schemas.microsoft.com/office/drawing/2014/main" id="{392B01AE-4286-458C-9DCC-41E2230BB14F}"/>
                  </a:ext>
                </a:extLst>
              </p:cNvPr>
              <p:cNvSpPr/>
              <p:nvPr/>
            </p:nvSpPr>
            <p:spPr>
              <a:xfrm>
                <a:off x="4298969" y="2442365"/>
                <a:ext cx="678257" cy="678256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4" name="ïSľîḑê">
                <a:extLst>
                  <a:ext uri="{FF2B5EF4-FFF2-40B4-BE49-F238E27FC236}">
                    <a16:creationId xmlns:a16="http://schemas.microsoft.com/office/drawing/2014/main" id="{1A725F1D-025C-4C4B-B5FC-118FF8F2F79B}"/>
                  </a:ext>
                </a:extLst>
              </p:cNvPr>
              <p:cNvSpPr txBox="1"/>
              <p:nvPr/>
            </p:nvSpPr>
            <p:spPr>
              <a:xfrm>
                <a:off x="4468742" y="2654477"/>
                <a:ext cx="338709" cy="254030"/>
              </a:xfrm>
              <a:prstGeom prst="rect">
                <a:avLst/>
              </a:prstGeom>
              <a:noFill/>
            </p:spPr>
            <p:txBody>
              <a:bodyPr wrap="none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6000" dirty="0">
                    <a:solidFill>
                      <a:srgbClr val="404040"/>
                    </a:solidFill>
                    <a:latin typeface="Impact" panose="020B0806030902050204" pitchFamily="34" charset="0"/>
                  </a:rPr>
                  <a:t>2</a:t>
                </a:r>
              </a:p>
            </p:txBody>
          </p:sp>
        </p:grpSp>
        <p:sp>
          <p:nvSpPr>
            <p:cNvPr id="11" name="íṩliďê">
              <a:extLst>
                <a:ext uri="{FF2B5EF4-FFF2-40B4-BE49-F238E27FC236}">
                  <a16:creationId xmlns:a16="http://schemas.microsoft.com/office/drawing/2014/main" id="{AD044F7F-AF69-492D-A499-A0D443269D8C}"/>
                </a:ext>
              </a:extLst>
            </p:cNvPr>
            <p:cNvSpPr/>
            <p:nvPr/>
          </p:nvSpPr>
          <p:spPr bwMode="auto">
            <a:xfrm>
              <a:off x="645440" y="3950023"/>
              <a:ext cx="2108063" cy="110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粒子效果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流体模拟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</p:txBody>
        </p:sp>
        <p:sp>
          <p:nvSpPr>
            <p:cNvPr id="12" name="îślïḋé">
              <a:extLst>
                <a:ext uri="{FF2B5EF4-FFF2-40B4-BE49-F238E27FC236}">
                  <a16:creationId xmlns:a16="http://schemas.microsoft.com/office/drawing/2014/main" id="{2BC5D34C-D4DE-4B58-89D9-25D37B95F801}"/>
                </a:ext>
              </a:extLst>
            </p:cNvPr>
            <p:cNvSpPr txBox="1"/>
            <p:nvPr/>
          </p:nvSpPr>
          <p:spPr bwMode="auto">
            <a:xfrm>
              <a:off x="645440" y="3537143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朱逸渠</a:t>
              </a:r>
              <a:endParaRPr lang="en-US" altLang="zh-CN" sz="1800" b="1" dirty="0"/>
            </a:p>
          </p:txBody>
        </p:sp>
        <p:grpSp>
          <p:nvGrpSpPr>
            <p:cNvPr id="13" name="íṩľïḍe">
              <a:extLst>
                <a:ext uri="{FF2B5EF4-FFF2-40B4-BE49-F238E27FC236}">
                  <a16:creationId xmlns:a16="http://schemas.microsoft.com/office/drawing/2014/main" id="{3DCC6DB2-EA51-4C9A-91F7-041AFF7C0C42}"/>
                </a:ext>
              </a:extLst>
            </p:cNvPr>
            <p:cNvGrpSpPr/>
            <p:nvPr/>
          </p:nvGrpSpPr>
          <p:grpSpPr>
            <a:xfrm>
              <a:off x="7097831" y="2327085"/>
              <a:ext cx="908818" cy="908816"/>
              <a:chOff x="7097831" y="2327085"/>
              <a:chExt cx="908818" cy="908816"/>
            </a:xfrm>
          </p:grpSpPr>
          <p:sp>
            <p:nvSpPr>
              <p:cNvPr id="27" name="iṩḷíde">
                <a:extLst>
                  <a:ext uri="{FF2B5EF4-FFF2-40B4-BE49-F238E27FC236}">
                    <a16:creationId xmlns:a16="http://schemas.microsoft.com/office/drawing/2014/main" id="{4982418F-BB89-4FF8-A400-96A0399C18D4}"/>
                  </a:ext>
                </a:extLst>
              </p:cNvPr>
              <p:cNvSpPr/>
              <p:nvPr/>
            </p:nvSpPr>
            <p:spPr>
              <a:xfrm>
                <a:off x="7097831" y="2327085"/>
                <a:ext cx="908818" cy="9088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ṥlídé">
                <a:extLst>
                  <a:ext uri="{FF2B5EF4-FFF2-40B4-BE49-F238E27FC236}">
                    <a16:creationId xmlns:a16="http://schemas.microsoft.com/office/drawing/2014/main" id="{E5EC58CA-2E5E-4911-AA67-61D37B872276}"/>
                  </a:ext>
                </a:extLst>
              </p:cNvPr>
              <p:cNvSpPr/>
              <p:nvPr/>
            </p:nvSpPr>
            <p:spPr>
              <a:xfrm>
                <a:off x="7213111" y="2442365"/>
                <a:ext cx="678257" cy="678256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0" name="íšliḓè">
                <a:extLst>
                  <a:ext uri="{FF2B5EF4-FFF2-40B4-BE49-F238E27FC236}">
                    <a16:creationId xmlns:a16="http://schemas.microsoft.com/office/drawing/2014/main" id="{B6DEF8D2-5BD6-4C46-AF6C-B0596BCFADBD}"/>
                  </a:ext>
                </a:extLst>
              </p:cNvPr>
              <p:cNvSpPr txBox="1"/>
              <p:nvPr/>
            </p:nvSpPr>
            <p:spPr>
              <a:xfrm>
                <a:off x="7382884" y="2654477"/>
                <a:ext cx="338709" cy="254030"/>
              </a:xfrm>
              <a:prstGeom prst="rect">
                <a:avLst/>
              </a:prstGeom>
              <a:noFill/>
            </p:spPr>
            <p:txBody>
              <a:bodyPr wrap="none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6000" dirty="0">
                    <a:solidFill>
                      <a:srgbClr val="404040"/>
                    </a:solidFill>
                    <a:latin typeface="Impact" panose="020B0806030902050204" pitchFamily="34" charset="0"/>
                  </a:rPr>
                  <a:t>3</a:t>
                </a:r>
              </a:p>
            </p:txBody>
          </p:sp>
        </p:grpSp>
        <p:sp>
          <p:nvSpPr>
            <p:cNvPr id="14" name="ïṥľiḋe">
              <a:extLst>
                <a:ext uri="{FF2B5EF4-FFF2-40B4-BE49-F238E27FC236}">
                  <a16:creationId xmlns:a16="http://schemas.microsoft.com/office/drawing/2014/main" id="{48F152C0-C5AB-4D07-AE5C-638A2A09012A}"/>
                </a:ext>
              </a:extLst>
            </p:cNvPr>
            <p:cNvSpPr/>
            <p:nvPr/>
          </p:nvSpPr>
          <p:spPr bwMode="auto">
            <a:xfrm>
              <a:off x="6498209" y="3896749"/>
              <a:ext cx="2108063" cy="110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纹理映射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模型导入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骨骼动画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</p:txBody>
        </p:sp>
        <p:sp>
          <p:nvSpPr>
            <p:cNvPr id="15" name="íŝľiḍê">
              <a:extLst>
                <a:ext uri="{FF2B5EF4-FFF2-40B4-BE49-F238E27FC236}">
                  <a16:creationId xmlns:a16="http://schemas.microsoft.com/office/drawing/2014/main" id="{4AE0B3D4-5A54-4111-9DB3-94215291546A}"/>
                </a:ext>
              </a:extLst>
            </p:cNvPr>
            <p:cNvSpPr txBox="1"/>
            <p:nvPr/>
          </p:nvSpPr>
          <p:spPr bwMode="auto">
            <a:xfrm>
              <a:off x="6498209" y="348386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/>
                <a:t>姚雪辉</a:t>
              </a:r>
              <a:endParaRPr lang="en-US" altLang="zh-CN" b="1" dirty="0"/>
            </a:p>
          </p:txBody>
        </p:sp>
        <p:grpSp>
          <p:nvGrpSpPr>
            <p:cNvPr id="16" name="ïšľïḋè">
              <a:extLst>
                <a:ext uri="{FF2B5EF4-FFF2-40B4-BE49-F238E27FC236}">
                  <a16:creationId xmlns:a16="http://schemas.microsoft.com/office/drawing/2014/main" id="{FA1BDEA0-3AF4-4261-B456-3F66F9E38B1D}"/>
                </a:ext>
              </a:extLst>
            </p:cNvPr>
            <p:cNvGrpSpPr/>
            <p:nvPr/>
          </p:nvGrpSpPr>
          <p:grpSpPr>
            <a:xfrm>
              <a:off x="10011972" y="2327085"/>
              <a:ext cx="908818" cy="908816"/>
              <a:chOff x="10011972" y="2327085"/>
              <a:chExt cx="908818" cy="908816"/>
            </a:xfrm>
          </p:grpSpPr>
          <p:sp>
            <p:nvSpPr>
              <p:cNvPr id="23" name="ïṥḻiḋê">
                <a:extLst>
                  <a:ext uri="{FF2B5EF4-FFF2-40B4-BE49-F238E27FC236}">
                    <a16:creationId xmlns:a16="http://schemas.microsoft.com/office/drawing/2014/main" id="{FC989CA6-DE76-4AB9-9D28-108C2C94977B}"/>
                  </a:ext>
                </a:extLst>
              </p:cNvPr>
              <p:cNvSpPr/>
              <p:nvPr/>
            </p:nvSpPr>
            <p:spPr>
              <a:xfrm>
                <a:off x="10011972" y="2327085"/>
                <a:ext cx="908818" cy="9088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šľîḓê">
                <a:extLst>
                  <a:ext uri="{FF2B5EF4-FFF2-40B4-BE49-F238E27FC236}">
                    <a16:creationId xmlns:a16="http://schemas.microsoft.com/office/drawing/2014/main" id="{ED3FEA05-F417-4E44-9845-068B79714CE9}"/>
                  </a:ext>
                </a:extLst>
              </p:cNvPr>
              <p:cNvSpPr/>
              <p:nvPr/>
            </p:nvSpPr>
            <p:spPr>
              <a:xfrm>
                <a:off x="10127252" y="2442365"/>
                <a:ext cx="678257" cy="678256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6" name="işḷíḑé">
                <a:extLst>
                  <a:ext uri="{FF2B5EF4-FFF2-40B4-BE49-F238E27FC236}">
                    <a16:creationId xmlns:a16="http://schemas.microsoft.com/office/drawing/2014/main" id="{B94C56EA-A158-48DA-A330-864B8E418EA6}"/>
                  </a:ext>
                </a:extLst>
              </p:cNvPr>
              <p:cNvSpPr txBox="1"/>
              <p:nvPr/>
            </p:nvSpPr>
            <p:spPr>
              <a:xfrm>
                <a:off x="10297025" y="2654477"/>
                <a:ext cx="338709" cy="254030"/>
              </a:xfrm>
              <a:prstGeom prst="rect">
                <a:avLst/>
              </a:prstGeom>
              <a:noFill/>
            </p:spPr>
            <p:txBody>
              <a:bodyPr wrap="none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6000" dirty="0">
                    <a:solidFill>
                      <a:srgbClr val="404040"/>
                    </a:solidFill>
                    <a:latin typeface="Impact" panose="020B0806030902050204" pitchFamily="34" charset="0"/>
                  </a:rPr>
                  <a:t>4</a:t>
                </a:r>
              </a:p>
            </p:txBody>
          </p:sp>
        </p:grpSp>
        <p:sp>
          <p:nvSpPr>
            <p:cNvPr id="17" name="ïśliḋè">
              <a:extLst>
                <a:ext uri="{FF2B5EF4-FFF2-40B4-BE49-F238E27FC236}">
                  <a16:creationId xmlns:a16="http://schemas.microsoft.com/office/drawing/2014/main" id="{E0E7E12C-4934-4323-848B-4E778F7B8272}"/>
                </a:ext>
              </a:extLst>
            </p:cNvPr>
            <p:cNvSpPr/>
            <p:nvPr/>
          </p:nvSpPr>
          <p:spPr bwMode="auto">
            <a:xfrm>
              <a:off x="9412350" y="3896749"/>
              <a:ext cx="2108063" cy="110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光照阴影</a:t>
              </a: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碰撞检测</a:t>
              </a:r>
              <a:r>
                <a:rPr lang="en-US" altLang="zh-CN" sz="1100" dirty="0"/>
                <a:t>.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模板测试</a:t>
              </a:r>
              <a:endParaRPr lang="en-US" altLang="zh-CN" sz="1100" dirty="0"/>
            </a:p>
          </p:txBody>
        </p:sp>
        <p:sp>
          <p:nvSpPr>
            <p:cNvPr id="18" name="iśļïḑê">
              <a:extLst>
                <a:ext uri="{FF2B5EF4-FFF2-40B4-BE49-F238E27FC236}">
                  <a16:creationId xmlns:a16="http://schemas.microsoft.com/office/drawing/2014/main" id="{4A5BB8D7-B781-4B8A-9488-66358FE52DB3}"/>
                </a:ext>
              </a:extLst>
            </p:cNvPr>
            <p:cNvSpPr txBox="1"/>
            <p:nvPr/>
          </p:nvSpPr>
          <p:spPr bwMode="auto">
            <a:xfrm>
              <a:off x="9412350" y="348386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张星</a:t>
              </a:r>
              <a:endParaRPr lang="en-US" altLang="zh-CN" sz="1800" b="1" dirty="0"/>
            </a:p>
          </p:txBody>
        </p:sp>
        <p:grpSp>
          <p:nvGrpSpPr>
            <p:cNvPr id="19" name="îṩľiďè">
              <a:extLst>
                <a:ext uri="{FF2B5EF4-FFF2-40B4-BE49-F238E27FC236}">
                  <a16:creationId xmlns:a16="http://schemas.microsoft.com/office/drawing/2014/main" id="{EE4A62DE-332D-4F4E-99F6-4C73BC1D7B19}"/>
                </a:ext>
              </a:extLst>
            </p:cNvPr>
            <p:cNvGrpSpPr/>
            <p:nvPr/>
          </p:nvGrpSpPr>
          <p:grpSpPr>
            <a:xfrm>
              <a:off x="3126000" y="2214000"/>
              <a:ext cx="5940000" cy="2700000"/>
              <a:chOff x="3126000" y="2484000"/>
              <a:chExt cx="5940000" cy="2240148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F99A4B22-8045-4CD3-838E-7E6E88FA56ED}"/>
                  </a:ext>
                </a:extLst>
              </p:cNvPr>
              <p:cNvCxnSpPr/>
              <p:nvPr/>
            </p:nvCxnSpPr>
            <p:spPr>
              <a:xfrm>
                <a:off x="3126000" y="2484000"/>
                <a:ext cx="0" cy="224014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0062EA40-9BBF-424B-BE2E-7ED5AF9F6023}"/>
                  </a:ext>
                </a:extLst>
              </p:cNvPr>
              <p:cNvCxnSpPr/>
              <p:nvPr/>
            </p:nvCxnSpPr>
            <p:spPr>
              <a:xfrm>
                <a:off x="6006000" y="2484000"/>
                <a:ext cx="0" cy="224014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F03652E-A9BF-43A5-AC38-AFACB6B70E9F}"/>
                  </a:ext>
                </a:extLst>
              </p:cNvPr>
              <p:cNvCxnSpPr/>
              <p:nvPr/>
            </p:nvCxnSpPr>
            <p:spPr>
              <a:xfrm>
                <a:off x="9066000" y="2484000"/>
                <a:ext cx="0" cy="224014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288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Ghosts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The repetitious blobs which mirror bright spots in the input, pivoting around the image </a:t>
            </a:r>
            <a:r>
              <a:rPr lang="en-US" altLang="zh-CN" dirty="0" err="1"/>
              <a:t>centre</a:t>
            </a:r>
            <a:endParaRPr lang="zh-CN" altLang="en-US" dirty="0"/>
          </a:p>
        </p:txBody>
      </p:sp>
      <p:pic>
        <p:nvPicPr>
          <p:cNvPr id="2052" name="Picture 4" descr="http://2.bp.blogspot.com/-2vRdtaxFOss/USdbYfB0PXI/AAAAAAAAAdM/UNJtxTlCewg/s1600/fi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3281363"/>
            <a:ext cx="38481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224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8539" b="7340"/>
          <a:stretch/>
        </p:blipFill>
        <p:spPr>
          <a:xfrm>
            <a:off x="838200" y="1825625"/>
            <a:ext cx="10511790" cy="34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8" name="Picture 6" descr="http://2.bp.blogspot.com/-BnGW7bC_E3U/USdbYg9GzVI/AAAAAAAAAdU/77R0FwBjSUg/s1600/fig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62" y="2782094"/>
            <a:ext cx="41814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92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Improve this by allowing only bright spots from the </a:t>
            </a:r>
            <a:r>
              <a:rPr lang="en-US" altLang="zh-CN" dirty="0" err="1"/>
              <a:t>centre</a:t>
            </a:r>
            <a:r>
              <a:rPr lang="en-US" altLang="zh-CN" dirty="0"/>
              <a:t> of the source image to generate ghosts by weighting samples by a falloff from the image </a:t>
            </a:r>
            <a:r>
              <a:rPr lang="en-US" altLang="zh-CN" dirty="0" err="1"/>
              <a:t>centre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4906"/>
            <a:ext cx="10515600" cy="30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9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http://2.bp.blogspot.com/-OU0tLFLraYI/USdbY499MCI/AAAAAAAAAdQ/g_Pk64zHL1E/s1600/fig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815431"/>
            <a:ext cx="68770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542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Modulating the ghost </a:t>
            </a:r>
            <a:r>
              <a:rPr lang="en-US" altLang="zh-CN" dirty="0" err="1"/>
              <a:t>colour</a:t>
            </a:r>
            <a:r>
              <a:rPr lang="en-US" altLang="zh-CN" dirty="0"/>
              <a:t> radially according to a 1D texture</a:t>
            </a:r>
            <a:endParaRPr lang="zh-CN" altLang="en-US" dirty="0"/>
          </a:p>
        </p:txBody>
      </p:sp>
      <p:pic>
        <p:nvPicPr>
          <p:cNvPr id="7170" name="Picture 2" descr="http://3.bp.blogspot.com/-hO5Sj2CvimA/USdbZGNF2cI/AAAAAAAAAdk/A0gLNY7KFYI/s1600/fig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2" y="3919538"/>
            <a:ext cx="64293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5241"/>
            <a:ext cx="10515600" cy="8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2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Take a vector to the </a:t>
            </a:r>
            <a:r>
              <a:rPr lang="en-US" altLang="zh-CN" dirty="0" err="1"/>
              <a:t>centre</a:t>
            </a:r>
            <a:r>
              <a:rPr lang="en-US" altLang="zh-CN" dirty="0"/>
              <a:t> of the image but fix the vector length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7936"/>
            <a:ext cx="10515600" cy="19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08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 descr="http://3.bp.blogspot.com/-4oAF977wh3g/USdbZcgkwRI/AAAAAAAAAdg/vqrrsi_RIVw/s1600/fig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2810669"/>
            <a:ext cx="68675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85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Chromatic Distortion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Caused by the varying refraction of different wavelengths of light</a:t>
            </a:r>
          </a:p>
          <a:p>
            <a:pPr marL="0" indent="0">
              <a:buNone/>
            </a:pPr>
            <a:r>
              <a:rPr lang="en-US" altLang="zh-CN" dirty="0"/>
              <a:t>Fetch the red, green and blue channels separately at slightly different offsets along the sampling vector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50" y="3840405"/>
            <a:ext cx="10514250" cy="16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10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Chromatic Distortion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Direct replacement for the calls to texture()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5121"/>
            <a:ext cx="10515600" cy="38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5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ea2de0f-7e55-4ba4-8e2c-17fa8756f8b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42F1899-6F32-4D3A-A3E2-6188EB87542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63135" y="196226"/>
            <a:ext cx="8467312" cy="4923879"/>
            <a:chOff x="1190455" y="1087185"/>
            <a:chExt cx="8467312" cy="4923879"/>
          </a:xfrm>
        </p:grpSpPr>
        <p:sp>
          <p:nvSpPr>
            <p:cNvPr id="3" name="iŝľîḑé">
              <a:extLst>
                <a:ext uri="{FF2B5EF4-FFF2-40B4-BE49-F238E27FC236}">
                  <a16:creationId xmlns:a16="http://schemas.microsoft.com/office/drawing/2014/main" id="{97C8EF9B-93A8-41E8-9640-E6CA46D50CD9}"/>
                </a:ext>
              </a:extLst>
            </p:cNvPr>
            <p:cNvSpPr/>
            <p:nvPr/>
          </p:nvSpPr>
          <p:spPr bwMode="auto">
            <a:xfrm>
              <a:off x="1190455" y="2539001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4" name="îṡlidè">
              <a:extLst>
                <a:ext uri="{FF2B5EF4-FFF2-40B4-BE49-F238E27FC236}">
                  <a16:creationId xmlns:a16="http://schemas.microsoft.com/office/drawing/2014/main" id="{EE393FBD-3265-4FDC-9CF1-7A9119222E12}"/>
                </a:ext>
              </a:extLst>
            </p:cNvPr>
            <p:cNvSpPr/>
            <p:nvPr/>
          </p:nvSpPr>
          <p:spPr bwMode="auto">
            <a:xfrm>
              <a:off x="2090555" y="2539001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Camera Roaming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ïşlíḑè">
              <a:extLst>
                <a:ext uri="{FF2B5EF4-FFF2-40B4-BE49-F238E27FC236}">
                  <a16:creationId xmlns:a16="http://schemas.microsoft.com/office/drawing/2014/main" id="{4E5A4865-B527-49A7-998D-83CE195EBAB0}"/>
                </a:ext>
              </a:extLst>
            </p:cNvPr>
            <p:cNvSpPr/>
            <p:nvPr/>
          </p:nvSpPr>
          <p:spPr bwMode="auto">
            <a:xfrm>
              <a:off x="1190455" y="4772380"/>
              <a:ext cx="664125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6" name="íṥľïḓè">
              <a:extLst>
                <a:ext uri="{FF2B5EF4-FFF2-40B4-BE49-F238E27FC236}">
                  <a16:creationId xmlns:a16="http://schemas.microsoft.com/office/drawing/2014/main" id="{2433F891-4B1A-4E11-8437-7E27D7019996}"/>
                </a:ext>
              </a:extLst>
            </p:cNvPr>
            <p:cNvSpPr/>
            <p:nvPr/>
          </p:nvSpPr>
          <p:spPr bwMode="auto">
            <a:xfrm>
              <a:off x="2116536" y="4759287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Simple lighting &amp; shading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ṧḻîdê">
              <a:extLst>
                <a:ext uri="{FF2B5EF4-FFF2-40B4-BE49-F238E27FC236}">
                  <a16:creationId xmlns:a16="http://schemas.microsoft.com/office/drawing/2014/main" id="{13C4B36D-5E6C-496C-B9AE-3EB251E4D158}"/>
                </a:ext>
              </a:extLst>
            </p:cNvPr>
            <p:cNvSpPr/>
            <p:nvPr/>
          </p:nvSpPr>
          <p:spPr bwMode="auto">
            <a:xfrm>
              <a:off x="1190455" y="3295220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8" name="ïŝļidê">
              <a:extLst>
                <a:ext uri="{FF2B5EF4-FFF2-40B4-BE49-F238E27FC236}">
                  <a16:creationId xmlns:a16="http://schemas.microsoft.com/office/drawing/2014/main" id="{0DC9995B-ABBA-4373-8F07-E84D71697F57}"/>
                </a:ext>
              </a:extLst>
            </p:cNvPr>
            <p:cNvSpPr/>
            <p:nvPr/>
          </p:nvSpPr>
          <p:spPr bwMode="auto">
            <a:xfrm>
              <a:off x="2090555" y="3252172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Texture mapping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íṧḻîḓê">
              <a:extLst>
                <a:ext uri="{FF2B5EF4-FFF2-40B4-BE49-F238E27FC236}">
                  <a16:creationId xmlns:a16="http://schemas.microsoft.com/office/drawing/2014/main" id="{ABAAC720-0240-4410-8A02-7CCB5BC65C63}"/>
                </a:ext>
              </a:extLst>
            </p:cNvPr>
            <p:cNvSpPr/>
            <p:nvPr/>
          </p:nvSpPr>
          <p:spPr bwMode="auto">
            <a:xfrm>
              <a:off x="1193123" y="5485551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10" name="ísḷíḑè">
              <a:extLst>
                <a:ext uri="{FF2B5EF4-FFF2-40B4-BE49-F238E27FC236}">
                  <a16:creationId xmlns:a16="http://schemas.microsoft.com/office/drawing/2014/main" id="{FC2314CD-34A7-455D-9BDF-9ACF2BBFF538}"/>
                </a:ext>
              </a:extLst>
            </p:cNvPr>
            <p:cNvSpPr/>
            <p:nvPr/>
          </p:nvSpPr>
          <p:spPr bwMode="auto">
            <a:xfrm>
              <a:off x="2116536" y="5485551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Shadow Mapping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îšļiḑè">
              <a:extLst>
                <a:ext uri="{FF2B5EF4-FFF2-40B4-BE49-F238E27FC236}">
                  <a16:creationId xmlns:a16="http://schemas.microsoft.com/office/drawing/2014/main" id="{5A6B4AF0-522E-47B1-B1A5-715B9E664B4D}"/>
                </a:ext>
              </a:extLst>
            </p:cNvPr>
            <p:cNvSpPr/>
            <p:nvPr/>
          </p:nvSpPr>
          <p:spPr bwMode="auto">
            <a:xfrm>
              <a:off x="1190455" y="3975384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2" name="í$ḻïḑé">
              <a:extLst>
                <a:ext uri="{FF2B5EF4-FFF2-40B4-BE49-F238E27FC236}">
                  <a16:creationId xmlns:a16="http://schemas.microsoft.com/office/drawing/2014/main" id="{2D6108F5-5E1E-4449-BE57-7EE7644ED373}"/>
                </a:ext>
              </a:extLst>
            </p:cNvPr>
            <p:cNvSpPr/>
            <p:nvPr/>
          </p:nvSpPr>
          <p:spPr bwMode="auto">
            <a:xfrm>
              <a:off x="2090555" y="3975384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          Model import &amp; Mesh Viewing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ïSlíḋè">
              <a:extLst>
                <a:ext uri="{FF2B5EF4-FFF2-40B4-BE49-F238E27FC236}">
                  <a16:creationId xmlns:a16="http://schemas.microsoft.com/office/drawing/2014/main" id="{0F13179E-7AB5-4803-9D22-078A5B96B608}"/>
                </a:ext>
              </a:extLst>
            </p:cNvPr>
            <p:cNvSpPr/>
            <p:nvPr/>
          </p:nvSpPr>
          <p:spPr bwMode="auto">
            <a:xfrm>
              <a:off x="6287819" y="4485245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rgbClr val="67B1AA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10</a:t>
              </a:r>
            </a:p>
          </p:txBody>
        </p:sp>
        <p:sp>
          <p:nvSpPr>
            <p:cNvPr id="14" name="ïšḻíďê">
              <a:extLst>
                <a:ext uri="{FF2B5EF4-FFF2-40B4-BE49-F238E27FC236}">
                  <a16:creationId xmlns:a16="http://schemas.microsoft.com/office/drawing/2014/main" id="{55D30857-2F59-4518-8C4C-DD73141A8720}"/>
                </a:ext>
              </a:extLst>
            </p:cNvPr>
            <p:cNvSpPr/>
            <p:nvPr/>
          </p:nvSpPr>
          <p:spPr bwMode="auto">
            <a:xfrm>
              <a:off x="7213900" y="4485245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B1AA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Sky box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ŝḷîḋé">
              <a:extLst>
                <a:ext uri="{FF2B5EF4-FFF2-40B4-BE49-F238E27FC236}">
                  <a16:creationId xmlns:a16="http://schemas.microsoft.com/office/drawing/2014/main" id="{2170EB04-F6D3-49C0-A09E-A66801353F57}"/>
                </a:ext>
              </a:extLst>
            </p:cNvPr>
            <p:cNvSpPr/>
            <p:nvPr/>
          </p:nvSpPr>
          <p:spPr bwMode="auto">
            <a:xfrm>
              <a:off x="1190455" y="1087185"/>
              <a:ext cx="3528392" cy="906134"/>
            </a:xfrm>
            <a:custGeom>
              <a:avLst/>
              <a:gdLst>
                <a:gd name="connsiteX0" fmla="*/ 186024 w 3528392"/>
                <a:gd name="connsiteY0" fmla="*/ 0 h 906134"/>
                <a:gd name="connsiteX1" fmla="*/ 3342368 w 3528392"/>
                <a:gd name="connsiteY1" fmla="*/ 0 h 906134"/>
                <a:gd name="connsiteX2" fmla="*/ 3528392 w 3528392"/>
                <a:gd name="connsiteY2" fmla="*/ 186024 h 906134"/>
                <a:gd name="connsiteX3" fmla="*/ 3528392 w 3528392"/>
                <a:gd name="connsiteY3" fmla="*/ 906134 h 906134"/>
                <a:gd name="connsiteX4" fmla="*/ 0 w 3528392"/>
                <a:gd name="connsiteY4" fmla="*/ 906134 h 906134"/>
                <a:gd name="connsiteX5" fmla="*/ 0 w 3528392"/>
                <a:gd name="connsiteY5" fmla="*/ 186024 h 906134"/>
                <a:gd name="connsiteX6" fmla="*/ 186024 w 3528392"/>
                <a:gd name="connsiteY6" fmla="*/ 0 h 90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8392" h="906134">
                  <a:moveTo>
                    <a:pt x="186024" y="0"/>
                  </a:moveTo>
                  <a:lnTo>
                    <a:pt x="3342368" y="0"/>
                  </a:lnTo>
                  <a:cubicBezTo>
                    <a:pt x="3445106" y="0"/>
                    <a:pt x="3528392" y="83286"/>
                    <a:pt x="3528392" y="186024"/>
                  </a:cubicBezTo>
                  <a:lnTo>
                    <a:pt x="3528392" y="906134"/>
                  </a:lnTo>
                  <a:lnTo>
                    <a:pt x="0" y="906134"/>
                  </a:lnTo>
                  <a:lnTo>
                    <a:pt x="0" y="186024"/>
                  </a:lnTo>
                  <a:cubicBezTo>
                    <a:pt x="0" y="83286"/>
                    <a:pt x="83286" y="0"/>
                    <a:pt x="186024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4000" b="1" spc="300" dirty="0">
                  <a:solidFill>
                    <a:schemeClr val="bg1"/>
                  </a:solidFill>
                </a:rPr>
                <a:t>功能点</a:t>
              </a:r>
              <a:endParaRPr lang="en-US" altLang="zh-CN" sz="40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6" name="îṣ1íďe">
              <a:extLst>
                <a:ext uri="{FF2B5EF4-FFF2-40B4-BE49-F238E27FC236}">
                  <a16:creationId xmlns:a16="http://schemas.microsoft.com/office/drawing/2014/main" id="{6D1F9842-113B-4A2E-B35F-01F96482AB6B}"/>
                </a:ext>
              </a:extLst>
            </p:cNvPr>
            <p:cNvSpPr/>
            <p:nvPr/>
          </p:nvSpPr>
          <p:spPr bwMode="auto">
            <a:xfrm>
              <a:off x="1197510" y="2065327"/>
              <a:ext cx="3514283" cy="137982"/>
            </a:xfrm>
            <a:custGeom>
              <a:avLst/>
              <a:gdLst>
                <a:gd name="connsiteX0" fmla="*/ 0 w 3514283"/>
                <a:gd name="connsiteY0" fmla="*/ 0 h 137982"/>
                <a:gd name="connsiteX1" fmla="*/ 3514283 w 3514283"/>
                <a:gd name="connsiteY1" fmla="*/ 0 h 137982"/>
                <a:gd name="connsiteX2" fmla="*/ 3506718 w 3514283"/>
                <a:gd name="connsiteY2" fmla="*/ 24367 h 137982"/>
                <a:gd name="connsiteX3" fmla="*/ 3335313 w 3514283"/>
                <a:gd name="connsiteY3" fmla="*/ 137982 h 137982"/>
                <a:gd name="connsiteX4" fmla="*/ 178969 w 3514283"/>
                <a:gd name="connsiteY4" fmla="*/ 137982 h 137982"/>
                <a:gd name="connsiteX5" fmla="*/ 7564 w 3514283"/>
                <a:gd name="connsiteY5" fmla="*/ 24367 h 137982"/>
                <a:gd name="connsiteX6" fmla="*/ 0 w 3514283"/>
                <a:gd name="connsiteY6" fmla="*/ 0 h 1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4283" h="137982">
                  <a:moveTo>
                    <a:pt x="0" y="0"/>
                  </a:moveTo>
                  <a:lnTo>
                    <a:pt x="3514283" y="0"/>
                  </a:lnTo>
                  <a:lnTo>
                    <a:pt x="3506718" y="24367"/>
                  </a:lnTo>
                  <a:cubicBezTo>
                    <a:pt x="3478478" y="91134"/>
                    <a:pt x="3412367" y="137982"/>
                    <a:pt x="3335313" y="137982"/>
                  </a:cubicBezTo>
                  <a:lnTo>
                    <a:pt x="178969" y="137982"/>
                  </a:lnTo>
                  <a:cubicBezTo>
                    <a:pt x="101916" y="137982"/>
                    <a:pt x="35804" y="91134"/>
                    <a:pt x="7564" y="243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îšļiḑè">
            <a:extLst>
              <a:ext uri="{FF2B5EF4-FFF2-40B4-BE49-F238E27FC236}">
                <a16:creationId xmlns:a16="http://schemas.microsoft.com/office/drawing/2014/main" id="{9CC4D307-F46B-4549-A43C-3BCCB8F8E417}"/>
              </a:ext>
            </a:extLst>
          </p:cNvPr>
          <p:cNvSpPr/>
          <p:nvPr/>
        </p:nvSpPr>
        <p:spPr bwMode="auto">
          <a:xfrm>
            <a:off x="7186480" y="1512257"/>
            <a:ext cx="650871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18" name="í$ḻïḑé">
            <a:extLst>
              <a:ext uri="{FF2B5EF4-FFF2-40B4-BE49-F238E27FC236}">
                <a16:creationId xmlns:a16="http://schemas.microsoft.com/office/drawing/2014/main" id="{C493F0DC-80DB-4671-B089-4387327AF1A9}"/>
              </a:ext>
            </a:extLst>
          </p:cNvPr>
          <p:cNvSpPr/>
          <p:nvPr/>
        </p:nvSpPr>
        <p:spPr bwMode="auto">
          <a:xfrm>
            <a:off x="8086580" y="1518308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Display Text 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í$ḻïḑé">
            <a:extLst>
              <a:ext uri="{FF2B5EF4-FFF2-40B4-BE49-F238E27FC236}">
                <a16:creationId xmlns:a16="http://schemas.microsoft.com/office/drawing/2014/main" id="{7415C5C8-D2C5-48D6-B980-B7F1D6C63079}"/>
              </a:ext>
            </a:extLst>
          </p:cNvPr>
          <p:cNvSpPr/>
          <p:nvPr/>
        </p:nvSpPr>
        <p:spPr bwMode="auto">
          <a:xfrm>
            <a:off x="8086579" y="2204523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Complex Lighting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í$ḻïḑé">
            <a:extLst>
              <a:ext uri="{FF2B5EF4-FFF2-40B4-BE49-F238E27FC236}">
                <a16:creationId xmlns:a16="http://schemas.microsoft.com/office/drawing/2014/main" id="{55DA0551-8EE7-475E-A3C0-7E32F4089E69}"/>
              </a:ext>
            </a:extLst>
          </p:cNvPr>
          <p:cNvSpPr/>
          <p:nvPr/>
        </p:nvSpPr>
        <p:spPr bwMode="auto">
          <a:xfrm>
            <a:off x="8086578" y="2890738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Particle System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îšļiḑè">
            <a:extLst>
              <a:ext uri="{FF2B5EF4-FFF2-40B4-BE49-F238E27FC236}">
                <a16:creationId xmlns:a16="http://schemas.microsoft.com/office/drawing/2014/main" id="{80BB4A88-762D-44F0-B115-F779D9F674ED}"/>
              </a:ext>
            </a:extLst>
          </p:cNvPr>
          <p:cNvSpPr/>
          <p:nvPr/>
        </p:nvSpPr>
        <p:spPr bwMode="auto">
          <a:xfrm>
            <a:off x="7186479" y="2204523"/>
            <a:ext cx="650871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22" name="îšļiḑè">
            <a:extLst>
              <a:ext uri="{FF2B5EF4-FFF2-40B4-BE49-F238E27FC236}">
                <a16:creationId xmlns:a16="http://schemas.microsoft.com/office/drawing/2014/main" id="{C4F8A712-9C79-4EC3-95A7-B17BF0066F19}"/>
              </a:ext>
            </a:extLst>
          </p:cNvPr>
          <p:cNvSpPr/>
          <p:nvPr/>
        </p:nvSpPr>
        <p:spPr bwMode="auto">
          <a:xfrm>
            <a:off x="7176620" y="2896789"/>
            <a:ext cx="650871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09</a:t>
            </a:r>
          </a:p>
        </p:txBody>
      </p:sp>
      <p:sp>
        <p:nvSpPr>
          <p:cNvPr id="23" name="ïSlíḋè">
            <a:extLst>
              <a:ext uri="{FF2B5EF4-FFF2-40B4-BE49-F238E27FC236}">
                <a16:creationId xmlns:a16="http://schemas.microsoft.com/office/drawing/2014/main" id="{AC245880-3686-4BE0-8BAE-C42949E522BD}"/>
              </a:ext>
            </a:extLst>
          </p:cNvPr>
          <p:cNvSpPr/>
          <p:nvPr/>
        </p:nvSpPr>
        <p:spPr bwMode="auto">
          <a:xfrm>
            <a:off x="7160501" y="4290743"/>
            <a:ext cx="661457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11</a:t>
            </a:r>
          </a:p>
        </p:txBody>
      </p:sp>
      <p:sp>
        <p:nvSpPr>
          <p:cNvPr id="24" name="ïSlíḋè">
            <a:extLst>
              <a:ext uri="{FF2B5EF4-FFF2-40B4-BE49-F238E27FC236}">
                <a16:creationId xmlns:a16="http://schemas.microsoft.com/office/drawing/2014/main" id="{C9B07F5B-4204-4EF7-ABEC-558F7DE2D2BB}"/>
              </a:ext>
            </a:extLst>
          </p:cNvPr>
          <p:cNvSpPr/>
          <p:nvPr/>
        </p:nvSpPr>
        <p:spPr bwMode="auto">
          <a:xfrm>
            <a:off x="7160500" y="4984052"/>
            <a:ext cx="661457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12</a:t>
            </a:r>
          </a:p>
        </p:txBody>
      </p:sp>
      <p:sp>
        <p:nvSpPr>
          <p:cNvPr id="25" name="ïSlíḋè">
            <a:extLst>
              <a:ext uri="{FF2B5EF4-FFF2-40B4-BE49-F238E27FC236}">
                <a16:creationId xmlns:a16="http://schemas.microsoft.com/office/drawing/2014/main" id="{71812591-1861-44C1-9DEC-040D380AA993}"/>
              </a:ext>
            </a:extLst>
          </p:cNvPr>
          <p:cNvSpPr/>
          <p:nvPr/>
        </p:nvSpPr>
        <p:spPr bwMode="auto">
          <a:xfrm>
            <a:off x="7160500" y="5680509"/>
            <a:ext cx="661457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13</a:t>
            </a:r>
          </a:p>
        </p:txBody>
      </p:sp>
      <p:sp>
        <p:nvSpPr>
          <p:cNvPr id="26" name="ïšḻíďê">
            <a:extLst>
              <a:ext uri="{FF2B5EF4-FFF2-40B4-BE49-F238E27FC236}">
                <a16:creationId xmlns:a16="http://schemas.microsoft.com/office/drawing/2014/main" id="{0B3D45A4-338C-48EE-AA21-4A514A1A5CF4}"/>
              </a:ext>
            </a:extLst>
          </p:cNvPr>
          <p:cNvSpPr/>
          <p:nvPr/>
        </p:nvSpPr>
        <p:spPr bwMode="auto">
          <a:xfrm>
            <a:off x="8086581" y="4297838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Stencil Test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ïšḻíďê">
            <a:extLst>
              <a:ext uri="{FF2B5EF4-FFF2-40B4-BE49-F238E27FC236}">
                <a16:creationId xmlns:a16="http://schemas.microsoft.com/office/drawing/2014/main" id="{AD67E148-C25E-44C7-A94F-F6B3D52443EE}"/>
              </a:ext>
            </a:extLst>
          </p:cNvPr>
          <p:cNvSpPr/>
          <p:nvPr/>
        </p:nvSpPr>
        <p:spPr bwMode="auto">
          <a:xfrm>
            <a:off x="8086581" y="4984051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Skeletal Animation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ïšḻíďê">
            <a:extLst>
              <a:ext uri="{FF2B5EF4-FFF2-40B4-BE49-F238E27FC236}">
                <a16:creationId xmlns:a16="http://schemas.microsoft.com/office/drawing/2014/main" id="{EA83A4CA-2D5B-40AB-9710-9BC9E1BE2B28}"/>
              </a:ext>
            </a:extLst>
          </p:cNvPr>
          <p:cNvSpPr/>
          <p:nvPr/>
        </p:nvSpPr>
        <p:spPr bwMode="auto">
          <a:xfrm>
            <a:off x="8086580" y="5670264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Fluid Simulation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îšļiḑè">
            <a:extLst>
              <a:ext uri="{FF2B5EF4-FFF2-40B4-BE49-F238E27FC236}">
                <a16:creationId xmlns:a16="http://schemas.microsoft.com/office/drawing/2014/main" id="{06753A97-77F2-4BFA-B7A8-7008921435E4}"/>
              </a:ext>
            </a:extLst>
          </p:cNvPr>
          <p:cNvSpPr/>
          <p:nvPr/>
        </p:nvSpPr>
        <p:spPr bwMode="auto">
          <a:xfrm>
            <a:off x="7186479" y="805939"/>
            <a:ext cx="650871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30" name="í$ḻïḑé">
            <a:extLst>
              <a:ext uri="{FF2B5EF4-FFF2-40B4-BE49-F238E27FC236}">
                <a16:creationId xmlns:a16="http://schemas.microsoft.com/office/drawing/2014/main" id="{93CDBE8F-F87E-4652-9F1F-F08E53156199}"/>
              </a:ext>
            </a:extLst>
          </p:cNvPr>
          <p:cNvSpPr/>
          <p:nvPr/>
        </p:nvSpPr>
        <p:spPr bwMode="auto">
          <a:xfrm>
            <a:off x="8086578" y="809708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67B1AA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Collision Detection 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380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Chromatic Distortion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" name="内容占位符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62" y="2848769"/>
            <a:ext cx="74580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09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Blur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Reduce the coherence with the input image to enhance the effect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3176588"/>
            <a:ext cx="7391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7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Upscale/Blend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Combine with the original source image: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411026" y="3013799"/>
            <a:ext cx="3369948" cy="1251777"/>
            <a:chOff x="4269182" y="1825625"/>
            <a:chExt cx="3369948" cy="1251777"/>
          </a:xfrm>
        </p:grpSpPr>
        <p:sp>
          <p:nvSpPr>
            <p:cNvPr id="5" name="ïşlíḑè">
              <a:extLst>
                <a:ext uri="{FF2B5EF4-FFF2-40B4-BE49-F238E27FC236}">
                  <a16:creationId xmlns:a16="http://schemas.microsoft.com/office/drawing/2014/main" id="{4E5A4865-B527-49A7-998D-83CE195EBAB0}"/>
                </a:ext>
              </a:extLst>
            </p:cNvPr>
            <p:cNvSpPr/>
            <p:nvPr/>
          </p:nvSpPr>
          <p:spPr bwMode="auto">
            <a:xfrm>
              <a:off x="4269182" y="1838718"/>
              <a:ext cx="664125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6" name="íṥľïḓè">
              <a:extLst>
                <a:ext uri="{FF2B5EF4-FFF2-40B4-BE49-F238E27FC236}">
                  <a16:creationId xmlns:a16="http://schemas.microsoft.com/office/drawing/2014/main" id="{2433F891-4B1A-4E11-8437-7E27D7019996}"/>
                </a:ext>
              </a:extLst>
            </p:cNvPr>
            <p:cNvSpPr/>
            <p:nvPr/>
          </p:nvSpPr>
          <p:spPr bwMode="auto">
            <a:xfrm>
              <a:off x="5195263" y="1825625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Lens Dirt</a:t>
              </a:r>
            </a:p>
          </p:txBody>
        </p:sp>
        <p:sp>
          <p:nvSpPr>
            <p:cNvPr id="7" name="íṧḻîḓê">
              <a:extLst>
                <a:ext uri="{FF2B5EF4-FFF2-40B4-BE49-F238E27FC236}">
                  <a16:creationId xmlns:a16="http://schemas.microsoft.com/office/drawing/2014/main" id="{ABAAC720-0240-4410-8A02-7CCB5BC65C63}"/>
                </a:ext>
              </a:extLst>
            </p:cNvPr>
            <p:cNvSpPr/>
            <p:nvPr/>
          </p:nvSpPr>
          <p:spPr bwMode="auto">
            <a:xfrm>
              <a:off x="4271850" y="2551889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8" name="ísḷíḑè">
              <a:extLst>
                <a:ext uri="{FF2B5EF4-FFF2-40B4-BE49-F238E27FC236}">
                  <a16:creationId xmlns:a16="http://schemas.microsoft.com/office/drawing/2014/main" id="{FC2314CD-34A7-455D-9BDF-9ACF2BBFF538}"/>
                </a:ext>
              </a:extLst>
            </p:cNvPr>
            <p:cNvSpPr/>
            <p:nvPr/>
          </p:nvSpPr>
          <p:spPr bwMode="auto">
            <a:xfrm>
              <a:off x="5195263" y="2551889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Diffraction Starburst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6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Lens Dirt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23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Lens Dirt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7900"/>
            <a:ext cx="10515600" cy="4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8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Lens Dirt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72544"/>
            <a:ext cx="762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67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Diffraction Starburst</a:t>
            </a:r>
            <a:endParaRPr lang="zh-CN" altLang="en-US" b="1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01" y="2812125"/>
            <a:ext cx="3291398" cy="1713067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75835"/>
            <a:ext cx="10058400" cy="17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46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Diffraction Starburst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Provide a transformation matrix to spin/warp it per frame and produce the dynamic effect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5073"/>
            <a:ext cx="10515601" cy="13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50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Diffraction Starburst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0037"/>
            <a:ext cx="10510803" cy="525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42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Diffraction Starburst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50592" b="2795"/>
          <a:stretch/>
        </p:blipFill>
        <p:spPr>
          <a:xfrm>
            <a:off x="838200" y="2575005"/>
            <a:ext cx="10515600" cy="28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1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519572" y="3513330"/>
            <a:ext cx="5509018" cy="1111936"/>
          </a:xfrm>
        </p:spPr>
        <p:txBody>
          <a:bodyPr>
            <a:normAutofit/>
          </a:bodyPr>
          <a:lstStyle/>
          <a:p>
            <a:r>
              <a:rPr lang="en-US" altLang="zh-CN" dirty="0"/>
              <a:t>Particle System</a:t>
            </a:r>
            <a:br>
              <a:rPr lang="en-US" altLang="zh-CN" dirty="0"/>
            </a:br>
            <a:r>
              <a:rPr lang="en-US" altLang="zh-CN" dirty="0"/>
              <a:t>Wave</a:t>
            </a:r>
            <a:br>
              <a:rPr lang="en-US" altLang="zh-CN" dirty="0"/>
            </a:br>
            <a:r>
              <a:rPr lang="zh-CN" altLang="en-US" dirty="0"/>
              <a:t>朱逸渠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7523" y="3429001"/>
            <a:ext cx="5419185" cy="1463298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altLang="zh-CN" sz="6000" dirty="0"/>
              <a:t>Texture mapping</a:t>
            </a:r>
          </a:p>
          <a:p>
            <a:pPr lvl="0"/>
            <a:r>
              <a:rPr lang="en-US" altLang="zh-CN" sz="6000" dirty="0"/>
              <a:t>Model import</a:t>
            </a:r>
          </a:p>
          <a:p>
            <a:pPr lvl="0"/>
            <a:r>
              <a:rPr lang="en-US" altLang="zh-CN" sz="6000" dirty="0"/>
              <a:t>Skeletal animation</a:t>
            </a:r>
          </a:p>
          <a:p>
            <a:pPr lvl="0"/>
            <a:r>
              <a:rPr lang="zh-CN" altLang="en-US" sz="6000" dirty="0"/>
              <a:t>姚雪辉</a:t>
            </a:r>
            <a:endParaRPr lang="en-US" altLang="zh-CN" sz="6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3045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介绍和效果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grpSp>
        <p:nvGrpSpPr>
          <p:cNvPr id="5" name="804eedb3-8c42-4950-a565-5ea0b56200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A75AA51-6A55-431C-8427-81A1B8422F2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80" y="1627916"/>
            <a:ext cx="10831620" cy="4311715"/>
            <a:chOff x="687280" y="1572105"/>
            <a:chExt cx="10831620" cy="3828125"/>
          </a:xfrm>
        </p:grpSpPr>
        <p:sp>
          <p:nvSpPr>
            <p:cNvPr id="29" name="ïṣľíḍè">
              <a:extLst>
                <a:ext uri="{FF2B5EF4-FFF2-40B4-BE49-F238E27FC236}">
                  <a16:creationId xmlns:a16="http://schemas.microsoft.com/office/drawing/2014/main" id="{434C6171-9B90-41EC-B4A7-716BFFBF7F7B}"/>
                </a:ext>
              </a:extLst>
            </p:cNvPr>
            <p:cNvSpPr/>
            <p:nvPr/>
          </p:nvSpPr>
          <p:spPr>
            <a:xfrm>
              <a:off x="687280" y="1572105"/>
              <a:ext cx="3791329" cy="1556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r>
                <a:rPr lang="zh-CN" altLang="en-US" sz="2800" dirty="0"/>
                <a:t>骨骼用于移动</a:t>
              </a:r>
              <a:r>
                <a:rPr lang="en-US" altLang="zh-CN" sz="2800" dirty="0"/>
                <a:t>mesh</a:t>
              </a:r>
              <a:r>
                <a:rPr lang="zh-CN" altLang="en-US" sz="2800" dirty="0"/>
                <a:t>以模拟现实世界中的运动</a:t>
              </a:r>
              <a:endParaRPr lang="en-US" altLang="zh-CN" sz="2800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CCE6317-89CF-44B9-A114-B07FF582ABDF}"/>
                </a:ext>
              </a:extLst>
            </p:cNvPr>
            <p:cNvCxnSpPr/>
            <p:nvPr/>
          </p:nvCxnSpPr>
          <p:spPr>
            <a:xfrm flipH="1">
              <a:off x="687280" y="2979000"/>
              <a:ext cx="34737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îṣļîḍê">
              <a:extLst>
                <a:ext uri="{FF2B5EF4-FFF2-40B4-BE49-F238E27FC236}">
                  <a16:creationId xmlns:a16="http://schemas.microsoft.com/office/drawing/2014/main" id="{D2886852-CDAE-4A3A-AFF4-709E10494CE3}"/>
                </a:ext>
              </a:extLst>
            </p:cNvPr>
            <p:cNvGrpSpPr/>
            <p:nvPr/>
          </p:nvGrpSpPr>
          <p:grpSpPr>
            <a:xfrm>
              <a:off x="7860386" y="3262735"/>
              <a:ext cx="3658514" cy="1029607"/>
              <a:chOff x="7860386" y="1552376"/>
              <a:chExt cx="3658514" cy="1029607"/>
            </a:xfrm>
          </p:grpSpPr>
          <p:sp>
            <p:nvSpPr>
              <p:cNvPr id="19" name="iṩḻíḋe">
                <a:extLst>
                  <a:ext uri="{FF2B5EF4-FFF2-40B4-BE49-F238E27FC236}">
                    <a16:creationId xmlns:a16="http://schemas.microsoft.com/office/drawing/2014/main" id="{D8487659-29D3-44A2-A419-374A45D927E4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  <p:sp>
            <p:nvSpPr>
              <p:cNvPr id="23" name="í$ḷîdê">
                <a:extLst>
                  <a:ext uri="{FF2B5EF4-FFF2-40B4-BE49-F238E27FC236}">
                    <a16:creationId xmlns:a16="http://schemas.microsoft.com/office/drawing/2014/main" id="{B69AF623-F920-4680-B79D-1F8362C7F32E}"/>
                  </a:ext>
                </a:extLst>
              </p:cNvPr>
              <p:cNvSpPr/>
              <p:nvPr/>
            </p:nvSpPr>
            <p:spPr bwMode="auto">
              <a:xfrm>
                <a:off x="7860386" y="1552376"/>
                <a:ext cx="284094" cy="283037"/>
              </a:xfrm>
              <a:custGeom>
                <a:avLst/>
                <a:gdLst>
                  <a:gd name="connsiteX0" fmla="*/ 0 w 607639"/>
                  <a:gd name="connsiteY0" fmla="*/ 547235 h 605381"/>
                  <a:gd name="connsiteX1" fmla="*/ 23853 w 607639"/>
                  <a:gd name="connsiteY1" fmla="*/ 547235 h 605381"/>
                  <a:gd name="connsiteX2" fmla="*/ 36136 w 607639"/>
                  <a:gd name="connsiteY2" fmla="*/ 547235 h 605381"/>
                  <a:gd name="connsiteX3" fmla="*/ 190916 w 607639"/>
                  <a:gd name="connsiteY3" fmla="*/ 547235 h 605381"/>
                  <a:gd name="connsiteX4" fmla="*/ 212990 w 607639"/>
                  <a:gd name="connsiteY4" fmla="*/ 547235 h 605381"/>
                  <a:gd name="connsiteX5" fmla="*/ 394560 w 607639"/>
                  <a:gd name="connsiteY5" fmla="*/ 547235 h 605381"/>
                  <a:gd name="connsiteX6" fmla="*/ 416634 w 607639"/>
                  <a:gd name="connsiteY6" fmla="*/ 547235 h 605381"/>
                  <a:gd name="connsiteX7" fmla="*/ 571503 w 607639"/>
                  <a:gd name="connsiteY7" fmla="*/ 547235 h 605381"/>
                  <a:gd name="connsiteX8" fmla="*/ 583786 w 607639"/>
                  <a:gd name="connsiteY8" fmla="*/ 547235 h 605381"/>
                  <a:gd name="connsiteX9" fmla="*/ 607639 w 607639"/>
                  <a:gd name="connsiteY9" fmla="*/ 547235 h 605381"/>
                  <a:gd name="connsiteX10" fmla="*/ 607639 w 607639"/>
                  <a:gd name="connsiteY10" fmla="*/ 605381 h 605381"/>
                  <a:gd name="connsiteX11" fmla="*/ 0 w 607639"/>
                  <a:gd name="connsiteY11" fmla="*/ 605381 h 605381"/>
                  <a:gd name="connsiteX12" fmla="*/ 321849 w 607639"/>
                  <a:gd name="connsiteY12" fmla="*/ 269278 h 605381"/>
                  <a:gd name="connsiteX13" fmla="*/ 394531 w 607639"/>
                  <a:gd name="connsiteY13" fmla="*/ 269278 h 605381"/>
                  <a:gd name="connsiteX14" fmla="*/ 394531 w 607639"/>
                  <a:gd name="connsiteY14" fmla="*/ 511247 h 605381"/>
                  <a:gd name="connsiteX15" fmla="*/ 358501 w 607639"/>
                  <a:gd name="connsiteY15" fmla="*/ 511247 h 605381"/>
                  <a:gd name="connsiteX16" fmla="*/ 321849 w 607639"/>
                  <a:gd name="connsiteY16" fmla="*/ 511247 h 605381"/>
                  <a:gd name="connsiteX17" fmla="*/ 212966 w 607639"/>
                  <a:gd name="connsiteY17" fmla="*/ 269278 h 605381"/>
                  <a:gd name="connsiteX18" fmla="*/ 285790 w 607639"/>
                  <a:gd name="connsiteY18" fmla="*/ 269278 h 605381"/>
                  <a:gd name="connsiteX19" fmla="*/ 285790 w 607639"/>
                  <a:gd name="connsiteY19" fmla="*/ 511247 h 605381"/>
                  <a:gd name="connsiteX20" fmla="*/ 249111 w 607639"/>
                  <a:gd name="connsiteY20" fmla="*/ 511247 h 605381"/>
                  <a:gd name="connsiteX21" fmla="*/ 212966 w 607639"/>
                  <a:gd name="connsiteY21" fmla="*/ 511247 h 605381"/>
                  <a:gd name="connsiteX22" fmla="*/ 446972 w 607639"/>
                  <a:gd name="connsiteY22" fmla="*/ 242181 h 605381"/>
                  <a:gd name="connsiteX23" fmla="*/ 553523 w 607639"/>
                  <a:gd name="connsiteY23" fmla="*/ 242181 h 605381"/>
                  <a:gd name="connsiteX24" fmla="*/ 553523 w 607639"/>
                  <a:gd name="connsiteY24" fmla="*/ 453133 h 605381"/>
                  <a:gd name="connsiteX25" fmla="*/ 583788 w 607639"/>
                  <a:gd name="connsiteY25" fmla="*/ 453133 h 605381"/>
                  <a:gd name="connsiteX26" fmla="*/ 583788 w 607639"/>
                  <a:gd name="connsiteY26" fmla="*/ 511247 h 605381"/>
                  <a:gd name="connsiteX27" fmla="*/ 547648 w 607639"/>
                  <a:gd name="connsiteY27" fmla="*/ 511247 h 605381"/>
                  <a:gd name="connsiteX28" fmla="*/ 452758 w 607639"/>
                  <a:gd name="connsiteY28" fmla="*/ 511247 h 605381"/>
                  <a:gd name="connsiteX29" fmla="*/ 416618 w 607639"/>
                  <a:gd name="connsiteY29" fmla="*/ 511247 h 605381"/>
                  <a:gd name="connsiteX30" fmla="*/ 416618 w 607639"/>
                  <a:gd name="connsiteY30" fmla="*/ 453133 h 605381"/>
                  <a:gd name="connsiteX31" fmla="*/ 446972 w 607639"/>
                  <a:gd name="connsiteY31" fmla="*/ 453133 h 605381"/>
                  <a:gd name="connsiteX32" fmla="*/ 54106 w 607639"/>
                  <a:gd name="connsiteY32" fmla="*/ 242181 h 605381"/>
                  <a:gd name="connsiteX33" fmla="*/ 160624 w 607639"/>
                  <a:gd name="connsiteY33" fmla="*/ 242181 h 605381"/>
                  <a:gd name="connsiteX34" fmla="*/ 160624 w 607639"/>
                  <a:gd name="connsiteY34" fmla="*/ 453133 h 605381"/>
                  <a:gd name="connsiteX35" fmla="*/ 190879 w 607639"/>
                  <a:gd name="connsiteY35" fmla="*/ 453133 h 605381"/>
                  <a:gd name="connsiteX36" fmla="*/ 190879 w 607639"/>
                  <a:gd name="connsiteY36" fmla="*/ 511247 h 605381"/>
                  <a:gd name="connsiteX37" fmla="*/ 154839 w 607639"/>
                  <a:gd name="connsiteY37" fmla="*/ 511247 h 605381"/>
                  <a:gd name="connsiteX38" fmla="*/ 59891 w 607639"/>
                  <a:gd name="connsiteY38" fmla="*/ 511247 h 605381"/>
                  <a:gd name="connsiteX39" fmla="*/ 23851 w 607639"/>
                  <a:gd name="connsiteY39" fmla="*/ 511247 h 605381"/>
                  <a:gd name="connsiteX40" fmla="*/ 23851 w 607639"/>
                  <a:gd name="connsiteY40" fmla="*/ 453133 h 605381"/>
                  <a:gd name="connsiteX41" fmla="*/ 54106 w 607639"/>
                  <a:gd name="connsiteY41" fmla="*/ 453133 h 605381"/>
                  <a:gd name="connsiteX42" fmla="*/ 303820 w 607639"/>
                  <a:gd name="connsiteY42" fmla="*/ 98933 h 605381"/>
                  <a:gd name="connsiteX43" fmla="*/ 323120 w 607639"/>
                  <a:gd name="connsiteY43" fmla="*/ 118162 h 605381"/>
                  <a:gd name="connsiteX44" fmla="*/ 303820 w 607639"/>
                  <a:gd name="connsiteY44" fmla="*/ 137391 h 605381"/>
                  <a:gd name="connsiteX45" fmla="*/ 284520 w 607639"/>
                  <a:gd name="connsiteY45" fmla="*/ 118162 h 605381"/>
                  <a:gd name="connsiteX46" fmla="*/ 303820 w 607639"/>
                  <a:gd name="connsiteY46" fmla="*/ 98933 h 605381"/>
                  <a:gd name="connsiteX47" fmla="*/ 303749 w 607639"/>
                  <a:gd name="connsiteY47" fmla="*/ 62835 h 605381"/>
                  <a:gd name="connsiteX48" fmla="*/ 248388 w 607639"/>
                  <a:gd name="connsiteY48" fmla="*/ 118116 h 605381"/>
                  <a:gd name="connsiteX49" fmla="*/ 303749 w 607639"/>
                  <a:gd name="connsiteY49" fmla="*/ 173397 h 605381"/>
                  <a:gd name="connsiteX50" fmla="*/ 359111 w 607639"/>
                  <a:gd name="connsiteY50" fmla="*/ 118116 h 605381"/>
                  <a:gd name="connsiteX51" fmla="*/ 303749 w 607639"/>
                  <a:gd name="connsiteY51" fmla="*/ 62835 h 605381"/>
                  <a:gd name="connsiteX52" fmla="*/ 303749 w 607639"/>
                  <a:gd name="connsiteY52" fmla="*/ 0 h 605381"/>
                  <a:gd name="connsiteX53" fmla="*/ 586964 w 607639"/>
                  <a:gd name="connsiteY53" fmla="*/ 141490 h 605381"/>
                  <a:gd name="connsiteX54" fmla="*/ 586964 w 607639"/>
                  <a:gd name="connsiteY54" fmla="*/ 206192 h 605381"/>
                  <a:gd name="connsiteX55" fmla="*/ 20535 w 607639"/>
                  <a:gd name="connsiteY55" fmla="*/ 206192 h 605381"/>
                  <a:gd name="connsiteX56" fmla="*/ 20535 w 607639"/>
                  <a:gd name="connsiteY56" fmla="*/ 141490 h 60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7639" h="605381">
                    <a:moveTo>
                      <a:pt x="0" y="547235"/>
                    </a:moveTo>
                    <a:lnTo>
                      <a:pt x="23853" y="547235"/>
                    </a:lnTo>
                    <a:lnTo>
                      <a:pt x="36136" y="547235"/>
                    </a:lnTo>
                    <a:lnTo>
                      <a:pt x="190916" y="547235"/>
                    </a:lnTo>
                    <a:lnTo>
                      <a:pt x="212990" y="547235"/>
                    </a:lnTo>
                    <a:lnTo>
                      <a:pt x="394560" y="547235"/>
                    </a:lnTo>
                    <a:lnTo>
                      <a:pt x="416634" y="547235"/>
                    </a:lnTo>
                    <a:lnTo>
                      <a:pt x="571503" y="547235"/>
                    </a:lnTo>
                    <a:lnTo>
                      <a:pt x="583786" y="547235"/>
                    </a:lnTo>
                    <a:lnTo>
                      <a:pt x="607639" y="547235"/>
                    </a:lnTo>
                    <a:lnTo>
                      <a:pt x="607639" y="605381"/>
                    </a:lnTo>
                    <a:lnTo>
                      <a:pt x="0" y="605381"/>
                    </a:lnTo>
                    <a:close/>
                    <a:moveTo>
                      <a:pt x="321849" y="269278"/>
                    </a:moveTo>
                    <a:lnTo>
                      <a:pt x="394531" y="269278"/>
                    </a:lnTo>
                    <a:lnTo>
                      <a:pt x="394531" y="511247"/>
                    </a:lnTo>
                    <a:lnTo>
                      <a:pt x="358501" y="511247"/>
                    </a:lnTo>
                    <a:lnTo>
                      <a:pt x="321849" y="511247"/>
                    </a:lnTo>
                    <a:close/>
                    <a:moveTo>
                      <a:pt x="212966" y="269278"/>
                    </a:moveTo>
                    <a:lnTo>
                      <a:pt x="285790" y="269278"/>
                    </a:lnTo>
                    <a:lnTo>
                      <a:pt x="285790" y="511247"/>
                    </a:lnTo>
                    <a:lnTo>
                      <a:pt x="249111" y="511247"/>
                    </a:lnTo>
                    <a:lnTo>
                      <a:pt x="212966" y="511247"/>
                    </a:lnTo>
                    <a:close/>
                    <a:moveTo>
                      <a:pt x="446972" y="242181"/>
                    </a:moveTo>
                    <a:lnTo>
                      <a:pt x="553523" y="242181"/>
                    </a:lnTo>
                    <a:lnTo>
                      <a:pt x="553523" y="453133"/>
                    </a:lnTo>
                    <a:lnTo>
                      <a:pt x="583788" y="453133"/>
                    </a:lnTo>
                    <a:lnTo>
                      <a:pt x="583788" y="511247"/>
                    </a:lnTo>
                    <a:lnTo>
                      <a:pt x="547648" y="511247"/>
                    </a:lnTo>
                    <a:lnTo>
                      <a:pt x="452758" y="511247"/>
                    </a:lnTo>
                    <a:lnTo>
                      <a:pt x="416618" y="511247"/>
                    </a:lnTo>
                    <a:lnTo>
                      <a:pt x="416618" y="453133"/>
                    </a:lnTo>
                    <a:lnTo>
                      <a:pt x="446972" y="453133"/>
                    </a:lnTo>
                    <a:close/>
                    <a:moveTo>
                      <a:pt x="54106" y="242181"/>
                    </a:moveTo>
                    <a:lnTo>
                      <a:pt x="160624" y="242181"/>
                    </a:lnTo>
                    <a:lnTo>
                      <a:pt x="160624" y="453133"/>
                    </a:lnTo>
                    <a:lnTo>
                      <a:pt x="190879" y="453133"/>
                    </a:lnTo>
                    <a:lnTo>
                      <a:pt x="190879" y="511247"/>
                    </a:lnTo>
                    <a:lnTo>
                      <a:pt x="154839" y="511247"/>
                    </a:lnTo>
                    <a:lnTo>
                      <a:pt x="59891" y="511247"/>
                    </a:lnTo>
                    <a:lnTo>
                      <a:pt x="23851" y="511247"/>
                    </a:lnTo>
                    <a:lnTo>
                      <a:pt x="23851" y="453133"/>
                    </a:lnTo>
                    <a:lnTo>
                      <a:pt x="54106" y="453133"/>
                    </a:lnTo>
                    <a:close/>
                    <a:moveTo>
                      <a:pt x="303820" y="98933"/>
                    </a:moveTo>
                    <a:cubicBezTo>
                      <a:pt x="314479" y="98933"/>
                      <a:pt x="323120" y="107542"/>
                      <a:pt x="323120" y="118162"/>
                    </a:cubicBezTo>
                    <a:cubicBezTo>
                      <a:pt x="323120" y="128782"/>
                      <a:pt x="314479" y="137391"/>
                      <a:pt x="303820" y="137391"/>
                    </a:cubicBezTo>
                    <a:cubicBezTo>
                      <a:pt x="293161" y="137391"/>
                      <a:pt x="284520" y="128782"/>
                      <a:pt x="284520" y="118162"/>
                    </a:cubicBezTo>
                    <a:cubicBezTo>
                      <a:pt x="284520" y="107542"/>
                      <a:pt x="293161" y="98933"/>
                      <a:pt x="303820" y="98933"/>
                    </a:cubicBezTo>
                    <a:close/>
                    <a:moveTo>
                      <a:pt x="303749" y="62835"/>
                    </a:moveTo>
                    <a:cubicBezTo>
                      <a:pt x="273221" y="62835"/>
                      <a:pt x="248388" y="87631"/>
                      <a:pt x="248388" y="118116"/>
                    </a:cubicBezTo>
                    <a:cubicBezTo>
                      <a:pt x="248388" y="148600"/>
                      <a:pt x="273221" y="173397"/>
                      <a:pt x="303749" y="173397"/>
                    </a:cubicBezTo>
                    <a:cubicBezTo>
                      <a:pt x="334278" y="173397"/>
                      <a:pt x="359111" y="148600"/>
                      <a:pt x="359111" y="118116"/>
                    </a:cubicBezTo>
                    <a:cubicBezTo>
                      <a:pt x="359111" y="87631"/>
                      <a:pt x="334278" y="62835"/>
                      <a:pt x="303749" y="62835"/>
                    </a:cubicBezTo>
                    <a:close/>
                    <a:moveTo>
                      <a:pt x="303749" y="0"/>
                    </a:moveTo>
                    <a:lnTo>
                      <a:pt x="586964" y="141490"/>
                    </a:lnTo>
                    <a:lnTo>
                      <a:pt x="586964" y="206192"/>
                    </a:lnTo>
                    <a:lnTo>
                      <a:pt x="20535" y="206192"/>
                    </a:lnTo>
                    <a:lnTo>
                      <a:pt x="20535" y="1414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" name="i$ļiḑe">
              <a:extLst>
                <a:ext uri="{FF2B5EF4-FFF2-40B4-BE49-F238E27FC236}">
                  <a16:creationId xmlns:a16="http://schemas.microsoft.com/office/drawing/2014/main" id="{36F3CFF0-B3B7-45EE-91AB-E1866FE46200}"/>
                </a:ext>
              </a:extLst>
            </p:cNvPr>
            <p:cNvSpPr/>
            <p:nvPr/>
          </p:nvSpPr>
          <p:spPr bwMode="auto">
            <a:xfrm>
              <a:off x="7860386" y="5117193"/>
              <a:ext cx="284094" cy="283037"/>
            </a:xfrm>
            <a:custGeom>
              <a:avLst/>
              <a:gdLst>
                <a:gd name="connsiteX0" fmla="*/ 0 w 607639"/>
                <a:gd name="connsiteY0" fmla="*/ 547235 h 605381"/>
                <a:gd name="connsiteX1" fmla="*/ 23853 w 607639"/>
                <a:gd name="connsiteY1" fmla="*/ 547235 h 605381"/>
                <a:gd name="connsiteX2" fmla="*/ 36136 w 607639"/>
                <a:gd name="connsiteY2" fmla="*/ 547235 h 605381"/>
                <a:gd name="connsiteX3" fmla="*/ 190916 w 607639"/>
                <a:gd name="connsiteY3" fmla="*/ 547235 h 605381"/>
                <a:gd name="connsiteX4" fmla="*/ 212990 w 607639"/>
                <a:gd name="connsiteY4" fmla="*/ 547235 h 605381"/>
                <a:gd name="connsiteX5" fmla="*/ 394560 w 607639"/>
                <a:gd name="connsiteY5" fmla="*/ 547235 h 605381"/>
                <a:gd name="connsiteX6" fmla="*/ 416634 w 607639"/>
                <a:gd name="connsiteY6" fmla="*/ 547235 h 605381"/>
                <a:gd name="connsiteX7" fmla="*/ 571503 w 607639"/>
                <a:gd name="connsiteY7" fmla="*/ 547235 h 605381"/>
                <a:gd name="connsiteX8" fmla="*/ 583786 w 607639"/>
                <a:gd name="connsiteY8" fmla="*/ 547235 h 605381"/>
                <a:gd name="connsiteX9" fmla="*/ 607639 w 607639"/>
                <a:gd name="connsiteY9" fmla="*/ 547235 h 605381"/>
                <a:gd name="connsiteX10" fmla="*/ 607639 w 607639"/>
                <a:gd name="connsiteY10" fmla="*/ 605381 h 605381"/>
                <a:gd name="connsiteX11" fmla="*/ 0 w 607639"/>
                <a:gd name="connsiteY11" fmla="*/ 605381 h 605381"/>
                <a:gd name="connsiteX12" fmla="*/ 321849 w 607639"/>
                <a:gd name="connsiteY12" fmla="*/ 269278 h 605381"/>
                <a:gd name="connsiteX13" fmla="*/ 394531 w 607639"/>
                <a:gd name="connsiteY13" fmla="*/ 269278 h 605381"/>
                <a:gd name="connsiteX14" fmla="*/ 394531 w 607639"/>
                <a:gd name="connsiteY14" fmla="*/ 511247 h 605381"/>
                <a:gd name="connsiteX15" fmla="*/ 358501 w 607639"/>
                <a:gd name="connsiteY15" fmla="*/ 511247 h 605381"/>
                <a:gd name="connsiteX16" fmla="*/ 321849 w 607639"/>
                <a:gd name="connsiteY16" fmla="*/ 511247 h 605381"/>
                <a:gd name="connsiteX17" fmla="*/ 212966 w 607639"/>
                <a:gd name="connsiteY17" fmla="*/ 269278 h 605381"/>
                <a:gd name="connsiteX18" fmla="*/ 285790 w 607639"/>
                <a:gd name="connsiteY18" fmla="*/ 269278 h 605381"/>
                <a:gd name="connsiteX19" fmla="*/ 285790 w 607639"/>
                <a:gd name="connsiteY19" fmla="*/ 511247 h 605381"/>
                <a:gd name="connsiteX20" fmla="*/ 249111 w 607639"/>
                <a:gd name="connsiteY20" fmla="*/ 511247 h 605381"/>
                <a:gd name="connsiteX21" fmla="*/ 212966 w 607639"/>
                <a:gd name="connsiteY21" fmla="*/ 511247 h 605381"/>
                <a:gd name="connsiteX22" fmla="*/ 446972 w 607639"/>
                <a:gd name="connsiteY22" fmla="*/ 242181 h 605381"/>
                <a:gd name="connsiteX23" fmla="*/ 553523 w 607639"/>
                <a:gd name="connsiteY23" fmla="*/ 242181 h 605381"/>
                <a:gd name="connsiteX24" fmla="*/ 553523 w 607639"/>
                <a:gd name="connsiteY24" fmla="*/ 453133 h 605381"/>
                <a:gd name="connsiteX25" fmla="*/ 583788 w 607639"/>
                <a:gd name="connsiteY25" fmla="*/ 453133 h 605381"/>
                <a:gd name="connsiteX26" fmla="*/ 583788 w 607639"/>
                <a:gd name="connsiteY26" fmla="*/ 511247 h 605381"/>
                <a:gd name="connsiteX27" fmla="*/ 547648 w 607639"/>
                <a:gd name="connsiteY27" fmla="*/ 511247 h 605381"/>
                <a:gd name="connsiteX28" fmla="*/ 452758 w 607639"/>
                <a:gd name="connsiteY28" fmla="*/ 511247 h 605381"/>
                <a:gd name="connsiteX29" fmla="*/ 416618 w 607639"/>
                <a:gd name="connsiteY29" fmla="*/ 511247 h 605381"/>
                <a:gd name="connsiteX30" fmla="*/ 416618 w 607639"/>
                <a:gd name="connsiteY30" fmla="*/ 453133 h 605381"/>
                <a:gd name="connsiteX31" fmla="*/ 446972 w 607639"/>
                <a:gd name="connsiteY31" fmla="*/ 453133 h 605381"/>
                <a:gd name="connsiteX32" fmla="*/ 54106 w 607639"/>
                <a:gd name="connsiteY32" fmla="*/ 242181 h 605381"/>
                <a:gd name="connsiteX33" fmla="*/ 160624 w 607639"/>
                <a:gd name="connsiteY33" fmla="*/ 242181 h 605381"/>
                <a:gd name="connsiteX34" fmla="*/ 160624 w 607639"/>
                <a:gd name="connsiteY34" fmla="*/ 453133 h 605381"/>
                <a:gd name="connsiteX35" fmla="*/ 190879 w 607639"/>
                <a:gd name="connsiteY35" fmla="*/ 453133 h 605381"/>
                <a:gd name="connsiteX36" fmla="*/ 190879 w 607639"/>
                <a:gd name="connsiteY36" fmla="*/ 511247 h 605381"/>
                <a:gd name="connsiteX37" fmla="*/ 154839 w 607639"/>
                <a:gd name="connsiteY37" fmla="*/ 511247 h 605381"/>
                <a:gd name="connsiteX38" fmla="*/ 59891 w 607639"/>
                <a:gd name="connsiteY38" fmla="*/ 511247 h 605381"/>
                <a:gd name="connsiteX39" fmla="*/ 23851 w 607639"/>
                <a:gd name="connsiteY39" fmla="*/ 511247 h 605381"/>
                <a:gd name="connsiteX40" fmla="*/ 23851 w 607639"/>
                <a:gd name="connsiteY40" fmla="*/ 453133 h 605381"/>
                <a:gd name="connsiteX41" fmla="*/ 54106 w 607639"/>
                <a:gd name="connsiteY41" fmla="*/ 453133 h 605381"/>
                <a:gd name="connsiteX42" fmla="*/ 303820 w 607639"/>
                <a:gd name="connsiteY42" fmla="*/ 98933 h 605381"/>
                <a:gd name="connsiteX43" fmla="*/ 323120 w 607639"/>
                <a:gd name="connsiteY43" fmla="*/ 118162 h 605381"/>
                <a:gd name="connsiteX44" fmla="*/ 303820 w 607639"/>
                <a:gd name="connsiteY44" fmla="*/ 137391 h 605381"/>
                <a:gd name="connsiteX45" fmla="*/ 284520 w 607639"/>
                <a:gd name="connsiteY45" fmla="*/ 118162 h 605381"/>
                <a:gd name="connsiteX46" fmla="*/ 303820 w 607639"/>
                <a:gd name="connsiteY46" fmla="*/ 98933 h 605381"/>
                <a:gd name="connsiteX47" fmla="*/ 303749 w 607639"/>
                <a:gd name="connsiteY47" fmla="*/ 62835 h 605381"/>
                <a:gd name="connsiteX48" fmla="*/ 248388 w 607639"/>
                <a:gd name="connsiteY48" fmla="*/ 118116 h 605381"/>
                <a:gd name="connsiteX49" fmla="*/ 303749 w 607639"/>
                <a:gd name="connsiteY49" fmla="*/ 173397 h 605381"/>
                <a:gd name="connsiteX50" fmla="*/ 359111 w 607639"/>
                <a:gd name="connsiteY50" fmla="*/ 118116 h 605381"/>
                <a:gd name="connsiteX51" fmla="*/ 303749 w 607639"/>
                <a:gd name="connsiteY51" fmla="*/ 62835 h 605381"/>
                <a:gd name="connsiteX52" fmla="*/ 303749 w 607639"/>
                <a:gd name="connsiteY52" fmla="*/ 0 h 605381"/>
                <a:gd name="connsiteX53" fmla="*/ 586964 w 607639"/>
                <a:gd name="connsiteY53" fmla="*/ 141490 h 605381"/>
                <a:gd name="connsiteX54" fmla="*/ 586964 w 607639"/>
                <a:gd name="connsiteY54" fmla="*/ 206192 h 605381"/>
                <a:gd name="connsiteX55" fmla="*/ 20535 w 607639"/>
                <a:gd name="connsiteY55" fmla="*/ 206192 h 605381"/>
                <a:gd name="connsiteX56" fmla="*/ 20535 w 607639"/>
                <a:gd name="connsiteY56" fmla="*/ 141490 h 60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07639" h="605381">
                  <a:moveTo>
                    <a:pt x="0" y="547235"/>
                  </a:moveTo>
                  <a:lnTo>
                    <a:pt x="23853" y="547235"/>
                  </a:lnTo>
                  <a:lnTo>
                    <a:pt x="36136" y="547235"/>
                  </a:lnTo>
                  <a:lnTo>
                    <a:pt x="190916" y="547235"/>
                  </a:lnTo>
                  <a:lnTo>
                    <a:pt x="212990" y="547235"/>
                  </a:lnTo>
                  <a:lnTo>
                    <a:pt x="394560" y="547235"/>
                  </a:lnTo>
                  <a:lnTo>
                    <a:pt x="416634" y="547235"/>
                  </a:lnTo>
                  <a:lnTo>
                    <a:pt x="571503" y="547235"/>
                  </a:lnTo>
                  <a:lnTo>
                    <a:pt x="583786" y="547235"/>
                  </a:lnTo>
                  <a:lnTo>
                    <a:pt x="607639" y="547235"/>
                  </a:lnTo>
                  <a:lnTo>
                    <a:pt x="607639" y="605381"/>
                  </a:lnTo>
                  <a:lnTo>
                    <a:pt x="0" y="605381"/>
                  </a:lnTo>
                  <a:close/>
                  <a:moveTo>
                    <a:pt x="321849" y="269278"/>
                  </a:moveTo>
                  <a:lnTo>
                    <a:pt x="394531" y="269278"/>
                  </a:lnTo>
                  <a:lnTo>
                    <a:pt x="394531" y="511247"/>
                  </a:lnTo>
                  <a:lnTo>
                    <a:pt x="358501" y="511247"/>
                  </a:lnTo>
                  <a:lnTo>
                    <a:pt x="321849" y="511247"/>
                  </a:lnTo>
                  <a:close/>
                  <a:moveTo>
                    <a:pt x="212966" y="269278"/>
                  </a:moveTo>
                  <a:lnTo>
                    <a:pt x="285790" y="269278"/>
                  </a:lnTo>
                  <a:lnTo>
                    <a:pt x="285790" y="511247"/>
                  </a:lnTo>
                  <a:lnTo>
                    <a:pt x="249111" y="511247"/>
                  </a:lnTo>
                  <a:lnTo>
                    <a:pt x="212966" y="511247"/>
                  </a:lnTo>
                  <a:close/>
                  <a:moveTo>
                    <a:pt x="446972" y="242181"/>
                  </a:moveTo>
                  <a:lnTo>
                    <a:pt x="553523" y="242181"/>
                  </a:lnTo>
                  <a:lnTo>
                    <a:pt x="553523" y="453133"/>
                  </a:lnTo>
                  <a:lnTo>
                    <a:pt x="583788" y="453133"/>
                  </a:lnTo>
                  <a:lnTo>
                    <a:pt x="583788" y="511247"/>
                  </a:lnTo>
                  <a:lnTo>
                    <a:pt x="547648" y="511247"/>
                  </a:lnTo>
                  <a:lnTo>
                    <a:pt x="452758" y="511247"/>
                  </a:lnTo>
                  <a:lnTo>
                    <a:pt x="416618" y="511247"/>
                  </a:lnTo>
                  <a:lnTo>
                    <a:pt x="416618" y="453133"/>
                  </a:lnTo>
                  <a:lnTo>
                    <a:pt x="446972" y="453133"/>
                  </a:lnTo>
                  <a:close/>
                  <a:moveTo>
                    <a:pt x="54106" y="242181"/>
                  </a:moveTo>
                  <a:lnTo>
                    <a:pt x="160624" y="242181"/>
                  </a:lnTo>
                  <a:lnTo>
                    <a:pt x="160624" y="453133"/>
                  </a:lnTo>
                  <a:lnTo>
                    <a:pt x="190879" y="453133"/>
                  </a:lnTo>
                  <a:lnTo>
                    <a:pt x="190879" y="511247"/>
                  </a:lnTo>
                  <a:lnTo>
                    <a:pt x="154839" y="511247"/>
                  </a:lnTo>
                  <a:lnTo>
                    <a:pt x="59891" y="511247"/>
                  </a:lnTo>
                  <a:lnTo>
                    <a:pt x="23851" y="511247"/>
                  </a:lnTo>
                  <a:lnTo>
                    <a:pt x="23851" y="453133"/>
                  </a:lnTo>
                  <a:lnTo>
                    <a:pt x="54106" y="453133"/>
                  </a:lnTo>
                  <a:close/>
                  <a:moveTo>
                    <a:pt x="303820" y="98933"/>
                  </a:moveTo>
                  <a:cubicBezTo>
                    <a:pt x="314479" y="98933"/>
                    <a:pt x="323120" y="107542"/>
                    <a:pt x="323120" y="118162"/>
                  </a:cubicBezTo>
                  <a:cubicBezTo>
                    <a:pt x="323120" y="128782"/>
                    <a:pt x="314479" y="137391"/>
                    <a:pt x="303820" y="137391"/>
                  </a:cubicBezTo>
                  <a:cubicBezTo>
                    <a:pt x="293161" y="137391"/>
                    <a:pt x="284520" y="128782"/>
                    <a:pt x="284520" y="118162"/>
                  </a:cubicBezTo>
                  <a:cubicBezTo>
                    <a:pt x="284520" y="107542"/>
                    <a:pt x="293161" y="98933"/>
                    <a:pt x="303820" y="98933"/>
                  </a:cubicBezTo>
                  <a:close/>
                  <a:moveTo>
                    <a:pt x="303749" y="62835"/>
                  </a:moveTo>
                  <a:cubicBezTo>
                    <a:pt x="273221" y="62835"/>
                    <a:pt x="248388" y="87631"/>
                    <a:pt x="248388" y="118116"/>
                  </a:cubicBezTo>
                  <a:cubicBezTo>
                    <a:pt x="248388" y="148600"/>
                    <a:pt x="273221" y="173397"/>
                    <a:pt x="303749" y="173397"/>
                  </a:cubicBezTo>
                  <a:cubicBezTo>
                    <a:pt x="334278" y="173397"/>
                    <a:pt x="359111" y="148600"/>
                    <a:pt x="359111" y="118116"/>
                  </a:cubicBezTo>
                  <a:cubicBezTo>
                    <a:pt x="359111" y="87631"/>
                    <a:pt x="334278" y="62835"/>
                    <a:pt x="303749" y="62835"/>
                  </a:cubicBezTo>
                  <a:close/>
                  <a:moveTo>
                    <a:pt x="303749" y="0"/>
                  </a:moveTo>
                  <a:lnTo>
                    <a:pt x="586964" y="141490"/>
                  </a:lnTo>
                  <a:lnTo>
                    <a:pt x="586964" y="206192"/>
                  </a:lnTo>
                  <a:lnTo>
                    <a:pt x="20535" y="206192"/>
                  </a:lnTo>
                  <a:lnTo>
                    <a:pt x="20535" y="1414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ïṣľíḍè">
            <a:extLst>
              <a:ext uri="{FF2B5EF4-FFF2-40B4-BE49-F238E27FC236}">
                <a16:creationId xmlns:a16="http://schemas.microsoft.com/office/drawing/2014/main" id="{C51AD5B7-7C9F-45F3-AC00-91AC2ABD8DD0}"/>
              </a:ext>
            </a:extLst>
          </p:cNvPr>
          <p:cNvSpPr/>
          <p:nvPr/>
        </p:nvSpPr>
        <p:spPr>
          <a:xfrm>
            <a:off x="672340" y="3540117"/>
            <a:ext cx="3791329" cy="2399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r>
              <a:rPr lang="zh-CN" altLang="en-US" sz="2800" dirty="0"/>
              <a:t>当一个顶点指定了一个骨头的时候，得到移动中这块骨头对顶点影响的权重，骨骼所受到影响权重为一。</a:t>
            </a:r>
          </a:p>
        </p:txBody>
      </p:sp>
      <p:pic>
        <p:nvPicPr>
          <p:cNvPr id="48" name="内容占位符 4">
            <a:extLst>
              <a:ext uri="{FF2B5EF4-FFF2-40B4-BE49-F238E27FC236}">
                <a16:creationId xmlns:a16="http://schemas.microsoft.com/office/drawing/2014/main" id="{AD289911-3DF0-423B-B45E-BE68126623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72" y="1728214"/>
            <a:ext cx="6352948" cy="4083078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751AB5E1-50FF-4374-9E52-B0E77C06D4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72" y="1746977"/>
            <a:ext cx="6352948" cy="449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0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顶点着色器的改动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42</a:t>
            </a:fld>
            <a:endParaRPr lang="zh-CN" altLang="en-US"/>
          </a:p>
        </p:txBody>
      </p:sp>
      <p:grpSp>
        <p:nvGrpSpPr>
          <p:cNvPr id="5" name="e801a138-3c1c-4633-9266-5a187bf989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83D107-DA55-4FF8-A006-D787A120D8E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405703" y="1932375"/>
            <a:ext cx="7174826" cy="3222131"/>
            <a:chOff x="4263661" y="1953793"/>
            <a:chExt cx="7174826" cy="3222131"/>
          </a:xfrm>
        </p:grpSpPr>
        <p:sp>
          <p:nvSpPr>
            <p:cNvPr id="9" name="îŝlíḓè">
              <a:extLst>
                <a:ext uri="{FF2B5EF4-FFF2-40B4-BE49-F238E27FC236}">
                  <a16:creationId xmlns:a16="http://schemas.microsoft.com/office/drawing/2014/main" id="{90769626-AB8E-4D48-BF0A-98614FA5CB74}"/>
                </a:ext>
              </a:extLst>
            </p:cNvPr>
            <p:cNvSpPr/>
            <p:nvPr/>
          </p:nvSpPr>
          <p:spPr bwMode="auto">
            <a:xfrm>
              <a:off x="6221739" y="1967626"/>
              <a:ext cx="512534" cy="63842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śľîḓé">
              <a:extLst>
                <a:ext uri="{FF2B5EF4-FFF2-40B4-BE49-F238E27FC236}">
                  <a16:creationId xmlns:a16="http://schemas.microsoft.com/office/drawing/2014/main" id="{EA735F2B-EF4E-4AA2-AC99-BF3EFC8143B3}"/>
                </a:ext>
              </a:extLst>
            </p:cNvPr>
            <p:cNvSpPr/>
            <p:nvPr/>
          </p:nvSpPr>
          <p:spPr bwMode="auto">
            <a:xfrm>
              <a:off x="4263661" y="3086492"/>
              <a:ext cx="789635" cy="983584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ṡľïḓé">
              <a:extLst>
                <a:ext uri="{FF2B5EF4-FFF2-40B4-BE49-F238E27FC236}">
                  <a16:creationId xmlns:a16="http://schemas.microsoft.com/office/drawing/2014/main" id="{08CE29D7-E890-48B6-B822-822EBA8BAFFD}"/>
                </a:ext>
              </a:extLst>
            </p:cNvPr>
            <p:cNvSpPr/>
            <p:nvPr/>
          </p:nvSpPr>
          <p:spPr bwMode="auto">
            <a:xfrm>
              <a:off x="6202179" y="4488771"/>
              <a:ext cx="551656" cy="68715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$ļïḋe">
              <a:extLst>
                <a:ext uri="{FF2B5EF4-FFF2-40B4-BE49-F238E27FC236}">
                  <a16:creationId xmlns:a16="http://schemas.microsoft.com/office/drawing/2014/main" id="{E3BD11F8-4797-483F-B160-6DACC57C0C9A}"/>
                </a:ext>
              </a:extLst>
            </p:cNvPr>
            <p:cNvSpPr/>
            <p:nvPr/>
          </p:nvSpPr>
          <p:spPr bwMode="auto">
            <a:xfrm>
              <a:off x="7449974" y="3249422"/>
              <a:ext cx="532503" cy="663296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ṥľïde">
              <a:extLst>
                <a:ext uri="{FF2B5EF4-FFF2-40B4-BE49-F238E27FC236}">
                  <a16:creationId xmlns:a16="http://schemas.microsoft.com/office/drawing/2014/main" id="{A7953CCB-20A6-47F6-9CFD-DE1A583EB0A4}"/>
                </a:ext>
              </a:extLst>
            </p:cNvPr>
            <p:cNvSpPr txBox="1"/>
            <p:nvPr/>
          </p:nvSpPr>
          <p:spPr>
            <a:xfrm>
              <a:off x="7449974" y="1953793"/>
              <a:ext cx="3988513" cy="752562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r>
                <a:rPr lang="zh-CN" altLang="en-US" dirty="0"/>
                <a:t>骨头的</a:t>
              </a:r>
              <a:r>
                <a:rPr lang="en-US" altLang="zh-CN" dirty="0"/>
                <a:t>IDs</a:t>
              </a:r>
              <a:r>
                <a:rPr lang="zh-CN" altLang="en-US" dirty="0"/>
                <a:t>是一个骨头变换数组的索引</a:t>
              </a:r>
              <a:endParaRPr lang="en-US" altLang="zh-CN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.</a:t>
              </a:r>
              <a:endParaRPr lang="zh-CN" altLang="en-US" sz="1000" dirty="0"/>
            </a:p>
          </p:txBody>
        </p:sp>
        <p:sp>
          <p:nvSpPr>
            <p:cNvPr id="15" name="iš1ïḓè">
              <a:extLst>
                <a:ext uri="{FF2B5EF4-FFF2-40B4-BE49-F238E27FC236}">
                  <a16:creationId xmlns:a16="http://schemas.microsoft.com/office/drawing/2014/main" id="{67318645-AABA-4D8E-BDEB-61D37BBD3714}"/>
                </a:ext>
              </a:extLst>
            </p:cNvPr>
            <p:cNvSpPr txBox="1"/>
            <p:nvPr/>
          </p:nvSpPr>
          <p:spPr>
            <a:xfrm>
              <a:off x="7449974" y="2776416"/>
              <a:ext cx="3988513" cy="760548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zh-CN" altLang="en-US" sz="1000" dirty="0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7D6EB222-6D4C-4153-A009-133FEC7E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1" y="1946208"/>
            <a:ext cx="6276975" cy="303847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CC7DAE0-946A-4777-B1D8-D61798E6CA8D}"/>
              </a:ext>
            </a:extLst>
          </p:cNvPr>
          <p:cNvSpPr/>
          <p:nvPr/>
        </p:nvSpPr>
        <p:spPr>
          <a:xfrm>
            <a:off x="7592016" y="2754998"/>
            <a:ext cx="4215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主要目的是得到</a:t>
            </a:r>
            <a:r>
              <a:rPr lang="en-US" altLang="zh-CN" dirty="0" err="1"/>
              <a:t>BoneIDs</a:t>
            </a:r>
            <a:r>
              <a:rPr lang="zh-CN" altLang="en-US" dirty="0"/>
              <a:t>和</a:t>
            </a:r>
            <a:r>
              <a:rPr lang="en-US" altLang="zh-CN" dirty="0"/>
              <a:t>Weights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5A7CC51-26C1-4B72-9F7B-2AAD8C067451}"/>
              </a:ext>
            </a:extLst>
          </p:cNvPr>
          <p:cNvSpPr/>
          <p:nvPr/>
        </p:nvSpPr>
        <p:spPr>
          <a:xfrm>
            <a:off x="7592016" y="344990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暂时只考虑最多四根骨头的情况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8320E2E-1757-4015-81FA-CE47A0B9623F}"/>
              </a:ext>
            </a:extLst>
          </p:cNvPr>
          <p:cNvSpPr/>
          <p:nvPr/>
        </p:nvSpPr>
        <p:spPr>
          <a:xfrm>
            <a:off x="7592016" y="421687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少于四根骨头也可以兼容</a:t>
            </a:r>
          </a:p>
        </p:txBody>
      </p:sp>
    </p:spTree>
    <p:extLst>
      <p:ext uri="{BB962C8B-B14F-4D97-AF65-F5344CB8AC3E}">
        <p14:creationId xmlns:p14="http://schemas.microsoft.com/office/powerpoint/2010/main" val="1476276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43</a:t>
            </a:fld>
            <a:endParaRPr lang="zh-CN" altLang="en-US"/>
          </a:p>
        </p:txBody>
      </p:sp>
      <p:grpSp>
        <p:nvGrpSpPr>
          <p:cNvPr id="5" name="e801a138-3c1c-4633-9266-5a187bf989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83D107-DA55-4FF8-A006-D787A120D8E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423782" y="3121522"/>
            <a:ext cx="7174826" cy="3222131"/>
            <a:chOff x="4263661" y="1953793"/>
            <a:chExt cx="7174826" cy="3222131"/>
          </a:xfrm>
        </p:grpSpPr>
        <p:sp>
          <p:nvSpPr>
            <p:cNvPr id="9" name="îŝlíḓè">
              <a:extLst>
                <a:ext uri="{FF2B5EF4-FFF2-40B4-BE49-F238E27FC236}">
                  <a16:creationId xmlns:a16="http://schemas.microsoft.com/office/drawing/2014/main" id="{90769626-AB8E-4D48-BF0A-98614FA5CB74}"/>
                </a:ext>
              </a:extLst>
            </p:cNvPr>
            <p:cNvSpPr/>
            <p:nvPr/>
          </p:nvSpPr>
          <p:spPr bwMode="auto">
            <a:xfrm>
              <a:off x="6221739" y="1967626"/>
              <a:ext cx="512534" cy="63842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śľîḓé">
              <a:extLst>
                <a:ext uri="{FF2B5EF4-FFF2-40B4-BE49-F238E27FC236}">
                  <a16:creationId xmlns:a16="http://schemas.microsoft.com/office/drawing/2014/main" id="{EA735F2B-EF4E-4AA2-AC99-BF3EFC8143B3}"/>
                </a:ext>
              </a:extLst>
            </p:cNvPr>
            <p:cNvSpPr/>
            <p:nvPr/>
          </p:nvSpPr>
          <p:spPr bwMode="auto">
            <a:xfrm>
              <a:off x="4263661" y="3086492"/>
              <a:ext cx="789635" cy="983584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ṡľïḓé">
              <a:extLst>
                <a:ext uri="{FF2B5EF4-FFF2-40B4-BE49-F238E27FC236}">
                  <a16:creationId xmlns:a16="http://schemas.microsoft.com/office/drawing/2014/main" id="{08CE29D7-E890-48B6-B822-822EBA8BAFFD}"/>
                </a:ext>
              </a:extLst>
            </p:cNvPr>
            <p:cNvSpPr/>
            <p:nvPr/>
          </p:nvSpPr>
          <p:spPr bwMode="auto">
            <a:xfrm>
              <a:off x="6202179" y="4488771"/>
              <a:ext cx="551656" cy="68715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$ļïḋe">
              <a:extLst>
                <a:ext uri="{FF2B5EF4-FFF2-40B4-BE49-F238E27FC236}">
                  <a16:creationId xmlns:a16="http://schemas.microsoft.com/office/drawing/2014/main" id="{E3BD11F8-4797-483F-B160-6DACC57C0C9A}"/>
                </a:ext>
              </a:extLst>
            </p:cNvPr>
            <p:cNvSpPr/>
            <p:nvPr/>
          </p:nvSpPr>
          <p:spPr bwMode="auto">
            <a:xfrm>
              <a:off x="7449974" y="3249422"/>
              <a:ext cx="532503" cy="663296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ṥľïde">
              <a:extLst>
                <a:ext uri="{FF2B5EF4-FFF2-40B4-BE49-F238E27FC236}">
                  <a16:creationId xmlns:a16="http://schemas.microsoft.com/office/drawing/2014/main" id="{A7953CCB-20A6-47F6-9CFD-DE1A583EB0A4}"/>
                </a:ext>
              </a:extLst>
            </p:cNvPr>
            <p:cNvSpPr txBox="1"/>
            <p:nvPr/>
          </p:nvSpPr>
          <p:spPr>
            <a:xfrm>
              <a:off x="7449974" y="1953793"/>
              <a:ext cx="3988513" cy="752562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r>
                <a:rPr lang="en-US" altLang="zh-CN" dirty="0" err="1">
                  <a:solidFill>
                    <a:srgbClr val="4D4D4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aiBone</a:t>
              </a:r>
              <a:r>
                <a:rPr lang="zh-CN" altLang="en-US" dirty="0">
                  <a:solidFill>
                    <a:srgbClr val="4D4D4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包含一个顶点权值数组和一个</a:t>
              </a:r>
              <a:r>
                <a:rPr lang="en-US" altLang="zh-CN" dirty="0">
                  <a:solidFill>
                    <a:srgbClr val="4D4D4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4X4</a:t>
              </a:r>
              <a:r>
                <a:rPr lang="zh-CN" altLang="en-US" dirty="0">
                  <a:solidFill>
                    <a:srgbClr val="4D4D4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的偏移量矩阵。</a:t>
              </a:r>
              <a:endPara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solidFill>
                    <a:srgbClr val="4D4D4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偏移量矩阵，将坐标系从</a:t>
              </a:r>
              <a:r>
                <a:rPr lang="en-US" altLang="zh-CN" dirty="0">
                  <a:solidFill>
                    <a:srgbClr val="4D4D4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mesh</a:t>
              </a:r>
              <a:r>
                <a:rPr lang="zh-CN" altLang="en-US" dirty="0">
                  <a:solidFill>
                    <a:srgbClr val="4D4D4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映射到</a:t>
              </a:r>
              <a:r>
                <a:rPr lang="en-US" altLang="zh-CN" dirty="0">
                  <a:solidFill>
                    <a:srgbClr val="4D4D4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bone</a:t>
              </a:r>
              <a:endPara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/>
                <a:t>.</a:t>
              </a:r>
              <a:endParaRPr lang="zh-CN" altLang="en-US" sz="1000" dirty="0"/>
            </a:p>
          </p:txBody>
        </p:sp>
        <p:sp>
          <p:nvSpPr>
            <p:cNvPr id="15" name="iš1ïḓè">
              <a:extLst>
                <a:ext uri="{FF2B5EF4-FFF2-40B4-BE49-F238E27FC236}">
                  <a16:creationId xmlns:a16="http://schemas.microsoft.com/office/drawing/2014/main" id="{67318645-AABA-4D8E-BDEB-61D37BBD3714}"/>
                </a:ext>
              </a:extLst>
            </p:cNvPr>
            <p:cNvSpPr txBox="1"/>
            <p:nvPr/>
          </p:nvSpPr>
          <p:spPr>
            <a:xfrm>
              <a:off x="7449974" y="2776416"/>
              <a:ext cx="3988513" cy="760548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zh-CN" altLang="en-US" sz="1000" dirty="0"/>
            </a:p>
          </p:txBody>
        </p:sp>
      </p:grpSp>
      <p:pic>
        <p:nvPicPr>
          <p:cNvPr id="18" name="内容占位符 4">
            <a:extLst>
              <a:ext uri="{FF2B5EF4-FFF2-40B4-BE49-F238E27FC236}">
                <a16:creationId xmlns:a16="http://schemas.microsoft.com/office/drawing/2014/main" id="{B4B5CB98-6B47-4000-872B-51B957BFB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6515"/>
            <a:ext cx="4431384" cy="50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67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/>
          </a:p>
        </p:txBody>
      </p:sp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62D74B19-A8ED-4F5E-BCB6-C353CC48B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7" y="1139107"/>
            <a:ext cx="4854583" cy="54699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0914C5E-77EC-4C6C-B6B9-46F506B010A8}"/>
              </a:ext>
            </a:extLst>
          </p:cNvPr>
          <p:cNvSpPr/>
          <p:nvPr/>
        </p:nvSpPr>
        <p:spPr>
          <a:xfrm>
            <a:off x="5424487" y="13569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一个单一的</a:t>
            </a:r>
            <a:r>
              <a:rPr lang="en-US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aiAnimation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对象代表着一序列动画帧，例如“走路”，“奔跑”，“射击”等等。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0EBB30-5549-4C02-8AD3-3F2CF2EA1B6E}"/>
              </a:ext>
            </a:extLst>
          </p:cNvPr>
          <p:cNvSpPr/>
          <p:nvPr/>
        </p:nvSpPr>
        <p:spPr>
          <a:xfrm>
            <a:off x="5502023" y="2301778"/>
            <a:ext cx="440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一个动画有它持续的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ticks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以及每秒的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ticks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A28649-45C3-4237-B7FE-2C9DA439559D}"/>
              </a:ext>
            </a:extLst>
          </p:cNvPr>
          <p:cNvSpPr/>
          <p:nvPr/>
        </p:nvSpPr>
        <p:spPr>
          <a:xfrm>
            <a:off x="5424487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每个通道包含了其所有变换的骨头。通道包含的名字必须与分层中的一个结点和三个变换数组对应。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6F2FEC-B381-41CE-A1F5-5521B52EF564}"/>
              </a:ext>
            </a:extLst>
          </p:cNvPr>
          <p:cNvSpPr/>
          <p:nvPr/>
        </p:nvSpPr>
        <p:spPr>
          <a:xfrm>
            <a:off x="5362300" y="41868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需要在每个点的三个数组中找到两个时间并且插值对应的数组。然后我们需要结合变换到一个矩阵中。完成了这些后，我们需要找到分层中的一个对应结点，然后访问其父亲结点。接下来我们需要父节点对应的通道，并执行相同的插值操作。我们将两个变换相乘，继续如此，直到到达分层的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427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第一部分读取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16" name="内容占位符 3">
            <a:extLst>
              <a:ext uri="{FF2B5EF4-FFF2-40B4-BE49-F238E27FC236}">
                <a16:creationId xmlns:a16="http://schemas.microsoft.com/office/drawing/2014/main" id="{CE9142A0-1AD0-4D90-A8BD-A589E2B9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3" y="1513738"/>
            <a:ext cx="8058150" cy="27908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CFA047B-BC70-47A6-9A64-B5508F7A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3" y="4666566"/>
            <a:ext cx="6496050" cy="7810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240A0F-3A10-462B-9E05-8C5B8761178B}"/>
              </a:ext>
            </a:extLst>
          </p:cNvPr>
          <p:cNvSpPr/>
          <p:nvPr/>
        </p:nvSpPr>
        <p:spPr>
          <a:xfrm>
            <a:off x="7085607" y="4666566"/>
            <a:ext cx="4234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通过文件路径读取得到</a:t>
            </a:r>
            <a:r>
              <a:rPr lang="en-US" altLang="zh-CN" dirty="0" err="1"/>
              <a:t>m_pScene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 err="1"/>
              <a:t>mTransformation</a:t>
            </a:r>
            <a:r>
              <a:rPr lang="zh-CN" altLang="en-US" dirty="0"/>
              <a:t>本地储存，并且求逆</a:t>
            </a:r>
          </a:p>
        </p:txBody>
      </p:sp>
    </p:spTree>
    <p:extLst>
      <p:ext uri="{BB962C8B-B14F-4D97-AF65-F5344CB8AC3E}">
        <p14:creationId xmlns:p14="http://schemas.microsoft.com/office/powerpoint/2010/main" val="699734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第一部分读取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97A9FB20-3A09-4D04-B2E1-4537C2BDF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1" y="1329059"/>
            <a:ext cx="8810625" cy="38290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1E39883-F4FF-4B55-B2E9-6465F3C4F3A6}"/>
              </a:ext>
            </a:extLst>
          </p:cNvPr>
          <p:cNvSpPr/>
          <p:nvPr/>
        </p:nvSpPr>
        <p:spPr>
          <a:xfrm>
            <a:off x="202441" y="55289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导入</a:t>
            </a:r>
            <a:r>
              <a:rPr lang="en-US" altLang="zh-CN" dirty="0"/>
              <a:t>mesh</a:t>
            </a:r>
            <a:r>
              <a:rPr lang="zh-CN" altLang="en-US" dirty="0"/>
              <a:t>以及</a:t>
            </a:r>
            <a:r>
              <a:rPr lang="en-US" altLang="zh-CN" dirty="0"/>
              <a:t>material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256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第一部分读取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47</a:t>
            </a:fld>
            <a:endParaRPr lang="zh-CN" altLang="en-US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60583B94-55D9-478B-889B-CF96C3B7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5" y="1037408"/>
            <a:ext cx="9555643" cy="484717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F57E15A-F468-4B62-B365-BB66B3ECFF35}"/>
              </a:ext>
            </a:extLst>
          </p:cNvPr>
          <p:cNvSpPr/>
          <p:nvPr/>
        </p:nvSpPr>
        <p:spPr>
          <a:xfrm>
            <a:off x="475325" y="6020487"/>
            <a:ext cx="4180166" cy="64633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zh-CN" dirty="0" err="1"/>
              <a:t>Position,Normals,TexCoords</a:t>
            </a:r>
            <a:r>
              <a:rPr lang="zh-CN" altLang="en-US" dirty="0"/>
              <a:t>直接导入</a:t>
            </a:r>
            <a:endParaRPr lang="en-US" altLang="zh-CN" dirty="0"/>
          </a:p>
          <a:p>
            <a:r>
              <a:rPr lang="en-US" altLang="zh-CN" dirty="0"/>
              <a:t>Bones</a:t>
            </a:r>
            <a:r>
              <a:rPr lang="zh-CN" altLang="en-US" dirty="0"/>
              <a:t>，单独导入</a:t>
            </a:r>
          </a:p>
        </p:txBody>
      </p:sp>
    </p:spTree>
    <p:extLst>
      <p:ext uri="{BB962C8B-B14F-4D97-AF65-F5344CB8AC3E}">
        <p14:creationId xmlns:p14="http://schemas.microsoft.com/office/powerpoint/2010/main" val="3692297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第一部分读取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27AC04-33B9-41EE-95E7-2A8DAA99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4" y="1171853"/>
            <a:ext cx="8052047" cy="48488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49F4EC-E38F-4DBC-BFBB-7BC74C0E1CDB}"/>
              </a:ext>
            </a:extLst>
          </p:cNvPr>
          <p:cNvSpPr/>
          <p:nvPr/>
        </p:nvSpPr>
        <p:spPr>
          <a:xfrm>
            <a:off x="248574" y="61638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骨头</a:t>
            </a:r>
            <a:r>
              <a:rPr lang="en-US" altLang="zh-CN" dirty="0"/>
              <a:t>ID</a:t>
            </a:r>
            <a:r>
              <a:rPr lang="zh-CN" altLang="en-US" dirty="0"/>
              <a:t>和骨头名字对应关系</a:t>
            </a:r>
            <a:endParaRPr lang="en-US" altLang="zh-CN" dirty="0"/>
          </a:p>
          <a:p>
            <a:r>
              <a:rPr lang="zh-CN" altLang="en-US" dirty="0"/>
              <a:t>将骨头</a:t>
            </a:r>
            <a:r>
              <a:rPr lang="en-US" altLang="zh-CN" dirty="0"/>
              <a:t>ID</a:t>
            </a:r>
            <a:r>
              <a:rPr lang="zh-CN" altLang="en-US" dirty="0"/>
              <a:t>和权重储存在</a:t>
            </a:r>
            <a:r>
              <a:rPr lang="en-US" altLang="zh-CN" dirty="0"/>
              <a:t>vector</a:t>
            </a:r>
            <a:r>
              <a:rPr lang="zh-CN" altLang="en-US" dirty="0"/>
              <a:t>里面</a:t>
            </a:r>
          </a:p>
        </p:txBody>
      </p:sp>
    </p:spTree>
    <p:extLst>
      <p:ext uri="{BB962C8B-B14F-4D97-AF65-F5344CB8AC3E}">
        <p14:creationId xmlns:p14="http://schemas.microsoft.com/office/powerpoint/2010/main" val="3399740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第二部分调用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49</a:t>
            </a:fld>
            <a:endParaRPr lang="zh-CN" altLang="en-US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BC86C3CB-1371-4BE5-83EA-59D43C8D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2" y="1118528"/>
            <a:ext cx="12107945" cy="46209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7541D1C-CA7D-45EF-B739-1A91921B9D5B}"/>
              </a:ext>
            </a:extLst>
          </p:cNvPr>
          <p:cNvSpPr/>
          <p:nvPr/>
        </p:nvSpPr>
        <p:spPr>
          <a:xfrm>
            <a:off x="167953" y="5974321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指定时间，所用的</a:t>
            </a:r>
            <a:r>
              <a:rPr lang="en-US" altLang="zh-CN" dirty="0"/>
              <a:t>animation</a:t>
            </a:r>
            <a:r>
              <a:rPr lang="zh-CN" altLang="en-US" dirty="0"/>
              <a:t>，读取矩阵变换</a:t>
            </a:r>
          </a:p>
        </p:txBody>
      </p:sp>
    </p:spTree>
    <p:extLst>
      <p:ext uri="{BB962C8B-B14F-4D97-AF65-F5344CB8AC3E}">
        <p14:creationId xmlns:p14="http://schemas.microsoft.com/office/powerpoint/2010/main" val="408025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单个粒子的生命周期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d93c8c70-9aae-4d44-ac2c-b689a504a1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5068D28-543C-436F-8F7D-AF377FC317A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299" y="1237897"/>
            <a:ext cx="10856990" cy="4886328"/>
            <a:chOff x="670299" y="1237897"/>
            <a:chExt cx="10856990" cy="4886328"/>
          </a:xfrm>
        </p:grpSpPr>
        <p:sp>
          <p:nvSpPr>
            <p:cNvPr id="6" name="iṩļíḍé">
              <a:extLst>
                <a:ext uri="{FF2B5EF4-FFF2-40B4-BE49-F238E27FC236}">
                  <a16:creationId xmlns:a16="http://schemas.microsoft.com/office/drawing/2014/main" id="{E8FF9DE2-8E1D-4F2D-99C6-98ADFB9F8569}"/>
                </a:ext>
              </a:extLst>
            </p:cNvPr>
            <p:cNvSpPr/>
            <p:nvPr/>
          </p:nvSpPr>
          <p:spPr bwMode="auto">
            <a:xfrm>
              <a:off x="5335148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7" name="îṥḷíḍe">
              <a:extLst>
                <a:ext uri="{FF2B5EF4-FFF2-40B4-BE49-F238E27FC236}">
                  <a16:creationId xmlns:a16="http://schemas.microsoft.com/office/drawing/2014/main" id="{1BC60E2F-5994-4843-8A46-0A28B4A4E01F}"/>
                </a:ext>
              </a:extLst>
            </p:cNvPr>
            <p:cNvSpPr/>
            <p:nvPr/>
          </p:nvSpPr>
          <p:spPr bwMode="auto">
            <a:xfrm flipV="1">
              <a:off x="5335148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8" name="ïš1íḓe">
              <a:extLst>
                <a:ext uri="{FF2B5EF4-FFF2-40B4-BE49-F238E27FC236}">
                  <a16:creationId xmlns:a16="http://schemas.microsoft.com/office/drawing/2014/main" id="{24695C9D-9B59-4042-9253-F5A6C6C20167}"/>
                </a:ext>
              </a:extLst>
            </p:cNvPr>
            <p:cNvSpPr/>
            <p:nvPr/>
          </p:nvSpPr>
          <p:spPr>
            <a:xfrm>
              <a:off x="3651638" y="2342642"/>
              <a:ext cx="2446113" cy="245354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9" name="îs1ïḍé">
              <a:extLst>
                <a:ext uri="{FF2B5EF4-FFF2-40B4-BE49-F238E27FC236}">
                  <a16:creationId xmlns:a16="http://schemas.microsoft.com/office/drawing/2014/main" id="{B575FAB6-963C-43AE-B914-23A0055FC9E5}"/>
                </a:ext>
              </a:extLst>
            </p:cNvPr>
            <p:cNvSpPr/>
            <p:nvPr/>
          </p:nvSpPr>
          <p:spPr bwMode="auto">
            <a:xfrm>
              <a:off x="6149352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0" name="îsľîdè">
              <a:extLst>
                <a:ext uri="{FF2B5EF4-FFF2-40B4-BE49-F238E27FC236}">
                  <a16:creationId xmlns:a16="http://schemas.microsoft.com/office/drawing/2014/main" id="{73F9E146-97E4-4D8D-B9F2-246D8748BF82}"/>
                </a:ext>
              </a:extLst>
            </p:cNvPr>
            <p:cNvSpPr/>
            <p:nvPr/>
          </p:nvSpPr>
          <p:spPr bwMode="auto">
            <a:xfrm flipV="1">
              <a:off x="6149352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1" name="iṣḻiḍè">
              <a:extLst>
                <a:ext uri="{FF2B5EF4-FFF2-40B4-BE49-F238E27FC236}">
                  <a16:creationId xmlns:a16="http://schemas.microsoft.com/office/drawing/2014/main" id="{7D38002D-C1E2-4168-9972-15D176A7C848}"/>
                </a:ext>
              </a:extLst>
            </p:cNvPr>
            <p:cNvSpPr/>
            <p:nvPr/>
          </p:nvSpPr>
          <p:spPr bwMode="auto">
            <a:xfrm>
              <a:off x="6963555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2" name="íşḻiḋê">
              <a:extLst>
                <a:ext uri="{FF2B5EF4-FFF2-40B4-BE49-F238E27FC236}">
                  <a16:creationId xmlns:a16="http://schemas.microsoft.com/office/drawing/2014/main" id="{05A7E9FE-15B6-43D5-8D21-F28F874A7408}"/>
                </a:ext>
              </a:extLst>
            </p:cNvPr>
            <p:cNvSpPr/>
            <p:nvPr/>
          </p:nvSpPr>
          <p:spPr bwMode="auto">
            <a:xfrm flipV="1">
              <a:off x="6963555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grpSp>
          <p:nvGrpSpPr>
            <p:cNvPr id="13" name="ïṣlïdé">
              <a:extLst>
                <a:ext uri="{FF2B5EF4-FFF2-40B4-BE49-F238E27FC236}">
                  <a16:creationId xmlns:a16="http://schemas.microsoft.com/office/drawing/2014/main" id="{57E27AC1-EF4F-485C-8443-1422C56EA7C6}"/>
                </a:ext>
              </a:extLst>
            </p:cNvPr>
            <p:cNvGrpSpPr/>
            <p:nvPr/>
          </p:nvGrpSpPr>
          <p:grpSpPr>
            <a:xfrm>
              <a:off x="5308646" y="2285442"/>
              <a:ext cx="471648" cy="472390"/>
              <a:chOff x="4011823" y="1390650"/>
              <a:chExt cx="1064394" cy="1066068"/>
            </a:xfrm>
          </p:grpSpPr>
          <p:sp>
            <p:nvSpPr>
              <p:cNvPr id="34" name="íšliḋé">
                <a:extLst>
                  <a:ext uri="{FF2B5EF4-FFF2-40B4-BE49-F238E27FC236}">
                    <a16:creationId xmlns:a16="http://schemas.microsoft.com/office/drawing/2014/main" id="{456B5FCA-8D2F-4E46-8DC3-00713562EEC3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ísḻïďê">
                <a:extLst>
                  <a:ext uri="{FF2B5EF4-FFF2-40B4-BE49-F238E27FC236}">
                    <a16:creationId xmlns:a16="http://schemas.microsoft.com/office/drawing/2014/main" id="{709E2788-0DAB-41A2-A2B8-8995F4F5ED1C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" name="íş1ïdé">
              <a:extLst>
                <a:ext uri="{FF2B5EF4-FFF2-40B4-BE49-F238E27FC236}">
                  <a16:creationId xmlns:a16="http://schemas.microsoft.com/office/drawing/2014/main" id="{64C84795-E45A-40A0-B357-692873211301}"/>
                </a:ext>
              </a:extLst>
            </p:cNvPr>
            <p:cNvGrpSpPr/>
            <p:nvPr/>
          </p:nvGrpSpPr>
          <p:grpSpPr>
            <a:xfrm>
              <a:off x="6096000" y="4380994"/>
              <a:ext cx="471648" cy="472390"/>
              <a:chOff x="4011823" y="1390650"/>
              <a:chExt cx="1064394" cy="1066068"/>
            </a:xfrm>
          </p:grpSpPr>
          <p:sp>
            <p:nvSpPr>
              <p:cNvPr id="32" name="iṡ1ïďè">
                <a:extLst>
                  <a:ext uri="{FF2B5EF4-FFF2-40B4-BE49-F238E27FC236}">
                    <a16:creationId xmlns:a16="http://schemas.microsoft.com/office/drawing/2014/main" id="{D3F61159-FB96-4730-8906-DEE105ED0497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iSľídê">
                <a:extLst>
                  <a:ext uri="{FF2B5EF4-FFF2-40B4-BE49-F238E27FC236}">
                    <a16:creationId xmlns:a16="http://schemas.microsoft.com/office/drawing/2014/main" id="{03CFDAC2-5DBB-4C5D-AC46-989BD0A56054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5" name="îŝ1îḑe">
              <a:extLst>
                <a:ext uri="{FF2B5EF4-FFF2-40B4-BE49-F238E27FC236}">
                  <a16:creationId xmlns:a16="http://schemas.microsoft.com/office/drawing/2014/main" id="{70A405D0-66A7-42F1-9307-684D44D7C2F0}"/>
                </a:ext>
              </a:extLst>
            </p:cNvPr>
            <p:cNvGrpSpPr/>
            <p:nvPr/>
          </p:nvGrpSpPr>
          <p:grpSpPr>
            <a:xfrm>
              <a:off x="6904955" y="2285442"/>
              <a:ext cx="471648" cy="472390"/>
              <a:chOff x="4011823" y="1390650"/>
              <a:chExt cx="1064394" cy="1066068"/>
            </a:xfrm>
          </p:grpSpPr>
          <p:sp>
            <p:nvSpPr>
              <p:cNvPr id="30" name="iṧľîďé">
                <a:extLst>
                  <a:ext uri="{FF2B5EF4-FFF2-40B4-BE49-F238E27FC236}">
                    <a16:creationId xmlns:a16="http://schemas.microsoft.com/office/drawing/2014/main" id="{7B9A1A86-A158-4EB5-B9A2-8E08D2430775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iśḷíḍé">
                <a:extLst>
                  <a:ext uri="{FF2B5EF4-FFF2-40B4-BE49-F238E27FC236}">
                    <a16:creationId xmlns:a16="http://schemas.microsoft.com/office/drawing/2014/main" id="{A5C4BF2A-155F-46E8-8351-D3B0A7CC1363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" name="îṥḷïḋe">
              <a:extLst>
                <a:ext uri="{FF2B5EF4-FFF2-40B4-BE49-F238E27FC236}">
                  <a16:creationId xmlns:a16="http://schemas.microsoft.com/office/drawing/2014/main" id="{2FA2DD4B-9B14-43D5-898C-2E2EED7DB357}"/>
                </a:ext>
              </a:extLst>
            </p:cNvPr>
            <p:cNvSpPr/>
            <p:nvPr/>
          </p:nvSpPr>
          <p:spPr bwMode="auto">
            <a:xfrm>
              <a:off x="4421522" y="3201487"/>
              <a:ext cx="906344" cy="735852"/>
            </a:xfrm>
            <a:custGeom>
              <a:avLst/>
              <a:gdLst>
                <a:gd name="T0" fmla="*/ 331 w 412"/>
                <a:gd name="T1" fmla="*/ 20 h 335"/>
                <a:gd name="T2" fmla="*/ 330 w 412"/>
                <a:gd name="T3" fmla="*/ 0 h 335"/>
                <a:gd name="T4" fmla="*/ 207 w 412"/>
                <a:gd name="T5" fmla="*/ 0 h 335"/>
                <a:gd name="T6" fmla="*/ 207 w 412"/>
                <a:gd name="T7" fmla="*/ 0 h 335"/>
                <a:gd name="T8" fmla="*/ 206 w 412"/>
                <a:gd name="T9" fmla="*/ 0 h 335"/>
                <a:gd name="T10" fmla="*/ 206 w 412"/>
                <a:gd name="T11" fmla="*/ 0 h 335"/>
                <a:gd name="T12" fmla="*/ 206 w 412"/>
                <a:gd name="T13" fmla="*/ 0 h 335"/>
                <a:gd name="T14" fmla="*/ 82 w 412"/>
                <a:gd name="T15" fmla="*/ 0 h 335"/>
                <a:gd name="T16" fmla="*/ 82 w 412"/>
                <a:gd name="T17" fmla="*/ 20 h 335"/>
                <a:gd name="T18" fmla="*/ 0 w 412"/>
                <a:gd name="T19" fmla="*/ 20 h 335"/>
                <a:gd name="T20" fmla="*/ 0 w 412"/>
                <a:gd name="T21" fmla="*/ 34 h 335"/>
                <a:gd name="T22" fmla="*/ 45 w 412"/>
                <a:gd name="T23" fmla="*/ 149 h 335"/>
                <a:gd name="T24" fmla="*/ 115 w 412"/>
                <a:gd name="T25" fmla="*/ 174 h 335"/>
                <a:gd name="T26" fmla="*/ 128 w 412"/>
                <a:gd name="T27" fmla="*/ 174 h 335"/>
                <a:gd name="T28" fmla="*/ 182 w 412"/>
                <a:gd name="T29" fmla="*/ 218 h 335"/>
                <a:gd name="T30" fmla="*/ 182 w 412"/>
                <a:gd name="T31" fmla="*/ 277 h 335"/>
                <a:gd name="T32" fmla="*/ 122 w 412"/>
                <a:gd name="T33" fmla="*/ 277 h 335"/>
                <a:gd name="T34" fmla="*/ 122 w 412"/>
                <a:gd name="T35" fmla="*/ 314 h 335"/>
                <a:gd name="T36" fmla="*/ 102 w 412"/>
                <a:gd name="T37" fmla="*/ 314 h 335"/>
                <a:gd name="T38" fmla="*/ 102 w 412"/>
                <a:gd name="T39" fmla="*/ 335 h 335"/>
                <a:gd name="T40" fmla="*/ 206 w 412"/>
                <a:gd name="T41" fmla="*/ 335 h 335"/>
                <a:gd name="T42" fmla="*/ 207 w 412"/>
                <a:gd name="T43" fmla="*/ 335 h 335"/>
                <a:gd name="T44" fmla="*/ 310 w 412"/>
                <a:gd name="T45" fmla="*/ 335 h 335"/>
                <a:gd name="T46" fmla="*/ 310 w 412"/>
                <a:gd name="T47" fmla="*/ 314 h 335"/>
                <a:gd name="T48" fmla="*/ 290 w 412"/>
                <a:gd name="T49" fmla="*/ 314 h 335"/>
                <a:gd name="T50" fmla="*/ 290 w 412"/>
                <a:gd name="T51" fmla="*/ 277 h 335"/>
                <a:gd name="T52" fmla="*/ 231 w 412"/>
                <a:gd name="T53" fmla="*/ 277 h 335"/>
                <a:gd name="T54" fmla="*/ 231 w 412"/>
                <a:gd name="T55" fmla="*/ 218 h 335"/>
                <a:gd name="T56" fmla="*/ 285 w 412"/>
                <a:gd name="T57" fmla="*/ 174 h 335"/>
                <a:gd name="T58" fmla="*/ 297 w 412"/>
                <a:gd name="T59" fmla="*/ 174 h 335"/>
                <a:gd name="T60" fmla="*/ 367 w 412"/>
                <a:gd name="T61" fmla="*/ 149 h 335"/>
                <a:gd name="T62" fmla="*/ 412 w 412"/>
                <a:gd name="T63" fmla="*/ 34 h 335"/>
                <a:gd name="T64" fmla="*/ 412 w 412"/>
                <a:gd name="T65" fmla="*/ 20 h 335"/>
                <a:gd name="T66" fmla="*/ 331 w 412"/>
                <a:gd name="T67" fmla="*/ 20 h 335"/>
                <a:gd name="T68" fmla="*/ 63 w 412"/>
                <a:gd name="T69" fmla="*/ 129 h 335"/>
                <a:gd name="T70" fmla="*/ 28 w 412"/>
                <a:gd name="T71" fmla="*/ 47 h 335"/>
                <a:gd name="T72" fmla="*/ 83 w 412"/>
                <a:gd name="T73" fmla="*/ 47 h 335"/>
                <a:gd name="T74" fmla="*/ 104 w 412"/>
                <a:gd name="T75" fmla="*/ 132 h 335"/>
                <a:gd name="T76" fmla="*/ 111 w 412"/>
                <a:gd name="T77" fmla="*/ 147 h 335"/>
                <a:gd name="T78" fmla="*/ 63 w 412"/>
                <a:gd name="T79" fmla="*/ 129 h 335"/>
                <a:gd name="T80" fmla="*/ 349 w 412"/>
                <a:gd name="T81" fmla="*/ 129 h 335"/>
                <a:gd name="T82" fmla="*/ 301 w 412"/>
                <a:gd name="T83" fmla="*/ 147 h 335"/>
                <a:gd name="T84" fmla="*/ 308 w 412"/>
                <a:gd name="T85" fmla="*/ 132 h 335"/>
                <a:gd name="T86" fmla="*/ 329 w 412"/>
                <a:gd name="T87" fmla="*/ 47 h 335"/>
                <a:gd name="T88" fmla="*/ 384 w 412"/>
                <a:gd name="T89" fmla="*/ 47 h 335"/>
                <a:gd name="T90" fmla="*/ 349 w 412"/>
                <a:gd name="T91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2" h="335">
                  <a:moveTo>
                    <a:pt x="331" y="20"/>
                  </a:moveTo>
                  <a:cubicBezTo>
                    <a:pt x="331" y="8"/>
                    <a:pt x="330" y="0"/>
                    <a:pt x="330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82" y="0"/>
                  </a:lnTo>
                  <a:cubicBezTo>
                    <a:pt x="82" y="0"/>
                    <a:pt x="82" y="8"/>
                    <a:pt x="82" y="20"/>
                  </a:cubicBezTo>
                  <a:lnTo>
                    <a:pt x="0" y="20"/>
                  </a:lnTo>
                  <a:lnTo>
                    <a:pt x="0" y="34"/>
                  </a:lnTo>
                  <a:cubicBezTo>
                    <a:pt x="0" y="37"/>
                    <a:pt x="1" y="110"/>
                    <a:pt x="45" y="149"/>
                  </a:cubicBezTo>
                  <a:cubicBezTo>
                    <a:pt x="64" y="166"/>
                    <a:pt x="87" y="174"/>
                    <a:pt x="115" y="174"/>
                  </a:cubicBezTo>
                  <a:cubicBezTo>
                    <a:pt x="119" y="174"/>
                    <a:pt x="123" y="174"/>
                    <a:pt x="128" y="174"/>
                  </a:cubicBezTo>
                  <a:cubicBezTo>
                    <a:pt x="143" y="195"/>
                    <a:pt x="161" y="210"/>
                    <a:pt x="182" y="218"/>
                  </a:cubicBezTo>
                  <a:lnTo>
                    <a:pt x="182" y="277"/>
                  </a:lnTo>
                  <a:lnTo>
                    <a:pt x="122" y="277"/>
                  </a:lnTo>
                  <a:lnTo>
                    <a:pt x="122" y="314"/>
                  </a:lnTo>
                  <a:lnTo>
                    <a:pt x="102" y="314"/>
                  </a:lnTo>
                  <a:lnTo>
                    <a:pt x="102" y="335"/>
                  </a:lnTo>
                  <a:lnTo>
                    <a:pt x="206" y="335"/>
                  </a:lnTo>
                  <a:lnTo>
                    <a:pt x="207" y="335"/>
                  </a:lnTo>
                  <a:lnTo>
                    <a:pt x="310" y="335"/>
                  </a:lnTo>
                  <a:lnTo>
                    <a:pt x="310" y="314"/>
                  </a:lnTo>
                  <a:lnTo>
                    <a:pt x="290" y="314"/>
                  </a:lnTo>
                  <a:lnTo>
                    <a:pt x="290" y="277"/>
                  </a:lnTo>
                  <a:lnTo>
                    <a:pt x="231" y="277"/>
                  </a:lnTo>
                  <a:lnTo>
                    <a:pt x="231" y="218"/>
                  </a:lnTo>
                  <a:cubicBezTo>
                    <a:pt x="251" y="210"/>
                    <a:pt x="269" y="195"/>
                    <a:pt x="285" y="174"/>
                  </a:cubicBezTo>
                  <a:cubicBezTo>
                    <a:pt x="289" y="174"/>
                    <a:pt x="293" y="174"/>
                    <a:pt x="297" y="174"/>
                  </a:cubicBezTo>
                  <a:cubicBezTo>
                    <a:pt x="325" y="174"/>
                    <a:pt x="348" y="166"/>
                    <a:pt x="367" y="149"/>
                  </a:cubicBezTo>
                  <a:cubicBezTo>
                    <a:pt x="412" y="110"/>
                    <a:pt x="412" y="37"/>
                    <a:pt x="412" y="34"/>
                  </a:cubicBezTo>
                  <a:lnTo>
                    <a:pt x="412" y="20"/>
                  </a:lnTo>
                  <a:lnTo>
                    <a:pt x="331" y="20"/>
                  </a:lnTo>
                  <a:close/>
                  <a:moveTo>
                    <a:pt x="63" y="129"/>
                  </a:moveTo>
                  <a:cubicBezTo>
                    <a:pt x="38" y="107"/>
                    <a:pt x="30" y="68"/>
                    <a:pt x="28" y="47"/>
                  </a:cubicBezTo>
                  <a:lnTo>
                    <a:pt x="83" y="47"/>
                  </a:lnTo>
                  <a:cubicBezTo>
                    <a:pt x="86" y="73"/>
                    <a:pt x="91" y="105"/>
                    <a:pt x="104" y="132"/>
                  </a:cubicBezTo>
                  <a:cubicBezTo>
                    <a:pt x="106" y="138"/>
                    <a:pt x="109" y="142"/>
                    <a:pt x="111" y="147"/>
                  </a:cubicBezTo>
                  <a:cubicBezTo>
                    <a:pt x="92" y="146"/>
                    <a:pt x="76" y="140"/>
                    <a:pt x="63" y="129"/>
                  </a:cubicBezTo>
                  <a:close/>
                  <a:moveTo>
                    <a:pt x="349" y="129"/>
                  </a:moveTo>
                  <a:cubicBezTo>
                    <a:pt x="336" y="141"/>
                    <a:pt x="320" y="146"/>
                    <a:pt x="301" y="147"/>
                  </a:cubicBezTo>
                  <a:cubicBezTo>
                    <a:pt x="304" y="142"/>
                    <a:pt x="306" y="138"/>
                    <a:pt x="308" y="132"/>
                  </a:cubicBezTo>
                  <a:cubicBezTo>
                    <a:pt x="321" y="105"/>
                    <a:pt x="327" y="73"/>
                    <a:pt x="329" y="47"/>
                  </a:cubicBezTo>
                  <a:lnTo>
                    <a:pt x="384" y="47"/>
                  </a:lnTo>
                  <a:cubicBezTo>
                    <a:pt x="382" y="68"/>
                    <a:pt x="375" y="107"/>
                    <a:pt x="349" y="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íṡļidê">
              <a:extLst>
                <a:ext uri="{FF2B5EF4-FFF2-40B4-BE49-F238E27FC236}">
                  <a16:creationId xmlns:a16="http://schemas.microsoft.com/office/drawing/2014/main" id="{94EB8BE0-6F07-4921-907F-273014F737CE}"/>
                </a:ext>
              </a:extLst>
            </p:cNvPr>
            <p:cNvSpPr txBox="1"/>
            <p:nvPr/>
          </p:nvSpPr>
          <p:spPr bwMode="auto">
            <a:xfrm>
              <a:off x="670299" y="2987194"/>
              <a:ext cx="292973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初始化</a:t>
              </a:r>
              <a:endParaRPr lang="en-US" altLang="zh-CN" sz="2000" b="1" dirty="0"/>
            </a:p>
          </p:txBody>
        </p:sp>
        <p:sp>
          <p:nvSpPr>
            <p:cNvPr id="18" name="iṥ1îde">
              <a:extLst>
                <a:ext uri="{FF2B5EF4-FFF2-40B4-BE49-F238E27FC236}">
                  <a16:creationId xmlns:a16="http://schemas.microsoft.com/office/drawing/2014/main" id="{6FFF29CC-C2CB-4C3D-B047-7942357CEC88}"/>
                </a:ext>
              </a:extLst>
            </p:cNvPr>
            <p:cNvSpPr/>
            <p:nvPr/>
          </p:nvSpPr>
          <p:spPr bwMode="auto">
            <a:xfrm>
              <a:off x="670299" y="3429000"/>
              <a:ext cx="2929738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设定粒子的初始位置、初始方向、生存时间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初始化</a:t>
              </a:r>
              <a:r>
                <a:rPr lang="en-US" altLang="zh-CN" sz="1100" dirty="0"/>
                <a:t>VAOVBOEBO</a:t>
              </a:r>
              <a:r>
                <a:rPr lang="zh-CN" altLang="en-US" sz="1100" dirty="0"/>
                <a:t>，模型传入内存</a:t>
              </a:r>
              <a:endParaRPr lang="en-US" altLang="zh-CN" sz="1100" dirty="0"/>
            </a:p>
          </p:txBody>
        </p:sp>
        <p:sp>
          <p:nvSpPr>
            <p:cNvPr id="19" name="íSḷíḓé">
              <a:extLst>
                <a:ext uri="{FF2B5EF4-FFF2-40B4-BE49-F238E27FC236}">
                  <a16:creationId xmlns:a16="http://schemas.microsoft.com/office/drawing/2014/main" id="{47D74C60-7D5C-42B9-8F98-CF2560C552DD}"/>
                </a:ext>
              </a:extLst>
            </p:cNvPr>
            <p:cNvSpPr txBox="1"/>
            <p:nvPr/>
          </p:nvSpPr>
          <p:spPr bwMode="auto">
            <a:xfrm>
              <a:off x="8540363" y="2987194"/>
              <a:ext cx="29869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重生</a:t>
              </a:r>
              <a:endParaRPr lang="en-US" altLang="zh-CN" sz="2000" b="1" dirty="0"/>
            </a:p>
          </p:txBody>
        </p:sp>
        <p:sp>
          <p:nvSpPr>
            <p:cNvPr id="20" name="iṥ1iḑé">
              <a:extLst>
                <a:ext uri="{FF2B5EF4-FFF2-40B4-BE49-F238E27FC236}">
                  <a16:creationId xmlns:a16="http://schemas.microsoft.com/office/drawing/2014/main" id="{2D0064D6-10DE-49C3-AFD4-6E79E0173ADB}"/>
                </a:ext>
              </a:extLst>
            </p:cNvPr>
            <p:cNvSpPr/>
            <p:nvPr/>
          </p:nvSpPr>
          <p:spPr bwMode="auto">
            <a:xfrm>
              <a:off x="8540363" y="3429000"/>
              <a:ext cx="2986926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重生类似工厂模式，可以降低对</a:t>
              </a:r>
              <a:r>
                <a:rPr lang="en-US" altLang="zh-CN" sz="1100" dirty="0"/>
                <a:t>IO</a:t>
              </a:r>
              <a:r>
                <a:rPr lang="zh-CN" altLang="en-US" sz="1100" dirty="0"/>
                <a:t>的开销</a:t>
              </a:r>
              <a:endParaRPr lang="en-US" altLang="zh-CN" sz="11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通过模块化可以复用初始化的部分代码</a:t>
              </a:r>
              <a:endParaRPr lang="en-US" altLang="zh-CN" sz="1100" dirty="0"/>
            </a:p>
          </p:txBody>
        </p:sp>
        <p:grpSp>
          <p:nvGrpSpPr>
            <p:cNvPr id="21" name="íṥļîďe">
              <a:extLst>
                <a:ext uri="{FF2B5EF4-FFF2-40B4-BE49-F238E27FC236}">
                  <a16:creationId xmlns:a16="http://schemas.microsoft.com/office/drawing/2014/main" id="{8C588573-61CB-453F-A5F3-EE8949A63EF9}"/>
                </a:ext>
              </a:extLst>
            </p:cNvPr>
            <p:cNvGrpSpPr/>
            <p:nvPr/>
          </p:nvGrpSpPr>
          <p:grpSpPr>
            <a:xfrm>
              <a:off x="3302082" y="1237897"/>
              <a:ext cx="2191516" cy="1104745"/>
              <a:chOff x="666932" y="4425289"/>
              <a:chExt cx="1112098" cy="1104745"/>
            </a:xfrm>
          </p:grpSpPr>
          <p:sp>
            <p:nvSpPr>
              <p:cNvPr id="28" name="iṣ1îḋè">
                <a:extLst>
                  <a:ext uri="{FF2B5EF4-FFF2-40B4-BE49-F238E27FC236}">
                    <a16:creationId xmlns:a16="http://schemas.microsoft.com/office/drawing/2014/main" id="{8B163C47-8CB4-419B-ADAD-CB6AADAEF0F4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动力学刷新</a:t>
                </a:r>
                <a:endParaRPr lang="en-US" altLang="zh-CN" sz="2000" b="1" dirty="0"/>
              </a:p>
            </p:txBody>
          </p:sp>
          <p:sp>
            <p:nvSpPr>
              <p:cNvPr id="29" name="íṡḷíďê">
                <a:extLst>
                  <a:ext uri="{FF2B5EF4-FFF2-40B4-BE49-F238E27FC236}">
                    <a16:creationId xmlns:a16="http://schemas.microsoft.com/office/drawing/2014/main" id="{9D60C3F9-3B19-40A5-9377-6D813BB0B23F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利用动力学方程计算出粒子的运动轨迹和物理属性</a:t>
                </a:r>
                <a:endParaRPr lang="en-US" altLang="zh-CN" sz="1100" dirty="0"/>
              </a:p>
            </p:txBody>
          </p:sp>
        </p:grpSp>
        <p:grpSp>
          <p:nvGrpSpPr>
            <p:cNvPr id="22" name="îsļiḍé">
              <a:extLst>
                <a:ext uri="{FF2B5EF4-FFF2-40B4-BE49-F238E27FC236}">
                  <a16:creationId xmlns:a16="http://schemas.microsoft.com/office/drawing/2014/main" id="{7490D694-17A8-45AB-8410-1058E06FA1E6}"/>
                </a:ext>
              </a:extLst>
            </p:cNvPr>
            <p:cNvGrpSpPr/>
            <p:nvPr/>
          </p:nvGrpSpPr>
          <p:grpSpPr>
            <a:xfrm>
              <a:off x="7322570" y="1237897"/>
              <a:ext cx="2191516" cy="1104745"/>
              <a:chOff x="666932" y="4425289"/>
              <a:chExt cx="1112098" cy="1104745"/>
            </a:xfrm>
          </p:grpSpPr>
          <p:sp>
            <p:nvSpPr>
              <p:cNvPr id="26" name="isḷíḍè">
                <a:extLst>
                  <a:ext uri="{FF2B5EF4-FFF2-40B4-BE49-F238E27FC236}">
                    <a16:creationId xmlns:a16="http://schemas.microsoft.com/office/drawing/2014/main" id="{C9B93CEF-8D30-4AA4-91DE-4B14D5E500BF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死亡</a:t>
                </a:r>
                <a:endParaRPr lang="en-US" altLang="zh-CN" sz="2000" b="1" dirty="0"/>
              </a:p>
            </p:txBody>
          </p:sp>
          <p:sp>
            <p:nvSpPr>
              <p:cNvPr id="27" name="îṥlîdè">
                <a:extLst>
                  <a:ext uri="{FF2B5EF4-FFF2-40B4-BE49-F238E27FC236}">
                    <a16:creationId xmlns:a16="http://schemas.microsoft.com/office/drawing/2014/main" id="{299F49EA-6C3F-40A5-9567-61A5B31E10ED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生命为</a:t>
                </a:r>
                <a:r>
                  <a:rPr lang="en-US" altLang="zh-CN" sz="1100" dirty="0"/>
                  <a:t>0</a:t>
                </a:r>
                <a:r>
                  <a:rPr lang="zh-CN" altLang="en-US" sz="1100" dirty="0"/>
                  <a:t>时进入回收池，等待回收</a:t>
                </a:r>
                <a:endParaRPr lang="en-US" altLang="zh-CN" sz="1100" dirty="0"/>
              </a:p>
            </p:txBody>
          </p:sp>
        </p:grpSp>
        <p:grpSp>
          <p:nvGrpSpPr>
            <p:cNvPr id="23" name="i$1íḍê">
              <a:extLst>
                <a:ext uri="{FF2B5EF4-FFF2-40B4-BE49-F238E27FC236}">
                  <a16:creationId xmlns:a16="http://schemas.microsoft.com/office/drawing/2014/main" id="{B285F332-1451-4AD1-B973-821EC1128B42}"/>
                </a:ext>
              </a:extLst>
            </p:cNvPr>
            <p:cNvGrpSpPr/>
            <p:nvPr/>
          </p:nvGrpSpPr>
          <p:grpSpPr>
            <a:xfrm>
              <a:off x="6206573" y="5019480"/>
              <a:ext cx="2191516" cy="1104745"/>
              <a:chOff x="666932" y="4425289"/>
              <a:chExt cx="1112098" cy="1104745"/>
            </a:xfrm>
          </p:grpSpPr>
          <p:sp>
            <p:nvSpPr>
              <p:cNvPr id="24" name="ï$ḷíḓé">
                <a:extLst>
                  <a:ext uri="{FF2B5EF4-FFF2-40B4-BE49-F238E27FC236}">
                    <a16:creationId xmlns:a16="http://schemas.microsoft.com/office/drawing/2014/main" id="{649E5741-FF66-42D6-BA6F-8BDF8FFEE67F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绘制</a:t>
                </a:r>
                <a:endParaRPr lang="en-US" altLang="zh-CN" sz="2000" b="1" dirty="0"/>
              </a:p>
            </p:txBody>
          </p:sp>
          <p:sp>
            <p:nvSpPr>
              <p:cNvPr id="25" name="ïśḷïdè">
                <a:extLst>
                  <a:ext uri="{FF2B5EF4-FFF2-40B4-BE49-F238E27FC236}">
                    <a16:creationId xmlns:a16="http://schemas.microsoft.com/office/drawing/2014/main" id="{BDE670A6-4763-40D8-91E1-94244A73F61E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调用模型绘制的接口，绘制出每一个粒子</a:t>
                </a:r>
                <a:endParaRPr lang="en-US" altLang="zh-CN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963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第二部分调用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541D1C-CA7D-45EF-B739-1A91921B9D5B}"/>
              </a:ext>
            </a:extLst>
          </p:cNvPr>
          <p:cNvSpPr/>
          <p:nvPr/>
        </p:nvSpPr>
        <p:spPr>
          <a:xfrm>
            <a:off x="167953" y="5974321"/>
            <a:ext cx="7832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得到变换的步骤，缩放，旋转，平移整合，得到最终的 </a:t>
            </a:r>
            <a:r>
              <a:rPr lang="en-US" altLang="zh-CN" dirty="0" err="1"/>
              <a:t>FinalTransformation</a:t>
            </a:r>
            <a:endParaRPr lang="zh-CN" altLang="en-US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2F3EB176-1B9F-4ADD-9880-A872FBC2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" y="1096603"/>
            <a:ext cx="12181228" cy="46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6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第二部分调用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541D1C-CA7D-45EF-B739-1A91921B9D5B}"/>
              </a:ext>
            </a:extLst>
          </p:cNvPr>
          <p:cNvSpPr/>
          <p:nvPr/>
        </p:nvSpPr>
        <p:spPr>
          <a:xfrm>
            <a:off x="167953" y="5974321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scale</a:t>
            </a:r>
            <a:r>
              <a:rPr lang="zh-CN" altLang="en-US" dirty="0"/>
              <a:t>为例，线性插值的过程</a:t>
            </a:r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08E6A092-1638-40FF-A8E4-05A82F9F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848"/>
            <a:ext cx="12169390" cy="43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31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43135" y="3814531"/>
            <a:ext cx="5809743" cy="1982587"/>
          </a:xfrm>
        </p:spPr>
        <p:txBody>
          <a:bodyPr>
            <a:normAutofit/>
          </a:bodyPr>
          <a:lstStyle/>
          <a:p>
            <a:pPr lvl="0"/>
            <a:r>
              <a:rPr lang="en-US" altLang="zh-CN" sz="1600" b="1" dirty="0"/>
              <a:t>Lighting </a:t>
            </a:r>
          </a:p>
          <a:p>
            <a:pPr lvl="0"/>
            <a:r>
              <a:rPr lang="en-US" altLang="zh-CN" sz="1600" b="1" dirty="0"/>
              <a:t>Shadow Mapping</a:t>
            </a:r>
          </a:p>
          <a:p>
            <a:pPr lvl="0"/>
            <a:r>
              <a:rPr lang="en-US" altLang="zh-CN" sz="1600" b="1" dirty="0"/>
              <a:t>Collision Detection</a:t>
            </a:r>
          </a:p>
          <a:p>
            <a:pPr lvl="0"/>
            <a:r>
              <a:rPr lang="en-US" altLang="zh-CN" sz="1600" b="1" dirty="0"/>
              <a:t>Stencil Test</a:t>
            </a:r>
          </a:p>
          <a:p>
            <a:pPr lvl="0"/>
            <a:r>
              <a:rPr lang="zh-CN" altLang="en-US" sz="1600" b="1" dirty="0"/>
              <a:t>张星</a:t>
            </a:r>
            <a:endParaRPr lang="en-US" altLang="zh-CN" sz="16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9030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Lighting: Blinn-</a:t>
            </a:r>
            <a:r>
              <a:rPr lang="en-US" altLang="zh-CN" dirty="0" err="1"/>
              <a:t>Phong</a:t>
            </a:r>
            <a:r>
              <a:rPr lang="en-US" altLang="zh-CN" dirty="0"/>
              <a:t> Lighting and Shading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53</a:t>
            </a:fld>
            <a:endParaRPr lang="zh-CN" altLang="en-US"/>
          </a:p>
        </p:txBody>
      </p:sp>
      <p:grpSp>
        <p:nvGrpSpPr>
          <p:cNvPr id="5" name="804eedb3-8c42-4950-a565-5ea0b56200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A75AA51-6A55-431C-8427-81A1B8422F2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7939" y="1223963"/>
            <a:ext cx="10831620" cy="5016500"/>
            <a:chOff x="687280" y="1130300"/>
            <a:chExt cx="10831620" cy="5016500"/>
          </a:xfrm>
        </p:grpSpPr>
        <p:grpSp>
          <p:nvGrpSpPr>
            <p:cNvPr id="6" name="i$ļiḋê">
              <a:extLst>
                <a:ext uri="{FF2B5EF4-FFF2-40B4-BE49-F238E27FC236}">
                  <a16:creationId xmlns:a16="http://schemas.microsoft.com/office/drawing/2014/main" id="{59AAF05E-0E2B-4E75-9D08-C565B61E8182}"/>
                </a:ext>
              </a:extLst>
            </p:cNvPr>
            <p:cNvGrpSpPr/>
            <p:nvPr/>
          </p:nvGrpSpPr>
          <p:grpSpPr>
            <a:xfrm>
              <a:off x="4547470" y="2437883"/>
              <a:ext cx="2737256" cy="2825308"/>
              <a:chOff x="1088828" y="2165990"/>
              <a:chExt cx="3939527" cy="4066252"/>
            </a:xfrm>
          </p:grpSpPr>
          <p:sp>
            <p:nvSpPr>
              <p:cNvPr id="31" name="iṥľïḑe">
                <a:extLst>
                  <a:ext uri="{FF2B5EF4-FFF2-40B4-BE49-F238E27FC236}">
                    <a16:creationId xmlns:a16="http://schemas.microsoft.com/office/drawing/2014/main" id="{398A2F3D-68FB-4D09-A3D9-28C56B30483F}"/>
                  </a:ext>
                </a:extLst>
              </p:cNvPr>
              <p:cNvSpPr/>
              <p:nvPr/>
            </p:nvSpPr>
            <p:spPr>
              <a:xfrm>
                <a:off x="2754871" y="2165990"/>
                <a:ext cx="1405973" cy="1586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458" extrusionOk="0">
                    <a:moveTo>
                      <a:pt x="14768" y="0"/>
                    </a:moveTo>
                    <a:cubicBezTo>
                      <a:pt x="11682" y="279"/>
                      <a:pt x="8751" y="1325"/>
                      <a:pt x="6316" y="3018"/>
                    </a:cubicBezTo>
                    <a:cubicBezTo>
                      <a:pt x="3974" y="4646"/>
                      <a:pt x="2184" y="6809"/>
                      <a:pt x="1141" y="9271"/>
                    </a:cubicBezTo>
                    <a:cubicBezTo>
                      <a:pt x="2104" y="9290"/>
                      <a:pt x="2984" y="9759"/>
                      <a:pt x="3451" y="10501"/>
                    </a:cubicBezTo>
                    <a:cubicBezTo>
                      <a:pt x="4024" y="11411"/>
                      <a:pt x="3878" y="12542"/>
                      <a:pt x="3086" y="13315"/>
                    </a:cubicBezTo>
                    <a:lnTo>
                      <a:pt x="0" y="15442"/>
                    </a:lnTo>
                    <a:lnTo>
                      <a:pt x="4923" y="15200"/>
                    </a:lnTo>
                    <a:cubicBezTo>
                      <a:pt x="5306" y="15206"/>
                      <a:pt x="5677" y="15267"/>
                      <a:pt x="6024" y="15374"/>
                    </a:cubicBezTo>
                    <a:cubicBezTo>
                      <a:pt x="6371" y="15481"/>
                      <a:pt x="6711" y="15640"/>
                      <a:pt x="6954" y="15902"/>
                    </a:cubicBezTo>
                    <a:cubicBezTo>
                      <a:pt x="7352" y="16332"/>
                      <a:pt x="7393" y="16938"/>
                      <a:pt x="7056" y="17405"/>
                    </a:cubicBezTo>
                    <a:cubicBezTo>
                      <a:pt x="6814" y="17687"/>
                      <a:pt x="6637" y="18007"/>
                      <a:pt x="6534" y="18348"/>
                    </a:cubicBezTo>
                    <a:cubicBezTo>
                      <a:pt x="6441" y="18655"/>
                      <a:pt x="6409" y="18974"/>
                      <a:pt x="6440" y="19291"/>
                    </a:cubicBezTo>
                    <a:cubicBezTo>
                      <a:pt x="6624" y="20412"/>
                      <a:pt x="7633" y="21288"/>
                      <a:pt x="8908" y="21436"/>
                    </a:cubicBezTo>
                    <a:cubicBezTo>
                      <a:pt x="10328" y="21600"/>
                      <a:pt x="11673" y="20831"/>
                      <a:pt x="12079" y="19622"/>
                    </a:cubicBezTo>
                    <a:cubicBezTo>
                      <a:pt x="12197" y="19191"/>
                      <a:pt x="12191" y="18740"/>
                      <a:pt x="12062" y="18311"/>
                    </a:cubicBezTo>
                    <a:cubicBezTo>
                      <a:pt x="11962" y="17978"/>
                      <a:pt x="11789" y="17666"/>
                      <a:pt x="11554" y="17390"/>
                    </a:cubicBezTo>
                    <a:cubicBezTo>
                      <a:pt x="11216" y="16965"/>
                      <a:pt x="11162" y="16414"/>
                      <a:pt x="11412" y="15944"/>
                    </a:cubicBezTo>
                    <a:cubicBezTo>
                      <a:pt x="11706" y="15392"/>
                      <a:pt x="12355" y="15058"/>
                      <a:pt x="13045" y="15102"/>
                    </a:cubicBezTo>
                    <a:lnTo>
                      <a:pt x="15810" y="15677"/>
                    </a:lnTo>
                    <a:lnTo>
                      <a:pt x="16049" y="14612"/>
                    </a:lnTo>
                    <a:cubicBezTo>
                      <a:pt x="15557" y="13797"/>
                      <a:pt x="15190" y="12927"/>
                      <a:pt x="14958" y="12027"/>
                    </a:cubicBezTo>
                    <a:cubicBezTo>
                      <a:pt x="14730" y="11140"/>
                      <a:pt x="14635" y="10231"/>
                      <a:pt x="14674" y="9322"/>
                    </a:cubicBezTo>
                    <a:cubicBezTo>
                      <a:pt x="14713" y="8979"/>
                      <a:pt x="14902" y="8663"/>
                      <a:pt x="15203" y="8441"/>
                    </a:cubicBezTo>
                    <a:cubicBezTo>
                      <a:pt x="15695" y="8077"/>
                      <a:pt x="16391" y="8018"/>
                      <a:pt x="16954" y="8292"/>
                    </a:cubicBezTo>
                    <a:cubicBezTo>
                      <a:pt x="17187" y="8445"/>
                      <a:pt x="17436" y="8578"/>
                      <a:pt x="17696" y="8690"/>
                    </a:cubicBezTo>
                    <a:cubicBezTo>
                      <a:pt x="17915" y="8785"/>
                      <a:pt x="18143" y="8864"/>
                      <a:pt x="18380" y="8912"/>
                    </a:cubicBezTo>
                    <a:cubicBezTo>
                      <a:pt x="18952" y="9030"/>
                      <a:pt x="19554" y="8967"/>
                      <a:pt x="20079" y="8734"/>
                    </a:cubicBezTo>
                    <a:cubicBezTo>
                      <a:pt x="21011" y="8266"/>
                      <a:pt x="21589" y="7396"/>
                      <a:pt x="21595" y="6452"/>
                    </a:cubicBezTo>
                    <a:cubicBezTo>
                      <a:pt x="21600" y="5680"/>
                      <a:pt x="21217" y="4947"/>
                      <a:pt x="20548" y="4448"/>
                    </a:cubicBezTo>
                    <a:cubicBezTo>
                      <a:pt x="20044" y="4129"/>
                      <a:pt x="19435" y="3967"/>
                      <a:pt x="18815" y="3986"/>
                    </a:cubicBezTo>
                    <a:cubicBezTo>
                      <a:pt x="18253" y="4004"/>
                      <a:pt x="17711" y="4171"/>
                      <a:pt x="17260" y="4465"/>
                    </a:cubicBezTo>
                    <a:cubicBezTo>
                      <a:pt x="16658" y="4811"/>
                      <a:pt x="15876" y="4793"/>
                      <a:pt x="15297" y="4418"/>
                    </a:cubicBezTo>
                    <a:cubicBezTo>
                      <a:pt x="14878" y="4147"/>
                      <a:pt x="14626" y="3721"/>
                      <a:pt x="14614" y="3264"/>
                    </a:cubicBezTo>
                    <a:lnTo>
                      <a:pt x="1476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2" name="íS1iḍé">
                <a:extLst>
                  <a:ext uri="{FF2B5EF4-FFF2-40B4-BE49-F238E27FC236}">
                    <a16:creationId xmlns:a16="http://schemas.microsoft.com/office/drawing/2014/main" id="{DCD6248B-3C84-4C08-B031-09DF71E1A61D}"/>
                  </a:ext>
                </a:extLst>
              </p:cNvPr>
              <p:cNvSpPr/>
              <p:nvPr/>
            </p:nvSpPr>
            <p:spPr>
              <a:xfrm>
                <a:off x="4110125" y="5254924"/>
                <a:ext cx="637136" cy="704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8603"/>
                    </a:lnTo>
                    <a:lnTo>
                      <a:pt x="3317" y="21600"/>
                    </a:lnTo>
                    <a:lnTo>
                      <a:pt x="18095" y="21600"/>
                    </a:lnTo>
                    <a:lnTo>
                      <a:pt x="21600" y="18432"/>
                    </a:lnTo>
                    <a:lnTo>
                      <a:pt x="2160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iṩľíďè">
                <a:extLst>
                  <a:ext uri="{FF2B5EF4-FFF2-40B4-BE49-F238E27FC236}">
                    <a16:creationId xmlns:a16="http://schemas.microsoft.com/office/drawing/2014/main" id="{3EC73DEB-A320-420A-BAFE-9EB74A084E89}"/>
                  </a:ext>
                </a:extLst>
              </p:cNvPr>
              <p:cNvSpPr/>
              <p:nvPr/>
            </p:nvSpPr>
            <p:spPr>
              <a:xfrm>
                <a:off x="3978266" y="5010187"/>
                <a:ext cx="915351" cy="291882"/>
              </a:xfrm>
              <a:prstGeom prst="roundRect">
                <a:avLst>
                  <a:gd name="adj" fmla="val 35919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34" name="îṥḷîḋé">
                <a:extLst>
                  <a:ext uri="{FF2B5EF4-FFF2-40B4-BE49-F238E27FC236}">
                    <a16:creationId xmlns:a16="http://schemas.microsoft.com/office/drawing/2014/main" id="{1C384539-1C07-4271-A182-D272F399E873}"/>
                  </a:ext>
                </a:extLst>
              </p:cNvPr>
              <p:cNvSpPr/>
              <p:nvPr/>
            </p:nvSpPr>
            <p:spPr>
              <a:xfrm>
                <a:off x="1610490" y="2269332"/>
                <a:ext cx="889593" cy="889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5" name="išliḍe">
                <a:extLst>
                  <a:ext uri="{FF2B5EF4-FFF2-40B4-BE49-F238E27FC236}">
                    <a16:creationId xmlns:a16="http://schemas.microsoft.com/office/drawing/2014/main" id="{F659681D-1148-4270-A30F-EB71CC067BF6}"/>
                  </a:ext>
                </a:extLst>
              </p:cNvPr>
              <p:cNvSpPr/>
              <p:nvPr/>
            </p:nvSpPr>
            <p:spPr>
              <a:xfrm>
                <a:off x="1088828" y="2852950"/>
                <a:ext cx="2320078" cy="3379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1276" extrusionOk="0">
                    <a:moveTo>
                      <a:pt x="15139" y="153"/>
                    </a:moveTo>
                    <a:lnTo>
                      <a:pt x="10554" y="2666"/>
                    </a:lnTo>
                    <a:lnTo>
                      <a:pt x="8420" y="2691"/>
                    </a:lnTo>
                    <a:lnTo>
                      <a:pt x="9880" y="2576"/>
                    </a:lnTo>
                    <a:cubicBezTo>
                      <a:pt x="9292" y="2366"/>
                      <a:pt x="8640" y="2257"/>
                      <a:pt x="7977" y="2256"/>
                    </a:cubicBezTo>
                    <a:cubicBezTo>
                      <a:pt x="7299" y="2256"/>
                      <a:pt x="6632" y="2371"/>
                      <a:pt x="6033" y="2590"/>
                    </a:cubicBezTo>
                    <a:cubicBezTo>
                      <a:pt x="5847" y="2669"/>
                      <a:pt x="5686" y="2774"/>
                      <a:pt x="5559" y="2897"/>
                    </a:cubicBezTo>
                    <a:cubicBezTo>
                      <a:pt x="5268" y="3179"/>
                      <a:pt x="5183" y="3522"/>
                      <a:pt x="5134" y="3855"/>
                    </a:cubicBezTo>
                    <a:cubicBezTo>
                      <a:pt x="5083" y="4197"/>
                      <a:pt x="5069" y="4546"/>
                      <a:pt x="5094" y="4899"/>
                    </a:cubicBezTo>
                    <a:lnTo>
                      <a:pt x="5880" y="14818"/>
                    </a:lnTo>
                    <a:lnTo>
                      <a:pt x="591" y="18707"/>
                    </a:lnTo>
                    <a:cubicBezTo>
                      <a:pt x="-161" y="19253"/>
                      <a:pt x="-200" y="20099"/>
                      <a:pt x="500" y="20677"/>
                    </a:cubicBezTo>
                    <a:cubicBezTo>
                      <a:pt x="1276" y="21318"/>
                      <a:pt x="2661" y="21405"/>
                      <a:pt x="3592" y="20871"/>
                    </a:cubicBezTo>
                    <a:lnTo>
                      <a:pt x="9585" y="16419"/>
                    </a:lnTo>
                    <a:cubicBezTo>
                      <a:pt x="9810" y="16257"/>
                      <a:pt x="9989" y="16067"/>
                      <a:pt x="10111" y="15859"/>
                    </a:cubicBezTo>
                    <a:cubicBezTo>
                      <a:pt x="10235" y="15649"/>
                      <a:pt x="10300" y="15425"/>
                      <a:pt x="10302" y="15198"/>
                    </a:cubicBezTo>
                    <a:lnTo>
                      <a:pt x="10408" y="12572"/>
                    </a:lnTo>
                    <a:lnTo>
                      <a:pt x="10862" y="12365"/>
                    </a:lnTo>
                    <a:cubicBezTo>
                      <a:pt x="11063" y="12280"/>
                      <a:pt x="11241" y="12172"/>
                      <a:pt x="11387" y="12045"/>
                    </a:cubicBezTo>
                    <a:cubicBezTo>
                      <a:pt x="11527" y="11923"/>
                      <a:pt x="11636" y="11787"/>
                      <a:pt x="11710" y="11641"/>
                    </a:cubicBezTo>
                    <a:lnTo>
                      <a:pt x="12674" y="9915"/>
                    </a:lnTo>
                    <a:lnTo>
                      <a:pt x="11917" y="11736"/>
                    </a:lnTo>
                    <a:cubicBezTo>
                      <a:pt x="11847" y="11880"/>
                      <a:pt x="11742" y="12015"/>
                      <a:pt x="11605" y="12135"/>
                    </a:cubicBezTo>
                    <a:cubicBezTo>
                      <a:pt x="11462" y="12261"/>
                      <a:pt x="11287" y="12368"/>
                      <a:pt x="11089" y="12451"/>
                    </a:cubicBezTo>
                    <a:lnTo>
                      <a:pt x="10671" y="12648"/>
                    </a:lnTo>
                    <a:lnTo>
                      <a:pt x="14607" y="14752"/>
                    </a:lnTo>
                    <a:lnTo>
                      <a:pt x="16850" y="20281"/>
                    </a:lnTo>
                    <a:cubicBezTo>
                      <a:pt x="17307" y="21070"/>
                      <a:pt x="18592" y="21469"/>
                      <a:pt x="19755" y="21183"/>
                    </a:cubicBezTo>
                    <a:cubicBezTo>
                      <a:pt x="20783" y="20930"/>
                      <a:pt x="21400" y="20208"/>
                      <a:pt x="21219" y="19468"/>
                    </a:cubicBezTo>
                    <a:lnTo>
                      <a:pt x="18564" y="13517"/>
                    </a:lnTo>
                    <a:cubicBezTo>
                      <a:pt x="18484" y="13324"/>
                      <a:pt x="18361" y="13141"/>
                      <a:pt x="18198" y="12974"/>
                    </a:cubicBezTo>
                    <a:cubicBezTo>
                      <a:pt x="18060" y="12834"/>
                      <a:pt x="17897" y="12708"/>
                      <a:pt x="17711" y="12598"/>
                    </a:cubicBezTo>
                    <a:lnTo>
                      <a:pt x="12806" y="9592"/>
                    </a:lnTo>
                    <a:lnTo>
                      <a:pt x="12168" y="4943"/>
                    </a:lnTo>
                    <a:lnTo>
                      <a:pt x="12599" y="6696"/>
                    </a:lnTo>
                    <a:lnTo>
                      <a:pt x="13014" y="6844"/>
                    </a:lnTo>
                    <a:cubicBezTo>
                      <a:pt x="13142" y="6874"/>
                      <a:pt x="13274" y="6896"/>
                      <a:pt x="13407" y="6911"/>
                    </a:cubicBezTo>
                    <a:cubicBezTo>
                      <a:pt x="13587" y="6930"/>
                      <a:pt x="13769" y="6934"/>
                      <a:pt x="13950" y="6923"/>
                    </a:cubicBezTo>
                    <a:lnTo>
                      <a:pt x="19601" y="6672"/>
                    </a:lnTo>
                    <a:cubicBezTo>
                      <a:pt x="20440" y="6578"/>
                      <a:pt x="21026" y="6051"/>
                      <a:pt x="20937" y="5470"/>
                    </a:cubicBezTo>
                    <a:cubicBezTo>
                      <a:pt x="20848" y="4885"/>
                      <a:pt x="20105" y="4451"/>
                      <a:pt x="19250" y="4484"/>
                    </a:cubicBezTo>
                    <a:lnTo>
                      <a:pt x="14113" y="4776"/>
                    </a:lnTo>
                    <a:lnTo>
                      <a:pt x="13074" y="4140"/>
                    </a:lnTo>
                    <a:lnTo>
                      <a:pt x="12521" y="4445"/>
                    </a:lnTo>
                    <a:cubicBezTo>
                      <a:pt x="12361" y="4505"/>
                      <a:pt x="12192" y="4553"/>
                      <a:pt x="12017" y="4588"/>
                    </a:cubicBezTo>
                    <a:cubicBezTo>
                      <a:pt x="11788" y="4635"/>
                      <a:pt x="11551" y="4659"/>
                      <a:pt x="11312" y="4660"/>
                    </a:cubicBezTo>
                    <a:lnTo>
                      <a:pt x="10129" y="4744"/>
                    </a:lnTo>
                    <a:lnTo>
                      <a:pt x="11322" y="4611"/>
                    </a:lnTo>
                    <a:cubicBezTo>
                      <a:pt x="11528" y="4586"/>
                      <a:pt x="11730" y="4549"/>
                      <a:pt x="11926" y="4499"/>
                    </a:cubicBezTo>
                    <a:cubicBezTo>
                      <a:pt x="12100" y="4454"/>
                      <a:pt x="12268" y="4399"/>
                      <a:pt x="12429" y="4335"/>
                    </a:cubicBezTo>
                    <a:lnTo>
                      <a:pt x="16883" y="2016"/>
                    </a:lnTo>
                    <a:cubicBezTo>
                      <a:pt x="17624" y="1648"/>
                      <a:pt x="17778" y="933"/>
                      <a:pt x="17225" y="433"/>
                    </a:cubicBezTo>
                    <a:cubicBezTo>
                      <a:pt x="16734" y="-11"/>
                      <a:pt x="15837" y="-131"/>
                      <a:pt x="15139" y="15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9" name="iṥ1îḍé">
                <a:extLst>
                  <a:ext uri="{FF2B5EF4-FFF2-40B4-BE49-F238E27FC236}">
                    <a16:creationId xmlns:a16="http://schemas.microsoft.com/office/drawing/2014/main" id="{417FE46F-8DAF-4D70-85F6-EEFC46997C0F}"/>
                  </a:ext>
                </a:extLst>
              </p:cNvPr>
              <p:cNvSpPr/>
              <p:nvPr/>
            </p:nvSpPr>
            <p:spPr>
              <a:xfrm>
                <a:off x="4228051" y="5991499"/>
                <a:ext cx="407295" cy="116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8" extrusionOk="0">
                    <a:moveTo>
                      <a:pt x="0" y="102"/>
                    </a:moveTo>
                    <a:lnTo>
                      <a:pt x="2875" y="16209"/>
                    </a:lnTo>
                    <a:cubicBezTo>
                      <a:pt x="5436" y="19804"/>
                      <a:pt x="8177" y="21600"/>
                      <a:pt x="10940" y="21494"/>
                    </a:cubicBezTo>
                    <a:cubicBezTo>
                      <a:pt x="13546" y="21393"/>
                      <a:pt x="16123" y="19601"/>
                      <a:pt x="18539" y="16209"/>
                    </a:cubicBezTo>
                    <a:lnTo>
                      <a:pt x="21600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5612"/>
                <a:endParaRPr>
                  <a:solidFill>
                    <a:srgbClr val="070707"/>
                  </a:solidFill>
                </a:endParaRPr>
              </a:p>
            </p:txBody>
          </p:sp>
          <p:sp>
            <p:nvSpPr>
              <p:cNvPr id="40" name="ïṡľïḓé">
                <a:extLst>
                  <a:ext uri="{FF2B5EF4-FFF2-40B4-BE49-F238E27FC236}">
                    <a16:creationId xmlns:a16="http://schemas.microsoft.com/office/drawing/2014/main" id="{C5EA8BEF-7DB3-4EE6-92ED-DC5556933BF0}"/>
                  </a:ext>
                </a:extLst>
              </p:cNvPr>
              <p:cNvSpPr/>
              <p:nvPr/>
            </p:nvSpPr>
            <p:spPr>
              <a:xfrm>
                <a:off x="3855467" y="4940379"/>
                <a:ext cx="591993" cy="249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4909" y="21584"/>
                    </a:lnTo>
                    <a:cubicBezTo>
                      <a:pt x="3985" y="20289"/>
                      <a:pt x="3089" y="18888"/>
                      <a:pt x="2222" y="17386"/>
                    </a:cubicBezTo>
                    <a:cubicBezTo>
                      <a:pt x="1456" y="16058"/>
                      <a:pt x="715" y="14653"/>
                      <a:pt x="0" y="13173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1" name="ïsļïḋé">
                <a:extLst>
                  <a:ext uri="{FF2B5EF4-FFF2-40B4-BE49-F238E27FC236}">
                    <a16:creationId xmlns:a16="http://schemas.microsoft.com/office/drawing/2014/main" id="{FB0B9B65-364E-4D33-88EE-429E8D62EAAB}"/>
                  </a:ext>
                </a:extLst>
              </p:cNvPr>
              <p:cNvSpPr/>
              <p:nvPr/>
            </p:nvSpPr>
            <p:spPr>
              <a:xfrm>
                <a:off x="4438857" y="4940379"/>
                <a:ext cx="589498" cy="249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9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6691" y="21584"/>
                    </a:lnTo>
                    <a:cubicBezTo>
                      <a:pt x="17615" y="20289"/>
                      <a:pt x="18511" y="18888"/>
                      <a:pt x="19378" y="17386"/>
                    </a:cubicBezTo>
                    <a:cubicBezTo>
                      <a:pt x="20144" y="16058"/>
                      <a:pt x="20885" y="14653"/>
                      <a:pt x="21600" y="13173"/>
                    </a:cubicBezTo>
                    <a:lnTo>
                      <a:pt x="2149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2" name="işḷiďé">
                <a:extLst>
                  <a:ext uri="{FF2B5EF4-FFF2-40B4-BE49-F238E27FC236}">
                    <a16:creationId xmlns:a16="http://schemas.microsoft.com/office/drawing/2014/main" id="{DFAE287B-B40D-42A4-A883-D44D9964C7F0}"/>
                  </a:ext>
                </a:extLst>
              </p:cNvPr>
              <p:cNvSpPr/>
              <p:nvPr/>
            </p:nvSpPr>
            <p:spPr>
              <a:xfrm>
                <a:off x="3854333" y="4937877"/>
                <a:ext cx="1172956" cy="7231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2400"/>
                </a:pPr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B5403A9B-D5DA-4741-8D30-F84881E25210}"/>
                  </a:ext>
                </a:extLst>
              </p:cNvPr>
              <p:cNvSpPr/>
              <p:nvPr/>
            </p:nvSpPr>
            <p:spPr>
              <a:xfrm rot="21245215">
                <a:off x="4069053" y="5371263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4" name="ïṡļïdê">
                <a:extLst>
                  <a:ext uri="{FF2B5EF4-FFF2-40B4-BE49-F238E27FC236}">
                    <a16:creationId xmlns:a16="http://schemas.microsoft.com/office/drawing/2014/main" id="{E2B889AC-5613-4E99-8132-7C8A68A2FD30}"/>
                  </a:ext>
                </a:extLst>
              </p:cNvPr>
              <p:cNvSpPr/>
              <p:nvPr/>
            </p:nvSpPr>
            <p:spPr>
              <a:xfrm rot="21245215">
                <a:off x="4069053" y="5493885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5" name="iśľîḍè">
                <a:extLst>
                  <a:ext uri="{FF2B5EF4-FFF2-40B4-BE49-F238E27FC236}">
                    <a16:creationId xmlns:a16="http://schemas.microsoft.com/office/drawing/2014/main" id="{BC7C53CA-6173-47F2-9140-637267FBCC88}"/>
                  </a:ext>
                </a:extLst>
              </p:cNvPr>
              <p:cNvSpPr/>
              <p:nvPr/>
            </p:nvSpPr>
            <p:spPr>
              <a:xfrm rot="21245215">
                <a:off x="4069053" y="5616505"/>
                <a:ext cx="719279" cy="72311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6" name="ïṧľíḑè">
                <a:extLst>
                  <a:ext uri="{FF2B5EF4-FFF2-40B4-BE49-F238E27FC236}">
                    <a16:creationId xmlns:a16="http://schemas.microsoft.com/office/drawing/2014/main" id="{DB71EF5D-47D8-40CD-A776-0CF3AE1E54B3}"/>
                  </a:ext>
                </a:extLst>
              </p:cNvPr>
              <p:cNvSpPr/>
              <p:nvPr/>
            </p:nvSpPr>
            <p:spPr>
              <a:xfrm rot="21245215">
                <a:off x="4069053" y="5739127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</p:grpSp>
        <p:grpSp>
          <p:nvGrpSpPr>
            <p:cNvPr id="7" name="îŝliḓe">
              <a:extLst>
                <a:ext uri="{FF2B5EF4-FFF2-40B4-BE49-F238E27FC236}">
                  <a16:creationId xmlns:a16="http://schemas.microsoft.com/office/drawing/2014/main" id="{BFD926E6-36C4-4049-82BC-7B55E2FF68F7}"/>
                </a:ext>
              </a:extLst>
            </p:cNvPr>
            <p:cNvGrpSpPr/>
            <p:nvPr/>
          </p:nvGrpSpPr>
          <p:grpSpPr>
            <a:xfrm>
              <a:off x="687280" y="1130300"/>
              <a:ext cx="3791329" cy="3034886"/>
              <a:chOff x="687278" y="2398652"/>
              <a:chExt cx="3524773" cy="3034886"/>
            </a:xfrm>
          </p:grpSpPr>
          <p:sp>
            <p:nvSpPr>
              <p:cNvPr id="29" name="ïṣľíḍè">
                <a:extLst>
                  <a:ext uri="{FF2B5EF4-FFF2-40B4-BE49-F238E27FC236}">
                    <a16:creationId xmlns:a16="http://schemas.microsoft.com/office/drawing/2014/main" id="{434C6171-9B90-41EC-B4A7-716BFFBF7F7B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2593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i="1" dirty="0">
                    <a:latin typeface="Abadi" panose="020B0604020202020204" pitchFamily="34" charset="0"/>
                  </a:rPr>
                  <a:t>光照：环境光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+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漫反射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+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镜面反射</a:t>
                </a:r>
                <a:endParaRPr lang="en-US" altLang="zh-CN" sz="1600" i="1" dirty="0">
                  <a:latin typeface="Abadi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i="1" dirty="0">
                    <a:latin typeface="Abadi" panose="020B0604020202020204" pitchFamily="34" charset="0"/>
                  </a:rPr>
                  <a:t>优点：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Blinn-</a:t>
                </a:r>
                <a:r>
                  <a:rPr lang="en-US" altLang="zh-CN" sz="1600" i="1" dirty="0" err="1">
                    <a:latin typeface="Abadi" panose="020B0604020202020204" pitchFamily="34" charset="0"/>
                  </a:rPr>
                  <a:t>Phong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 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相对于 </a:t>
                </a:r>
                <a:r>
                  <a:rPr lang="en-US" altLang="zh-CN" sz="1600" i="1" dirty="0" err="1">
                    <a:latin typeface="Abadi" panose="020B0604020202020204" pitchFamily="34" charset="0"/>
                  </a:rPr>
                  <a:t>Phong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光照模型，引入了半程向量，当镜面反射时不会出现突变的情况，更加光滑，真实。</a:t>
                </a:r>
                <a:endParaRPr lang="en-US" altLang="zh-CN" sz="1600" i="1" dirty="0">
                  <a:latin typeface="Abadi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i="1" dirty="0">
                    <a:latin typeface="Abadi" panose="020B0604020202020204" pitchFamily="34" charset="0"/>
                  </a:rPr>
                  <a:t>复杂光照：加入了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Gamma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校正，使得色彩更加符合人眼感知。</a:t>
                </a:r>
                <a:endParaRPr lang="en-US" altLang="zh-CN" sz="1600" i="1" dirty="0">
                  <a:latin typeface="Abadi" panose="020B0604020202020204" pitchFamily="34" charset="0"/>
                </a:endParaRPr>
              </a:p>
            </p:txBody>
          </p:sp>
          <p:sp>
            <p:nvSpPr>
              <p:cNvPr id="30" name="îşḷíḍè">
                <a:extLst>
                  <a:ext uri="{FF2B5EF4-FFF2-40B4-BE49-F238E27FC236}">
                    <a16:creationId xmlns:a16="http://schemas.microsoft.com/office/drawing/2014/main" id="{93944CB8-7F8E-4026-8F3F-242B1C143E0C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400" b="1" dirty="0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CCE6317-89CF-44B9-A114-B07FF582ABDF}"/>
                </a:ext>
              </a:extLst>
            </p:cNvPr>
            <p:cNvCxnSpPr/>
            <p:nvPr/>
          </p:nvCxnSpPr>
          <p:spPr>
            <a:xfrm flipH="1">
              <a:off x="687280" y="3938204"/>
              <a:ext cx="34737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ṡľiḋê">
              <a:extLst>
                <a:ext uri="{FF2B5EF4-FFF2-40B4-BE49-F238E27FC236}">
                  <a16:creationId xmlns:a16="http://schemas.microsoft.com/office/drawing/2014/main" id="{B54FEBD5-6164-4946-9C7F-5CE057293A10}"/>
                </a:ext>
              </a:extLst>
            </p:cNvPr>
            <p:cNvGrpSpPr/>
            <p:nvPr/>
          </p:nvGrpSpPr>
          <p:grpSpPr>
            <a:xfrm>
              <a:off x="8444827" y="1130300"/>
              <a:ext cx="3074073" cy="1307583"/>
              <a:chOff x="8444827" y="1274400"/>
              <a:chExt cx="3074073" cy="1307583"/>
            </a:xfrm>
          </p:grpSpPr>
          <p:sp>
            <p:nvSpPr>
              <p:cNvPr id="24" name="îṧlïďè">
                <a:extLst>
                  <a:ext uri="{FF2B5EF4-FFF2-40B4-BE49-F238E27FC236}">
                    <a16:creationId xmlns:a16="http://schemas.microsoft.com/office/drawing/2014/main" id="{A302ED24-721C-41D3-8860-AF47A508E418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25" name="isḻïḓê">
                <a:extLst>
                  <a:ext uri="{FF2B5EF4-FFF2-40B4-BE49-F238E27FC236}">
                    <a16:creationId xmlns:a16="http://schemas.microsoft.com/office/drawing/2014/main" id="{60993E61-8AC9-4677-850E-6D76446389BE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1800" b="1" dirty="0"/>
              </a:p>
            </p:txBody>
          </p:sp>
        </p:grpSp>
        <p:sp>
          <p:nvSpPr>
            <p:cNvPr id="19" name="iṩḻíḋe">
              <a:extLst>
                <a:ext uri="{FF2B5EF4-FFF2-40B4-BE49-F238E27FC236}">
                  <a16:creationId xmlns:a16="http://schemas.microsoft.com/office/drawing/2014/main" id="{D8487659-29D3-44A2-A419-374A45D927E4}"/>
                </a:ext>
              </a:extLst>
            </p:cNvPr>
            <p:cNvSpPr/>
            <p:nvPr/>
          </p:nvSpPr>
          <p:spPr bwMode="auto">
            <a:xfrm>
              <a:off x="8444827" y="3376317"/>
              <a:ext cx="3074073" cy="9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en-US" altLang="zh-CN" sz="1100" dirty="0"/>
            </a:p>
          </p:txBody>
        </p:sp>
        <p:grpSp>
          <p:nvGrpSpPr>
            <p:cNvPr id="11" name="iṧḻîdê">
              <a:extLst>
                <a:ext uri="{FF2B5EF4-FFF2-40B4-BE49-F238E27FC236}">
                  <a16:creationId xmlns:a16="http://schemas.microsoft.com/office/drawing/2014/main" id="{E1DBAAD0-6E7E-4116-9B70-6EADE382EF7C}"/>
                </a:ext>
              </a:extLst>
            </p:cNvPr>
            <p:cNvGrpSpPr/>
            <p:nvPr/>
          </p:nvGrpSpPr>
          <p:grpSpPr>
            <a:xfrm>
              <a:off x="7860386" y="4878198"/>
              <a:ext cx="3658514" cy="1268602"/>
              <a:chOff x="7860386" y="1313381"/>
              <a:chExt cx="3658514" cy="1268602"/>
            </a:xfrm>
          </p:grpSpPr>
          <p:sp>
            <p:nvSpPr>
              <p:cNvPr id="14" name="îsļîḋé">
                <a:extLst>
                  <a:ext uri="{FF2B5EF4-FFF2-40B4-BE49-F238E27FC236}">
                    <a16:creationId xmlns:a16="http://schemas.microsoft.com/office/drawing/2014/main" id="{4FF1C76A-717F-4FA2-8F48-2054F1C574B3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15" name="ïSļîḑé">
                <a:extLst>
                  <a:ext uri="{FF2B5EF4-FFF2-40B4-BE49-F238E27FC236}">
                    <a16:creationId xmlns:a16="http://schemas.microsoft.com/office/drawing/2014/main" id="{2AF37FE4-5932-4021-84AD-671494E5BAD2}"/>
                  </a:ext>
                </a:extLst>
              </p:cNvPr>
              <p:cNvSpPr txBox="1"/>
              <p:nvPr/>
            </p:nvSpPr>
            <p:spPr bwMode="auto">
              <a:xfrm>
                <a:off x="8444827" y="1313381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1800" b="1" dirty="0"/>
              </a:p>
            </p:txBody>
          </p:sp>
          <p:sp>
            <p:nvSpPr>
              <p:cNvPr id="18" name="i$ļiḑe">
                <a:extLst>
                  <a:ext uri="{FF2B5EF4-FFF2-40B4-BE49-F238E27FC236}">
                    <a16:creationId xmlns:a16="http://schemas.microsoft.com/office/drawing/2014/main" id="{36F3CFF0-B3B7-45EE-91AB-E1866FE46200}"/>
                  </a:ext>
                </a:extLst>
              </p:cNvPr>
              <p:cNvSpPr/>
              <p:nvPr/>
            </p:nvSpPr>
            <p:spPr bwMode="auto">
              <a:xfrm>
                <a:off x="7860386" y="1552376"/>
                <a:ext cx="284094" cy="283037"/>
              </a:xfrm>
              <a:custGeom>
                <a:avLst/>
                <a:gdLst>
                  <a:gd name="connsiteX0" fmla="*/ 0 w 607639"/>
                  <a:gd name="connsiteY0" fmla="*/ 547235 h 605381"/>
                  <a:gd name="connsiteX1" fmla="*/ 23853 w 607639"/>
                  <a:gd name="connsiteY1" fmla="*/ 547235 h 605381"/>
                  <a:gd name="connsiteX2" fmla="*/ 36136 w 607639"/>
                  <a:gd name="connsiteY2" fmla="*/ 547235 h 605381"/>
                  <a:gd name="connsiteX3" fmla="*/ 190916 w 607639"/>
                  <a:gd name="connsiteY3" fmla="*/ 547235 h 605381"/>
                  <a:gd name="connsiteX4" fmla="*/ 212990 w 607639"/>
                  <a:gd name="connsiteY4" fmla="*/ 547235 h 605381"/>
                  <a:gd name="connsiteX5" fmla="*/ 394560 w 607639"/>
                  <a:gd name="connsiteY5" fmla="*/ 547235 h 605381"/>
                  <a:gd name="connsiteX6" fmla="*/ 416634 w 607639"/>
                  <a:gd name="connsiteY6" fmla="*/ 547235 h 605381"/>
                  <a:gd name="connsiteX7" fmla="*/ 571503 w 607639"/>
                  <a:gd name="connsiteY7" fmla="*/ 547235 h 605381"/>
                  <a:gd name="connsiteX8" fmla="*/ 583786 w 607639"/>
                  <a:gd name="connsiteY8" fmla="*/ 547235 h 605381"/>
                  <a:gd name="connsiteX9" fmla="*/ 607639 w 607639"/>
                  <a:gd name="connsiteY9" fmla="*/ 547235 h 605381"/>
                  <a:gd name="connsiteX10" fmla="*/ 607639 w 607639"/>
                  <a:gd name="connsiteY10" fmla="*/ 605381 h 605381"/>
                  <a:gd name="connsiteX11" fmla="*/ 0 w 607639"/>
                  <a:gd name="connsiteY11" fmla="*/ 605381 h 605381"/>
                  <a:gd name="connsiteX12" fmla="*/ 321849 w 607639"/>
                  <a:gd name="connsiteY12" fmla="*/ 269278 h 605381"/>
                  <a:gd name="connsiteX13" fmla="*/ 394531 w 607639"/>
                  <a:gd name="connsiteY13" fmla="*/ 269278 h 605381"/>
                  <a:gd name="connsiteX14" fmla="*/ 394531 w 607639"/>
                  <a:gd name="connsiteY14" fmla="*/ 511247 h 605381"/>
                  <a:gd name="connsiteX15" fmla="*/ 358501 w 607639"/>
                  <a:gd name="connsiteY15" fmla="*/ 511247 h 605381"/>
                  <a:gd name="connsiteX16" fmla="*/ 321849 w 607639"/>
                  <a:gd name="connsiteY16" fmla="*/ 511247 h 605381"/>
                  <a:gd name="connsiteX17" fmla="*/ 212966 w 607639"/>
                  <a:gd name="connsiteY17" fmla="*/ 269278 h 605381"/>
                  <a:gd name="connsiteX18" fmla="*/ 285790 w 607639"/>
                  <a:gd name="connsiteY18" fmla="*/ 269278 h 605381"/>
                  <a:gd name="connsiteX19" fmla="*/ 285790 w 607639"/>
                  <a:gd name="connsiteY19" fmla="*/ 511247 h 605381"/>
                  <a:gd name="connsiteX20" fmla="*/ 249111 w 607639"/>
                  <a:gd name="connsiteY20" fmla="*/ 511247 h 605381"/>
                  <a:gd name="connsiteX21" fmla="*/ 212966 w 607639"/>
                  <a:gd name="connsiteY21" fmla="*/ 511247 h 605381"/>
                  <a:gd name="connsiteX22" fmla="*/ 446972 w 607639"/>
                  <a:gd name="connsiteY22" fmla="*/ 242181 h 605381"/>
                  <a:gd name="connsiteX23" fmla="*/ 553523 w 607639"/>
                  <a:gd name="connsiteY23" fmla="*/ 242181 h 605381"/>
                  <a:gd name="connsiteX24" fmla="*/ 553523 w 607639"/>
                  <a:gd name="connsiteY24" fmla="*/ 453133 h 605381"/>
                  <a:gd name="connsiteX25" fmla="*/ 583788 w 607639"/>
                  <a:gd name="connsiteY25" fmla="*/ 453133 h 605381"/>
                  <a:gd name="connsiteX26" fmla="*/ 583788 w 607639"/>
                  <a:gd name="connsiteY26" fmla="*/ 511247 h 605381"/>
                  <a:gd name="connsiteX27" fmla="*/ 547648 w 607639"/>
                  <a:gd name="connsiteY27" fmla="*/ 511247 h 605381"/>
                  <a:gd name="connsiteX28" fmla="*/ 452758 w 607639"/>
                  <a:gd name="connsiteY28" fmla="*/ 511247 h 605381"/>
                  <a:gd name="connsiteX29" fmla="*/ 416618 w 607639"/>
                  <a:gd name="connsiteY29" fmla="*/ 511247 h 605381"/>
                  <a:gd name="connsiteX30" fmla="*/ 416618 w 607639"/>
                  <a:gd name="connsiteY30" fmla="*/ 453133 h 605381"/>
                  <a:gd name="connsiteX31" fmla="*/ 446972 w 607639"/>
                  <a:gd name="connsiteY31" fmla="*/ 453133 h 605381"/>
                  <a:gd name="connsiteX32" fmla="*/ 54106 w 607639"/>
                  <a:gd name="connsiteY32" fmla="*/ 242181 h 605381"/>
                  <a:gd name="connsiteX33" fmla="*/ 160624 w 607639"/>
                  <a:gd name="connsiteY33" fmla="*/ 242181 h 605381"/>
                  <a:gd name="connsiteX34" fmla="*/ 160624 w 607639"/>
                  <a:gd name="connsiteY34" fmla="*/ 453133 h 605381"/>
                  <a:gd name="connsiteX35" fmla="*/ 190879 w 607639"/>
                  <a:gd name="connsiteY35" fmla="*/ 453133 h 605381"/>
                  <a:gd name="connsiteX36" fmla="*/ 190879 w 607639"/>
                  <a:gd name="connsiteY36" fmla="*/ 511247 h 605381"/>
                  <a:gd name="connsiteX37" fmla="*/ 154839 w 607639"/>
                  <a:gd name="connsiteY37" fmla="*/ 511247 h 605381"/>
                  <a:gd name="connsiteX38" fmla="*/ 59891 w 607639"/>
                  <a:gd name="connsiteY38" fmla="*/ 511247 h 605381"/>
                  <a:gd name="connsiteX39" fmla="*/ 23851 w 607639"/>
                  <a:gd name="connsiteY39" fmla="*/ 511247 h 605381"/>
                  <a:gd name="connsiteX40" fmla="*/ 23851 w 607639"/>
                  <a:gd name="connsiteY40" fmla="*/ 453133 h 605381"/>
                  <a:gd name="connsiteX41" fmla="*/ 54106 w 607639"/>
                  <a:gd name="connsiteY41" fmla="*/ 453133 h 605381"/>
                  <a:gd name="connsiteX42" fmla="*/ 303820 w 607639"/>
                  <a:gd name="connsiteY42" fmla="*/ 98933 h 605381"/>
                  <a:gd name="connsiteX43" fmla="*/ 323120 w 607639"/>
                  <a:gd name="connsiteY43" fmla="*/ 118162 h 605381"/>
                  <a:gd name="connsiteX44" fmla="*/ 303820 w 607639"/>
                  <a:gd name="connsiteY44" fmla="*/ 137391 h 605381"/>
                  <a:gd name="connsiteX45" fmla="*/ 284520 w 607639"/>
                  <a:gd name="connsiteY45" fmla="*/ 118162 h 605381"/>
                  <a:gd name="connsiteX46" fmla="*/ 303820 w 607639"/>
                  <a:gd name="connsiteY46" fmla="*/ 98933 h 605381"/>
                  <a:gd name="connsiteX47" fmla="*/ 303749 w 607639"/>
                  <a:gd name="connsiteY47" fmla="*/ 62835 h 605381"/>
                  <a:gd name="connsiteX48" fmla="*/ 248388 w 607639"/>
                  <a:gd name="connsiteY48" fmla="*/ 118116 h 605381"/>
                  <a:gd name="connsiteX49" fmla="*/ 303749 w 607639"/>
                  <a:gd name="connsiteY49" fmla="*/ 173397 h 605381"/>
                  <a:gd name="connsiteX50" fmla="*/ 359111 w 607639"/>
                  <a:gd name="connsiteY50" fmla="*/ 118116 h 605381"/>
                  <a:gd name="connsiteX51" fmla="*/ 303749 w 607639"/>
                  <a:gd name="connsiteY51" fmla="*/ 62835 h 605381"/>
                  <a:gd name="connsiteX52" fmla="*/ 303749 w 607639"/>
                  <a:gd name="connsiteY52" fmla="*/ 0 h 605381"/>
                  <a:gd name="connsiteX53" fmla="*/ 586964 w 607639"/>
                  <a:gd name="connsiteY53" fmla="*/ 141490 h 605381"/>
                  <a:gd name="connsiteX54" fmla="*/ 586964 w 607639"/>
                  <a:gd name="connsiteY54" fmla="*/ 206192 h 605381"/>
                  <a:gd name="connsiteX55" fmla="*/ 20535 w 607639"/>
                  <a:gd name="connsiteY55" fmla="*/ 206192 h 605381"/>
                  <a:gd name="connsiteX56" fmla="*/ 20535 w 607639"/>
                  <a:gd name="connsiteY56" fmla="*/ 141490 h 60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7639" h="605381">
                    <a:moveTo>
                      <a:pt x="0" y="547235"/>
                    </a:moveTo>
                    <a:lnTo>
                      <a:pt x="23853" y="547235"/>
                    </a:lnTo>
                    <a:lnTo>
                      <a:pt x="36136" y="547235"/>
                    </a:lnTo>
                    <a:lnTo>
                      <a:pt x="190916" y="547235"/>
                    </a:lnTo>
                    <a:lnTo>
                      <a:pt x="212990" y="547235"/>
                    </a:lnTo>
                    <a:lnTo>
                      <a:pt x="394560" y="547235"/>
                    </a:lnTo>
                    <a:lnTo>
                      <a:pt x="416634" y="547235"/>
                    </a:lnTo>
                    <a:lnTo>
                      <a:pt x="571503" y="547235"/>
                    </a:lnTo>
                    <a:lnTo>
                      <a:pt x="583786" y="547235"/>
                    </a:lnTo>
                    <a:lnTo>
                      <a:pt x="607639" y="547235"/>
                    </a:lnTo>
                    <a:lnTo>
                      <a:pt x="607639" y="605381"/>
                    </a:lnTo>
                    <a:lnTo>
                      <a:pt x="0" y="605381"/>
                    </a:lnTo>
                    <a:close/>
                    <a:moveTo>
                      <a:pt x="321849" y="269278"/>
                    </a:moveTo>
                    <a:lnTo>
                      <a:pt x="394531" y="269278"/>
                    </a:lnTo>
                    <a:lnTo>
                      <a:pt x="394531" y="511247"/>
                    </a:lnTo>
                    <a:lnTo>
                      <a:pt x="358501" y="511247"/>
                    </a:lnTo>
                    <a:lnTo>
                      <a:pt x="321849" y="511247"/>
                    </a:lnTo>
                    <a:close/>
                    <a:moveTo>
                      <a:pt x="212966" y="269278"/>
                    </a:moveTo>
                    <a:lnTo>
                      <a:pt x="285790" y="269278"/>
                    </a:lnTo>
                    <a:lnTo>
                      <a:pt x="285790" y="511247"/>
                    </a:lnTo>
                    <a:lnTo>
                      <a:pt x="249111" y="511247"/>
                    </a:lnTo>
                    <a:lnTo>
                      <a:pt x="212966" y="511247"/>
                    </a:lnTo>
                    <a:close/>
                    <a:moveTo>
                      <a:pt x="446972" y="242181"/>
                    </a:moveTo>
                    <a:lnTo>
                      <a:pt x="553523" y="242181"/>
                    </a:lnTo>
                    <a:lnTo>
                      <a:pt x="553523" y="453133"/>
                    </a:lnTo>
                    <a:lnTo>
                      <a:pt x="583788" y="453133"/>
                    </a:lnTo>
                    <a:lnTo>
                      <a:pt x="583788" y="511247"/>
                    </a:lnTo>
                    <a:lnTo>
                      <a:pt x="547648" y="511247"/>
                    </a:lnTo>
                    <a:lnTo>
                      <a:pt x="452758" y="511247"/>
                    </a:lnTo>
                    <a:lnTo>
                      <a:pt x="416618" y="511247"/>
                    </a:lnTo>
                    <a:lnTo>
                      <a:pt x="416618" y="453133"/>
                    </a:lnTo>
                    <a:lnTo>
                      <a:pt x="446972" y="453133"/>
                    </a:lnTo>
                    <a:close/>
                    <a:moveTo>
                      <a:pt x="54106" y="242181"/>
                    </a:moveTo>
                    <a:lnTo>
                      <a:pt x="160624" y="242181"/>
                    </a:lnTo>
                    <a:lnTo>
                      <a:pt x="160624" y="453133"/>
                    </a:lnTo>
                    <a:lnTo>
                      <a:pt x="190879" y="453133"/>
                    </a:lnTo>
                    <a:lnTo>
                      <a:pt x="190879" y="511247"/>
                    </a:lnTo>
                    <a:lnTo>
                      <a:pt x="154839" y="511247"/>
                    </a:lnTo>
                    <a:lnTo>
                      <a:pt x="59891" y="511247"/>
                    </a:lnTo>
                    <a:lnTo>
                      <a:pt x="23851" y="511247"/>
                    </a:lnTo>
                    <a:lnTo>
                      <a:pt x="23851" y="453133"/>
                    </a:lnTo>
                    <a:lnTo>
                      <a:pt x="54106" y="453133"/>
                    </a:lnTo>
                    <a:close/>
                    <a:moveTo>
                      <a:pt x="303820" y="98933"/>
                    </a:moveTo>
                    <a:cubicBezTo>
                      <a:pt x="314479" y="98933"/>
                      <a:pt x="323120" y="107542"/>
                      <a:pt x="323120" y="118162"/>
                    </a:cubicBezTo>
                    <a:cubicBezTo>
                      <a:pt x="323120" y="128782"/>
                      <a:pt x="314479" y="137391"/>
                      <a:pt x="303820" y="137391"/>
                    </a:cubicBezTo>
                    <a:cubicBezTo>
                      <a:pt x="293161" y="137391"/>
                      <a:pt x="284520" y="128782"/>
                      <a:pt x="284520" y="118162"/>
                    </a:cubicBezTo>
                    <a:cubicBezTo>
                      <a:pt x="284520" y="107542"/>
                      <a:pt x="293161" y="98933"/>
                      <a:pt x="303820" y="98933"/>
                    </a:cubicBezTo>
                    <a:close/>
                    <a:moveTo>
                      <a:pt x="303749" y="62835"/>
                    </a:moveTo>
                    <a:cubicBezTo>
                      <a:pt x="273221" y="62835"/>
                      <a:pt x="248388" y="87631"/>
                      <a:pt x="248388" y="118116"/>
                    </a:cubicBezTo>
                    <a:cubicBezTo>
                      <a:pt x="248388" y="148600"/>
                      <a:pt x="273221" y="173397"/>
                      <a:pt x="303749" y="173397"/>
                    </a:cubicBezTo>
                    <a:cubicBezTo>
                      <a:pt x="334278" y="173397"/>
                      <a:pt x="359111" y="148600"/>
                      <a:pt x="359111" y="118116"/>
                    </a:cubicBezTo>
                    <a:cubicBezTo>
                      <a:pt x="359111" y="87631"/>
                      <a:pt x="334278" y="62835"/>
                      <a:pt x="303749" y="62835"/>
                    </a:cubicBezTo>
                    <a:close/>
                    <a:moveTo>
                      <a:pt x="303749" y="0"/>
                    </a:moveTo>
                    <a:lnTo>
                      <a:pt x="586964" y="141490"/>
                    </a:lnTo>
                    <a:lnTo>
                      <a:pt x="586964" y="206192"/>
                    </a:lnTo>
                    <a:lnTo>
                      <a:pt x="20535" y="206192"/>
                    </a:lnTo>
                    <a:lnTo>
                      <a:pt x="20535" y="1414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813A7A94-9A4C-4A3B-BAFB-132C6C49B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33" y="1104623"/>
            <a:ext cx="4455694" cy="205555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5B5CEA3F-6DF8-4A85-BB4F-13CB075B7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023" y="3856502"/>
            <a:ext cx="5435151" cy="185449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675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Shadow Mapping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54</a:t>
            </a:fld>
            <a:endParaRPr lang="zh-CN" altLang="en-US"/>
          </a:p>
        </p:txBody>
      </p:sp>
      <p:grpSp>
        <p:nvGrpSpPr>
          <p:cNvPr id="5" name="e801a138-3c1c-4633-9266-5a187bf989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83D107-DA55-4FF8-A006-D787A120D8E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263661" y="1582657"/>
            <a:ext cx="5515888" cy="3593267"/>
            <a:chOff x="4263661" y="1582657"/>
            <a:chExt cx="5515888" cy="3593267"/>
          </a:xfrm>
        </p:grpSpPr>
        <p:sp>
          <p:nvSpPr>
            <p:cNvPr id="9" name="îŝlíḓè">
              <a:extLst>
                <a:ext uri="{FF2B5EF4-FFF2-40B4-BE49-F238E27FC236}">
                  <a16:creationId xmlns:a16="http://schemas.microsoft.com/office/drawing/2014/main" id="{90769626-AB8E-4D48-BF0A-98614FA5CB74}"/>
                </a:ext>
              </a:extLst>
            </p:cNvPr>
            <p:cNvSpPr/>
            <p:nvPr/>
          </p:nvSpPr>
          <p:spPr bwMode="auto">
            <a:xfrm>
              <a:off x="6221739" y="1967626"/>
              <a:ext cx="512534" cy="63842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śľîḓé">
              <a:extLst>
                <a:ext uri="{FF2B5EF4-FFF2-40B4-BE49-F238E27FC236}">
                  <a16:creationId xmlns:a16="http://schemas.microsoft.com/office/drawing/2014/main" id="{EA735F2B-EF4E-4AA2-AC99-BF3EFC8143B3}"/>
                </a:ext>
              </a:extLst>
            </p:cNvPr>
            <p:cNvSpPr/>
            <p:nvPr/>
          </p:nvSpPr>
          <p:spPr bwMode="auto">
            <a:xfrm>
              <a:off x="4263661" y="3086492"/>
              <a:ext cx="789635" cy="983584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ṡľïḓé">
              <a:extLst>
                <a:ext uri="{FF2B5EF4-FFF2-40B4-BE49-F238E27FC236}">
                  <a16:creationId xmlns:a16="http://schemas.microsoft.com/office/drawing/2014/main" id="{08CE29D7-E890-48B6-B822-822EBA8BAFFD}"/>
                </a:ext>
              </a:extLst>
            </p:cNvPr>
            <p:cNvSpPr/>
            <p:nvPr/>
          </p:nvSpPr>
          <p:spPr bwMode="auto">
            <a:xfrm>
              <a:off x="6202179" y="4488771"/>
              <a:ext cx="551656" cy="68715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$ļïḋe">
              <a:extLst>
                <a:ext uri="{FF2B5EF4-FFF2-40B4-BE49-F238E27FC236}">
                  <a16:creationId xmlns:a16="http://schemas.microsoft.com/office/drawing/2014/main" id="{E3BD11F8-4797-483F-B160-6DACC57C0C9A}"/>
                </a:ext>
              </a:extLst>
            </p:cNvPr>
            <p:cNvSpPr/>
            <p:nvPr/>
          </p:nvSpPr>
          <p:spPr bwMode="auto">
            <a:xfrm>
              <a:off x="7449974" y="3249422"/>
              <a:ext cx="532503" cy="663296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ḻíḓé">
              <a:extLst>
                <a:ext uri="{FF2B5EF4-FFF2-40B4-BE49-F238E27FC236}">
                  <a16:creationId xmlns:a16="http://schemas.microsoft.com/office/drawing/2014/main" id="{80D01D63-111D-4291-9DDC-F655376812F3}"/>
                </a:ext>
              </a:extLst>
            </p:cNvPr>
            <p:cNvSpPr/>
            <p:nvPr/>
          </p:nvSpPr>
          <p:spPr>
            <a:xfrm>
              <a:off x="5791036" y="1582657"/>
              <a:ext cx="3988513" cy="307927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lvl="0" defTabSz="914378">
                <a:defRPr/>
              </a:pPr>
              <a:r>
                <a:rPr lang="zh-CN" altLang="en-US" sz="16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效果图</a:t>
              </a:r>
              <a:endParaRPr lang="en-US" altLang="zh-CN" sz="16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  <a:p>
              <a:pPr lvl="0" defTabSz="914378">
                <a:defRPr/>
              </a:pPr>
              <a:endParaRPr lang="zh-CN" altLang="en-US" sz="1400" b="1" dirty="0"/>
            </a:p>
          </p:txBody>
        </p:sp>
      </p:grpSp>
      <p:sp>
        <p:nvSpPr>
          <p:cNvPr id="24" name="ïṣľíḍè">
            <a:extLst>
              <a:ext uri="{FF2B5EF4-FFF2-40B4-BE49-F238E27FC236}">
                <a16:creationId xmlns:a16="http://schemas.microsoft.com/office/drawing/2014/main" id="{23CD0F67-FE29-4834-92A7-BCB7D7EDDA59}"/>
              </a:ext>
            </a:extLst>
          </p:cNvPr>
          <p:cNvSpPr/>
          <p:nvPr/>
        </p:nvSpPr>
        <p:spPr>
          <a:xfrm>
            <a:off x="667939" y="1665768"/>
            <a:ext cx="3791329" cy="2347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原理：利用深度缓冲，生成深度贴图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光源：方向光，正交投影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优化：使用阴影偏移改善失真的情况，使用</a:t>
            </a:r>
            <a:r>
              <a:rPr lang="en-US" altLang="zh-CN" sz="1600" i="1" dirty="0">
                <a:latin typeface="Abadi" panose="020B0604020202020204" pitchFamily="34" charset="0"/>
              </a:rPr>
              <a:t>PCF</a:t>
            </a:r>
            <a:r>
              <a:rPr lang="zh-CN" altLang="en-US" sz="1600" i="1" dirty="0">
                <a:latin typeface="Abadi" panose="020B0604020202020204" pitchFamily="34" charset="0"/>
              </a:rPr>
              <a:t>降低锯齿块。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难点：骨骼动画的实时阴影渲染。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解决：当将骨骼每一帧的位置传入深度贴图</a:t>
            </a:r>
            <a:r>
              <a:rPr lang="en-US" altLang="zh-CN" sz="1600" i="1" dirty="0">
                <a:latin typeface="Abadi" panose="020B0604020202020204" pitchFamily="34" charset="0"/>
              </a:rPr>
              <a:t>shader</a:t>
            </a:r>
            <a:r>
              <a:rPr lang="zh-CN" altLang="en-US" sz="1600" i="1" dirty="0">
                <a:latin typeface="Abadi" panose="020B0604020202020204" pitchFamily="34" charset="0"/>
              </a:rPr>
              <a:t>中，就可以动态渲染。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741B778-F849-449E-AF0D-A2300DE351DA}"/>
              </a:ext>
            </a:extLst>
          </p:cNvPr>
          <p:cNvCxnSpPr/>
          <p:nvPr/>
        </p:nvCxnSpPr>
        <p:spPr>
          <a:xfrm flipH="1">
            <a:off x="789941" y="4260177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A458E003-41B1-4240-BA82-920E613B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89" y="1931484"/>
            <a:ext cx="4722313" cy="337782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849CA1F-5BEA-4B1E-BE97-D3ADE7DB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1" y="4474033"/>
            <a:ext cx="40290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3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Collision Detection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55</a:t>
            </a:fld>
            <a:endParaRPr lang="zh-CN" altLang="en-US"/>
          </a:p>
        </p:txBody>
      </p:sp>
      <p:grpSp>
        <p:nvGrpSpPr>
          <p:cNvPr id="5" name="d93c8c70-9aae-4d44-ac2c-b689a504a1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5068D28-543C-436F-8F7D-AF377FC317A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5013" y="1665768"/>
            <a:ext cx="7105767" cy="4444521"/>
            <a:chOff x="4421522" y="1679704"/>
            <a:chExt cx="7105767" cy="4444521"/>
          </a:xfrm>
        </p:grpSpPr>
        <p:sp>
          <p:nvSpPr>
            <p:cNvPr id="6" name="iṩļíḍé">
              <a:extLst>
                <a:ext uri="{FF2B5EF4-FFF2-40B4-BE49-F238E27FC236}">
                  <a16:creationId xmlns:a16="http://schemas.microsoft.com/office/drawing/2014/main" id="{E8FF9DE2-8E1D-4F2D-99C6-98ADFB9F8569}"/>
                </a:ext>
              </a:extLst>
            </p:cNvPr>
            <p:cNvSpPr/>
            <p:nvPr/>
          </p:nvSpPr>
          <p:spPr bwMode="auto">
            <a:xfrm>
              <a:off x="5335148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7" name="îṥḷíḍe">
              <a:extLst>
                <a:ext uri="{FF2B5EF4-FFF2-40B4-BE49-F238E27FC236}">
                  <a16:creationId xmlns:a16="http://schemas.microsoft.com/office/drawing/2014/main" id="{1BC60E2F-5994-4843-8A46-0A28B4A4E01F}"/>
                </a:ext>
              </a:extLst>
            </p:cNvPr>
            <p:cNvSpPr/>
            <p:nvPr/>
          </p:nvSpPr>
          <p:spPr bwMode="auto">
            <a:xfrm flipV="1">
              <a:off x="5335148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 dirty="0"/>
            </a:p>
          </p:txBody>
        </p:sp>
        <p:sp>
          <p:nvSpPr>
            <p:cNvPr id="9" name="îs1ïḍé">
              <a:extLst>
                <a:ext uri="{FF2B5EF4-FFF2-40B4-BE49-F238E27FC236}">
                  <a16:creationId xmlns:a16="http://schemas.microsoft.com/office/drawing/2014/main" id="{B575FAB6-963C-43AE-B914-23A0055FC9E5}"/>
                </a:ext>
              </a:extLst>
            </p:cNvPr>
            <p:cNvSpPr/>
            <p:nvPr/>
          </p:nvSpPr>
          <p:spPr bwMode="auto">
            <a:xfrm>
              <a:off x="6149352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0" name="îsľîdè">
              <a:extLst>
                <a:ext uri="{FF2B5EF4-FFF2-40B4-BE49-F238E27FC236}">
                  <a16:creationId xmlns:a16="http://schemas.microsoft.com/office/drawing/2014/main" id="{73F9E146-97E4-4D8D-B9F2-246D8748BF82}"/>
                </a:ext>
              </a:extLst>
            </p:cNvPr>
            <p:cNvSpPr/>
            <p:nvPr/>
          </p:nvSpPr>
          <p:spPr bwMode="auto">
            <a:xfrm flipV="1">
              <a:off x="6149352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6" name="îṥḷïḋe">
              <a:extLst>
                <a:ext uri="{FF2B5EF4-FFF2-40B4-BE49-F238E27FC236}">
                  <a16:creationId xmlns:a16="http://schemas.microsoft.com/office/drawing/2014/main" id="{2FA2DD4B-9B14-43D5-898C-2E2EED7DB357}"/>
                </a:ext>
              </a:extLst>
            </p:cNvPr>
            <p:cNvSpPr/>
            <p:nvPr/>
          </p:nvSpPr>
          <p:spPr bwMode="auto">
            <a:xfrm>
              <a:off x="4421522" y="3201487"/>
              <a:ext cx="906344" cy="735852"/>
            </a:xfrm>
            <a:custGeom>
              <a:avLst/>
              <a:gdLst>
                <a:gd name="T0" fmla="*/ 331 w 412"/>
                <a:gd name="T1" fmla="*/ 20 h 335"/>
                <a:gd name="T2" fmla="*/ 330 w 412"/>
                <a:gd name="T3" fmla="*/ 0 h 335"/>
                <a:gd name="T4" fmla="*/ 207 w 412"/>
                <a:gd name="T5" fmla="*/ 0 h 335"/>
                <a:gd name="T6" fmla="*/ 207 w 412"/>
                <a:gd name="T7" fmla="*/ 0 h 335"/>
                <a:gd name="T8" fmla="*/ 206 w 412"/>
                <a:gd name="T9" fmla="*/ 0 h 335"/>
                <a:gd name="T10" fmla="*/ 206 w 412"/>
                <a:gd name="T11" fmla="*/ 0 h 335"/>
                <a:gd name="T12" fmla="*/ 206 w 412"/>
                <a:gd name="T13" fmla="*/ 0 h 335"/>
                <a:gd name="T14" fmla="*/ 82 w 412"/>
                <a:gd name="T15" fmla="*/ 0 h 335"/>
                <a:gd name="T16" fmla="*/ 82 w 412"/>
                <a:gd name="T17" fmla="*/ 20 h 335"/>
                <a:gd name="T18" fmla="*/ 0 w 412"/>
                <a:gd name="T19" fmla="*/ 20 h 335"/>
                <a:gd name="T20" fmla="*/ 0 w 412"/>
                <a:gd name="T21" fmla="*/ 34 h 335"/>
                <a:gd name="T22" fmla="*/ 45 w 412"/>
                <a:gd name="T23" fmla="*/ 149 h 335"/>
                <a:gd name="T24" fmla="*/ 115 w 412"/>
                <a:gd name="T25" fmla="*/ 174 h 335"/>
                <a:gd name="T26" fmla="*/ 128 w 412"/>
                <a:gd name="T27" fmla="*/ 174 h 335"/>
                <a:gd name="T28" fmla="*/ 182 w 412"/>
                <a:gd name="T29" fmla="*/ 218 h 335"/>
                <a:gd name="T30" fmla="*/ 182 w 412"/>
                <a:gd name="T31" fmla="*/ 277 h 335"/>
                <a:gd name="T32" fmla="*/ 122 w 412"/>
                <a:gd name="T33" fmla="*/ 277 h 335"/>
                <a:gd name="T34" fmla="*/ 122 w 412"/>
                <a:gd name="T35" fmla="*/ 314 h 335"/>
                <a:gd name="T36" fmla="*/ 102 w 412"/>
                <a:gd name="T37" fmla="*/ 314 h 335"/>
                <a:gd name="T38" fmla="*/ 102 w 412"/>
                <a:gd name="T39" fmla="*/ 335 h 335"/>
                <a:gd name="T40" fmla="*/ 206 w 412"/>
                <a:gd name="T41" fmla="*/ 335 h 335"/>
                <a:gd name="T42" fmla="*/ 207 w 412"/>
                <a:gd name="T43" fmla="*/ 335 h 335"/>
                <a:gd name="T44" fmla="*/ 310 w 412"/>
                <a:gd name="T45" fmla="*/ 335 h 335"/>
                <a:gd name="T46" fmla="*/ 310 w 412"/>
                <a:gd name="T47" fmla="*/ 314 h 335"/>
                <a:gd name="T48" fmla="*/ 290 w 412"/>
                <a:gd name="T49" fmla="*/ 314 h 335"/>
                <a:gd name="T50" fmla="*/ 290 w 412"/>
                <a:gd name="T51" fmla="*/ 277 h 335"/>
                <a:gd name="T52" fmla="*/ 231 w 412"/>
                <a:gd name="T53" fmla="*/ 277 h 335"/>
                <a:gd name="T54" fmla="*/ 231 w 412"/>
                <a:gd name="T55" fmla="*/ 218 h 335"/>
                <a:gd name="T56" fmla="*/ 285 w 412"/>
                <a:gd name="T57" fmla="*/ 174 h 335"/>
                <a:gd name="T58" fmla="*/ 297 w 412"/>
                <a:gd name="T59" fmla="*/ 174 h 335"/>
                <a:gd name="T60" fmla="*/ 367 w 412"/>
                <a:gd name="T61" fmla="*/ 149 h 335"/>
                <a:gd name="T62" fmla="*/ 412 w 412"/>
                <a:gd name="T63" fmla="*/ 34 h 335"/>
                <a:gd name="T64" fmla="*/ 412 w 412"/>
                <a:gd name="T65" fmla="*/ 20 h 335"/>
                <a:gd name="T66" fmla="*/ 331 w 412"/>
                <a:gd name="T67" fmla="*/ 20 h 335"/>
                <a:gd name="T68" fmla="*/ 63 w 412"/>
                <a:gd name="T69" fmla="*/ 129 h 335"/>
                <a:gd name="T70" fmla="*/ 28 w 412"/>
                <a:gd name="T71" fmla="*/ 47 h 335"/>
                <a:gd name="T72" fmla="*/ 83 w 412"/>
                <a:gd name="T73" fmla="*/ 47 h 335"/>
                <a:gd name="T74" fmla="*/ 104 w 412"/>
                <a:gd name="T75" fmla="*/ 132 h 335"/>
                <a:gd name="T76" fmla="*/ 111 w 412"/>
                <a:gd name="T77" fmla="*/ 147 h 335"/>
                <a:gd name="T78" fmla="*/ 63 w 412"/>
                <a:gd name="T79" fmla="*/ 129 h 335"/>
                <a:gd name="T80" fmla="*/ 349 w 412"/>
                <a:gd name="T81" fmla="*/ 129 h 335"/>
                <a:gd name="T82" fmla="*/ 301 w 412"/>
                <a:gd name="T83" fmla="*/ 147 h 335"/>
                <a:gd name="T84" fmla="*/ 308 w 412"/>
                <a:gd name="T85" fmla="*/ 132 h 335"/>
                <a:gd name="T86" fmla="*/ 329 w 412"/>
                <a:gd name="T87" fmla="*/ 47 h 335"/>
                <a:gd name="T88" fmla="*/ 384 w 412"/>
                <a:gd name="T89" fmla="*/ 47 h 335"/>
                <a:gd name="T90" fmla="*/ 349 w 412"/>
                <a:gd name="T91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2" h="335">
                  <a:moveTo>
                    <a:pt x="331" y="20"/>
                  </a:moveTo>
                  <a:cubicBezTo>
                    <a:pt x="331" y="8"/>
                    <a:pt x="330" y="0"/>
                    <a:pt x="330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82" y="0"/>
                  </a:lnTo>
                  <a:cubicBezTo>
                    <a:pt x="82" y="0"/>
                    <a:pt x="82" y="8"/>
                    <a:pt x="82" y="20"/>
                  </a:cubicBezTo>
                  <a:lnTo>
                    <a:pt x="0" y="20"/>
                  </a:lnTo>
                  <a:lnTo>
                    <a:pt x="0" y="34"/>
                  </a:lnTo>
                  <a:cubicBezTo>
                    <a:pt x="0" y="37"/>
                    <a:pt x="1" y="110"/>
                    <a:pt x="45" y="149"/>
                  </a:cubicBezTo>
                  <a:cubicBezTo>
                    <a:pt x="64" y="166"/>
                    <a:pt x="87" y="174"/>
                    <a:pt x="115" y="174"/>
                  </a:cubicBezTo>
                  <a:cubicBezTo>
                    <a:pt x="119" y="174"/>
                    <a:pt x="123" y="174"/>
                    <a:pt x="128" y="174"/>
                  </a:cubicBezTo>
                  <a:cubicBezTo>
                    <a:pt x="143" y="195"/>
                    <a:pt x="161" y="210"/>
                    <a:pt x="182" y="218"/>
                  </a:cubicBezTo>
                  <a:lnTo>
                    <a:pt x="182" y="277"/>
                  </a:lnTo>
                  <a:lnTo>
                    <a:pt x="122" y="277"/>
                  </a:lnTo>
                  <a:lnTo>
                    <a:pt x="122" y="314"/>
                  </a:lnTo>
                  <a:lnTo>
                    <a:pt x="102" y="314"/>
                  </a:lnTo>
                  <a:lnTo>
                    <a:pt x="102" y="335"/>
                  </a:lnTo>
                  <a:lnTo>
                    <a:pt x="206" y="335"/>
                  </a:lnTo>
                  <a:lnTo>
                    <a:pt x="207" y="335"/>
                  </a:lnTo>
                  <a:lnTo>
                    <a:pt x="310" y="335"/>
                  </a:lnTo>
                  <a:lnTo>
                    <a:pt x="310" y="314"/>
                  </a:lnTo>
                  <a:lnTo>
                    <a:pt x="290" y="314"/>
                  </a:lnTo>
                  <a:lnTo>
                    <a:pt x="290" y="277"/>
                  </a:lnTo>
                  <a:lnTo>
                    <a:pt x="231" y="277"/>
                  </a:lnTo>
                  <a:lnTo>
                    <a:pt x="231" y="218"/>
                  </a:lnTo>
                  <a:cubicBezTo>
                    <a:pt x="251" y="210"/>
                    <a:pt x="269" y="195"/>
                    <a:pt x="285" y="174"/>
                  </a:cubicBezTo>
                  <a:cubicBezTo>
                    <a:pt x="289" y="174"/>
                    <a:pt x="293" y="174"/>
                    <a:pt x="297" y="174"/>
                  </a:cubicBezTo>
                  <a:cubicBezTo>
                    <a:pt x="325" y="174"/>
                    <a:pt x="348" y="166"/>
                    <a:pt x="367" y="149"/>
                  </a:cubicBezTo>
                  <a:cubicBezTo>
                    <a:pt x="412" y="110"/>
                    <a:pt x="412" y="37"/>
                    <a:pt x="412" y="34"/>
                  </a:cubicBezTo>
                  <a:lnTo>
                    <a:pt x="412" y="20"/>
                  </a:lnTo>
                  <a:lnTo>
                    <a:pt x="331" y="20"/>
                  </a:lnTo>
                  <a:close/>
                  <a:moveTo>
                    <a:pt x="63" y="129"/>
                  </a:moveTo>
                  <a:cubicBezTo>
                    <a:pt x="38" y="107"/>
                    <a:pt x="30" y="68"/>
                    <a:pt x="28" y="47"/>
                  </a:cubicBezTo>
                  <a:lnTo>
                    <a:pt x="83" y="47"/>
                  </a:lnTo>
                  <a:cubicBezTo>
                    <a:pt x="86" y="73"/>
                    <a:pt x="91" y="105"/>
                    <a:pt x="104" y="132"/>
                  </a:cubicBezTo>
                  <a:cubicBezTo>
                    <a:pt x="106" y="138"/>
                    <a:pt x="109" y="142"/>
                    <a:pt x="111" y="147"/>
                  </a:cubicBezTo>
                  <a:cubicBezTo>
                    <a:pt x="92" y="146"/>
                    <a:pt x="76" y="140"/>
                    <a:pt x="63" y="129"/>
                  </a:cubicBezTo>
                  <a:close/>
                  <a:moveTo>
                    <a:pt x="349" y="129"/>
                  </a:moveTo>
                  <a:cubicBezTo>
                    <a:pt x="336" y="141"/>
                    <a:pt x="320" y="146"/>
                    <a:pt x="301" y="147"/>
                  </a:cubicBezTo>
                  <a:cubicBezTo>
                    <a:pt x="304" y="142"/>
                    <a:pt x="306" y="138"/>
                    <a:pt x="308" y="132"/>
                  </a:cubicBezTo>
                  <a:cubicBezTo>
                    <a:pt x="321" y="105"/>
                    <a:pt x="327" y="73"/>
                    <a:pt x="329" y="47"/>
                  </a:cubicBezTo>
                  <a:lnTo>
                    <a:pt x="384" y="47"/>
                  </a:lnTo>
                  <a:cubicBezTo>
                    <a:pt x="382" y="68"/>
                    <a:pt x="375" y="107"/>
                    <a:pt x="349" y="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íSḷíḓé">
              <a:extLst>
                <a:ext uri="{FF2B5EF4-FFF2-40B4-BE49-F238E27FC236}">
                  <a16:creationId xmlns:a16="http://schemas.microsoft.com/office/drawing/2014/main" id="{47D74C60-7D5C-42B9-8F98-CF2560C552DD}"/>
                </a:ext>
              </a:extLst>
            </p:cNvPr>
            <p:cNvSpPr txBox="1"/>
            <p:nvPr/>
          </p:nvSpPr>
          <p:spPr bwMode="auto">
            <a:xfrm>
              <a:off x="8540363" y="2987194"/>
              <a:ext cx="29869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  <p:sp>
          <p:nvSpPr>
            <p:cNvPr id="27" name="îṥlîdè">
              <a:extLst>
                <a:ext uri="{FF2B5EF4-FFF2-40B4-BE49-F238E27FC236}">
                  <a16:creationId xmlns:a16="http://schemas.microsoft.com/office/drawing/2014/main" id="{299F49EA-6C3F-40A5-9567-61A5B31E10ED}"/>
                </a:ext>
              </a:extLst>
            </p:cNvPr>
            <p:cNvSpPr/>
            <p:nvPr/>
          </p:nvSpPr>
          <p:spPr bwMode="auto">
            <a:xfrm>
              <a:off x="7322570" y="1679704"/>
              <a:ext cx="2191516" cy="6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/>
            </a:p>
          </p:txBody>
        </p:sp>
        <p:grpSp>
          <p:nvGrpSpPr>
            <p:cNvPr id="23" name="i$1íḍê">
              <a:extLst>
                <a:ext uri="{FF2B5EF4-FFF2-40B4-BE49-F238E27FC236}">
                  <a16:creationId xmlns:a16="http://schemas.microsoft.com/office/drawing/2014/main" id="{B285F332-1451-4AD1-B973-821EC1128B42}"/>
                </a:ext>
              </a:extLst>
            </p:cNvPr>
            <p:cNvGrpSpPr/>
            <p:nvPr/>
          </p:nvGrpSpPr>
          <p:grpSpPr>
            <a:xfrm>
              <a:off x="6206573" y="5019480"/>
              <a:ext cx="2191516" cy="1104745"/>
              <a:chOff x="666932" y="4425289"/>
              <a:chExt cx="1112098" cy="1104745"/>
            </a:xfrm>
          </p:grpSpPr>
          <p:sp>
            <p:nvSpPr>
              <p:cNvPr id="24" name="ï$ḷíḓé">
                <a:extLst>
                  <a:ext uri="{FF2B5EF4-FFF2-40B4-BE49-F238E27FC236}">
                    <a16:creationId xmlns:a16="http://schemas.microsoft.com/office/drawing/2014/main" id="{649E5741-FF66-42D6-BA6F-8BDF8FFEE67F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000" b="1" dirty="0"/>
              </a:p>
            </p:txBody>
          </p:sp>
          <p:sp>
            <p:nvSpPr>
              <p:cNvPr id="25" name="ïśḷïdè">
                <a:extLst>
                  <a:ext uri="{FF2B5EF4-FFF2-40B4-BE49-F238E27FC236}">
                    <a16:creationId xmlns:a16="http://schemas.microsoft.com/office/drawing/2014/main" id="{BDE670A6-4763-40D8-91E1-94244A73F61E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</p:grpSp>
      </p:grpSp>
      <p:sp>
        <p:nvSpPr>
          <p:cNvPr id="36" name="ïṣľíḍè">
            <a:extLst>
              <a:ext uri="{FF2B5EF4-FFF2-40B4-BE49-F238E27FC236}">
                <a16:creationId xmlns:a16="http://schemas.microsoft.com/office/drawing/2014/main" id="{51DC9288-3374-4141-9FA0-F1A94BAD5146}"/>
              </a:ext>
            </a:extLst>
          </p:cNvPr>
          <p:cNvSpPr/>
          <p:nvPr/>
        </p:nvSpPr>
        <p:spPr>
          <a:xfrm>
            <a:off x="667939" y="1665768"/>
            <a:ext cx="3791329" cy="379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检测方法：</a:t>
            </a:r>
            <a:r>
              <a:rPr lang="en-US" altLang="zh-CN" sz="1600" i="1" dirty="0">
                <a:latin typeface="Abadi" panose="020B0604020202020204" pitchFamily="34" charset="0"/>
              </a:rPr>
              <a:t>AABB</a:t>
            </a:r>
            <a:r>
              <a:rPr lang="zh-CN" altLang="en-US" sz="1600" i="1" dirty="0">
                <a:latin typeface="Abadi" panose="020B0604020202020204" pitchFamily="34" charset="0"/>
              </a:rPr>
              <a:t>碰撞，使用圆球作为碰撞单元。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类：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，存储了每个对象的位置及大小，当彼此距离小于半径之和时，即碰撞。动态对象在指定范围内会来回游动。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碰撞处理：动态对象调转方向，原路返回。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5D171F8-CA32-43FA-A6CC-9984499F62EB}"/>
              </a:ext>
            </a:extLst>
          </p:cNvPr>
          <p:cNvCxnSpPr/>
          <p:nvPr/>
        </p:nvCxnSpPr>
        <p:spPr>
          <a:xfrm flipH="1">
            <a:off x="764889" y="4733472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5138F59D-347E-4059-BD73-55E50690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95" y="1852456"/>
            <a:ext cx="4305864" cy="3430940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231C16C-CCE4-4677-B032-CC2F89671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4" y="5458859"/>
            <a:ext cx="8174760" cy="75870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978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Stencil Test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56</a:t>
            </a:fld>
            <a:endParaRPr lang="zh-CN" altLang="en-US"/>
          </a:p>
        </p:txBody>
      </p:sp>
      <p:sp>
        <p:nvSpPr>
          <p:cNvPr id="8" name="ïŝḻïḑé">
            <a:extLst>
              <a:ext uri="{FF2B5EF4-FFF2-40B4-BE49-F238E27FC236}">
                <a16:creationId xmlns:a16="http://schemas.microsoft.com/office/drawing/2014/main" id="{99CBF69A-2194-445F-8095-642A88DDFF0D}"/>
              </a:ext>
            </a:extLst>
          </p:cNvPr>
          <p:cNvSpPr/>
          <p:nvPr/>
        </p:nvSpPr>
        <p:spPr>
          <a:xfrm>
            <a:off x="3387750" y="4452925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îśḻîḓè">
            <a:extLst>
              <a:ext uri="{FF2B5EF4-FFF2-40B4-BE49-F238E27FC236}">
                <a16:creationId xmlns:a16="http://schemas.microsoft.com/office/drawing/2014/main" id="{EDCF3F5C-A344-451C-853F-F3C4F31FEF86}"/>
              </a:ext>
            </a:extLst>
          </p:cNvPr>
          <p:cNvSpPr/>
          <p:nvPr/>
        </p:nvSpPr>
        <p:spPr>
          <a:xfrm>
            <a:off x="3082137" y="4278125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íśḻîḍé">
            <a:extLst>
              <a:ext uri="{FF2B5EF4-FFF2-40B4-BE49-F238E27FC236}">
                <a16:creationId xmlns:a16="http://schemas.microsoft.com/office/drawing/2014/main" id="{FC270A4D-AF10-4001-92B3-4A14AAB73EC0}"/>
              </a:ext>
            </a:extLst>
          </p:cNvPr>
          <p:cNvSpPr/>
          <p:nvPr/>
        </p:nvSpPr>
        <p:spPr>
          <a:xfrm>
            <a:off x="5725363" y="4271119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4" name="íṥľîḑe">
            <a:extLst>
              <a:ext uri="{FF2B5EF4-FFF2-40B4-BE49-F238E27FC236}">
                <a16:creationId xmlns:a16="http://schemas.microsoft.com/office/drawing/2014/main" id="{C8F6907B-26F2-4A29-B341-51FEFAD97E27}"/>
              </a:ext>
            </a:extLst>
          </p:cNvPr>
          <p:cNvSpPr/>
          <p:nvPr/>
        </p:nvSpPr>
        <p:spPr>
          <a:xfrm>
            <a:off x="6026099" y="4447320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5" name="íślïḓé">
            <a:extLst>
              <a:ext uri="{FF2B5EF4-FFF2-40B4-BE49-F238E27FC236}">
                <a16:creationId xmlns:a16="http://schemas.microsoft.com/office/drawing/2014/main" id="{81ABE2E7-906D-4073-87FB-5ABFFF7B1E8B}"/>
              </a:ext>
            </a:extLst>
          </p:cNvPr>
          <p:cNvSpPr/>
          <p:nvPr/>
        </p:nvSpPr>
        <p:spPr>
          <a:xfrm>
            <a:off x="4754055" y="2296885"/>
            <a:ext cx="1532940" cy="1316075"/>
          </a:xfrm>
          <a:custGeom>
            <a:avLst/>
            <a:gdLst>
              <a:gd name="connsiteX0" fmla="*/ 0 w 1532940"/>
              <a:gd name="connsiteY0" fmla="*/ 658038 h 1316075"/>
              <a:gd name="connsiteX1" fmla="*/ 329019 w 1532940"/>
              <a:gd name="connsiteY1" fmla="*/ 0 h 1316075"/>
              <a:gd name="connsiteX2" fmla="*/ 1203921 w 1532940"/>
              <a:gd name="connsiteY2" fmla="*/ 0 h 1316075"/>
              <a:gd name="connsiteX3" fmla="*/ 1532940 w 1532940"/>
              <a:gd name="connsiteY3" fmla="*/ 658038 h 1316075"/>
              <a:gd name="connsiteX4" fmla="*/ 1203921 w 1532940"/>
              <a:gd name="connsiteY4" fmla="*/ 1316075 h 1316075"/>
              <a:gd name="connsiteX5" fmla="*/ 329019 w 1532940"/>
              <a:gd name="connsiteY5" fmla="*/ 1316075 h 1316075"/>
              <a:gd name="connsiteX6" fmla="*/ 0 w 1532940"/>
              <a:gd name="connsiteY6" fmla="*/ 658038 h 131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940" h="1316075">
                <a:moveTo>
                  <a:pt x="0" y="658038"/>
                </a:moveTo>
                <a:lnTo>
                  <a:pt x="329019" y="0"/>
                </a:lnTo>
                <a:lnTo>
                  <a:pt x="1203921" y="0"/>
                </a:lnTo>
                <a:lnTo>
                  <a:pt x="1532940" y="658038"/>
                </a:lnTo>
                <a:lnTo>
                  <a:pt x="1203921" y="1316075"/>
                </a:lnTo>
                <a:lnTo>
                  <a:pt x="329019" y="1316075"/>
                </a:lnTo>
                <a:lnTo>
                  <a:pt x="0" y="658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237418" tIns="249550" rIns="237418" bIns="249550" numCol="1" spcCol="1270" anchor="ctr" anchorCtr="0"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效果</a:t>
            </a:r>
            <a:endParaRPr lang="en-US" altLang="zh-CN" sz="3600" b="1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" name="îṥḻïďê">
            <a:extLst>
              <a:ext uri="{FF2B5EF4-FFF2-40B4-BE49-F238E27FC236}">
                <a16:creationId xmlns:a16="http://schemas.microsoft.com/office/drawing/2014/main" id="{C74E7D53-7AFB-4BDE-B3FC-3A8914670BEF}"/>
              </a:ext>
            </a:extLst>
          </p:cNvPr>
          <p:cNvSpPr/>
          <p:nvPr/>
        </p:nvSpPr>
        <p:spPr>
          <a:xfrm>
            <a:off x="4401312" y="2434148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" name="îsḻïḓè">
            <a:extLst>
              <a:ext uri="{FF2B5EF4-FFF2-40B4-BE49-F238E27FC236}">
                <a16:creationId xmlns:a16="http://schemas.microsoft.com/office/drawing/2014/main" id="{A8257090-0DB0-4F1B-8CB9-4E8A1C2F8554}"/>
              </a:ext>
            </a:extLst>
          </p:cNvPr>
          <p:cNvSpPr/>
          <p:nvPr/>
        </p:nvSpPr>
        <p:spPr>
          <a:xfrm>
            <a:off x="4713427" y="2260750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0" name="isḻïḋê">
            <a:extLst>
              <a:ext uri="{FF2B5EF4-FFF2-40B4-BE49-F238E27FC236}">
                <a16:creationId xmlns:a16="http://schemas.microsoft.com/office/drawing/2014/main" id="{110B6868-98AE-43ED-8BCB-0DA06C155E0D}"/>
              </a:ext>
            </a:extLst>
          </p:cNvPr>
          <p:cNvSpPr/>
          <p:nvPr/>
        </p:nvSpPr>
        <p:spPr>
          <a:xfrm>
            <a:off x="7315200" y="2989723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2" name="îślídè">
            <a:extLst>
              <a:ext uri="{FF2B5EF4-FFF2-40B4-BE49-F238E27FC236}">
                <a16:creationId xmlns:a16="http://schemas.microsoft.com/office/drawing/2014/main" id="{0BFC374E-FFEB-443D-BDCB-2B830CC65174}"/>
              </a:ext>
            </a:extLst>
          </p:cNvPr>
          <p:cNvSpPr/>
          <p:nvPr/>
        </p:nvSpPr>
        <p:spPr>
          <a:xfrm>
            <a:off x="7606995" y="3170128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íṩļïḓê">
            <a:extLst>
              <a:ext uri="{FF2B5EF4-FFF2-40B4-BE49-F238E27FC236}">
                <a16:creationId xmlns:a16="http://schemas.microsoft.com/office/drawing/2014/main" id="{2FF5DE9B-C836-44D6-B4FE-2233DF3163A8}"/>
              </a:ext>
            </a:extLst>
          </p:cNvPr>
          <p:cNvSpPr/>
          <p:nvPr/>
        </p:nvSpPr>
        <p:spPr>
          <a:xfrm>
            <a:off x="8634374" y="2281418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6" name="ïṧ1ïḍê">
            <a:extLst>
              <a:ext uri="{FF2B5EF4-FFF2-40B4-BE49-F238E27FC236}">
                <a16:creationId xmlns:a16="http://schemas.microsoft.com/office/drawing/2014/main" id="{39FCE68B-F37F-4917-9379-70277CBE6BE0}"/>
              </a:ext>
            </a:extLst>
          </p:cNvPr>
          <p:cNvSpPr/>
          <p:nvPr/>
        </p:nvSpPr>
        <p:spPr>
          <a:xfrm>
            <a:off x="8932672" y="2455166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E1B8A19-5EF6-4D89-8CAA-57961F7467D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286995" y="2954922"/>
            <a:ext cx="772552" cy="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îsḷídè">
            <a:extLst>
              <a:ext uri="{FF2B5EF4-FFF2-40B4-BE49-F238E27FC236}">
                <a16:creationId xmlns:a16="http://schemas.microsoft.com/office/drawing/2014/main" id="{6FFD757D-BFD2-4E6E-8E0D-E891DDF6F4ED}"/>
              </a:ext>
            </a:extLst>
          </p:cNvPr>
          <p:cNvGrpSpPr/>
          <p:nvPr/>
        </p:nvGrpSpPr>
        <p:grpSpPr>
          <a:xfrm>
            <a:off x="3495394" y="2717600"/>
            <a:ext cx="1181458" cy="699429"/>
            <a:chOff x="5425470" y="5313107"/>
            <a:chExt cx="1181458" cy="699429"/>
          </a:xfrm>
        </p:grpSpPr>
        <p:sp>
          <p:nvSpPr>
            <p:cNvPr id="46" name="îṥlíḑé">
              <a:extLst>
                <a:ext uri="{FF2B5EF4-FFF2-40B4-BE49-F238E27FC236}">
                  <a16:creationId xmlns:a16="http://schemas.microsoft.com/office/drawing/2014/main" id="{F58A4225-D55F-4A09-8166-355B49A241C4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18K</a:t>
              </a:r>
            </a:p>
          </p:txBody>
        </p:sp>
        <p:sp>
          <p:nvSpPr>
            <p:cNvPr id="47" name="išḻíḑe">
              <a:extLst>
                <a:ext uri="{FF2B5EF4-FFF2-40B4-BE49-F238E27FC236}">
                  <a16:creationId xmlns:a16="http://schemas.microsoft.com/office/drawing/2014/main" id="{44EC885A-234A-4439-BA96-5777D3CD40DE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Q1</a:t>
              </a:r>
            </a:p>
          </p:txBody>
        </p:sp>
      </p:grpSp>
      <p:grpSp>
        <p:nvGrpSpPr>
          <p:cNvPr id="37" name="išliḓe">
            <a:extLst>
              <a:ext uri="{FF2B5EF4-FFF2-40B4-BE49-F238E27FC236}">
                <a16:creationId xmlns:a16="http://schemas.microsoft.com/office/drawing/2014/main" id="{6D37699D-8B8D-4D09-AAA7-054809384C40}"/>
              </a:ext>
            </a:extLst>
          </p:cNvPr>
          <p:cNvGrpSpPr/>
          <p:nvPr/>
        </p:nvGrpSpPr>
        <p:grpSpPr>
          <a:xfrm>
            <a:off x="3526915" y="4172744"/>
            <a:ext cx="1181458" cy="699429"/>
            <a:chOff x="5425470" y="5313107"/>
            <a:chExt cx="1181458" cy="699429"/>
          </a:xfrm>
        </p:grpSpPr>
        <p:sp>
          <p:nvSpPr>
            <p:cNvPr id="44" name="iŝľîďê">
              <a:extLst>
                <a:ext uri="{FF2B5EF4-FFF2-40B4-BE49-F238E27FC236}">
                  <a16:creationId xmlns:a16="http://schemas.microsoft.com/office/drawing/2014/main" id="{20651192-1E5D-4048-96FA-2B05A7B44BB1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26K</a:t>
              </a:r>
            </a:p>
          </p:txBody>
        </p:sp>
        <p:sp>
          <p:nvSpPr>
            <p:cNvPr id="45" name="ïSļíde">
              <a:extLst>
                <a:ext uri="{FF2B5EF4-FFF2-40B4-BE49-F238E27FC236}">
                  <a16:creationId xmlns:a16="http://schemas.microsoft.com/office/drawing/2014/main" id="{4C3F2830-38AC-4706-A244-9A6B114393DC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Q2</a:t>
              </a:r>
            </a:p>
          </p:txBody>
        </p:sp>
      </p:grpSp>
      <p:grpSp>
        <p:nvGrpSpPr>
          <p:cNvPr id="38" name="î$ḻíḓé">
            <a:extLst>
              <a:ext uri="{FF2B5EF4-FFF2-40B4-BE49-F238E27FC236}">
                <a16:creationId xmlns:a16="http://schemas.microsoft.com/office/drawing/2014/main" id="{371BEE6F-106F-4A96-89D2-55258739A00E}"/>
              </a:ext>
            </a:extLst>
          </p:cNvPr>
          <p:cNvGrpSpPr/>
          <p:nvPr/>
        </p:nvGrpSpPr>
        <p:grpSpPr>
          <a:xfrm>
            <a:off x="7483625" y="1999836"/>
            <a:ext cx="1181458" cy="699429"/>
            <a:chOff x="5425470" y="5313107"/>
            <a:chExt cx="1181458" cy="699429"/>
          </a:xfrm>
        </p:grpSpPr>
        <p:sp>
          <p:nvSpPr>
            <p:cNvPr id="42" name="îS1ïďè">
              <a:extLst>
                <a:ext uri="{FF2B5EF4-FFF2-40B4-BE49-F238E27FC236}">
                  <a16:creationId xmlns:a16="http://schemas.microsoft.com/office/drawing/2014/main" id="{1E5461BB-81F4-4FF8-B15C-5BA7349A9D79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32K</a:t>
              </a:r>
            </a:p>
          </p:txBody>
        </p:sp>
        <p:sp>
          <p:nvSpPr>
            <p:cNvPr id="43" name="ísḷîḓê">
              <a:extLst>
                <a:ext uri="{FF2B5EF4-FFF2-40B4-BE49-F238E27FC236}">
                  <a16:creationId xmlns:a16="http://schemas.microsoft.com/office/drawing/2014/main" id="{39064278-BCF5-44C3-9A19-27BE229894EB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Q3</a:t>
              </a:r>
            </a:p>
          </p:txBody>
        </p:sp>
      </p:grpSp>
      <p:grpSp>
        <p:nvGrpSpPr>
          <p:cNvPr id="39" name="iṧḷïdé">
            <a:extLst>
              <a:ext uri="{FF2B5EF4-FFF2-40B4-BE49-F238E27FC236}">
                <a16:creationId xmlns:a16="http://schemas.microsoft.com/office/drawing/2014/main" id="{944B0A21-3547-450A-A3FB-9BEB02D96D36}"/>
              </a:ext>
            </a:extLst>
          </p:cNvPr>
          <p:cNvGrpSpPr/>
          <p:nvPr/>
        </p:nvGrpSpPr>
        <p:grpSpPr>
          <a:xfrm>
            <a:off x="7483625" y="3454630"/>
            <a:ext cx="1181458" cy="699429"/>
            <a:chOff x="5425470" y="5313107"/>
            <a:chExt cx="1181458" cy="699429"/>
          </a:xfrm>
        </p:grpSpPr>
        <p:sp>
          <p:nvSpPr>
            <p:cNvPr id="40" name="ïşḷídé">
              <a:extLst>
                <a:ext uri="{FF2B5EF4-FFF2-40B4-BE49-F238E27FC236}">
                  <a16:creationId xmlns:a16="http://schemas.microsoft.com/office/drawing/2014/main" id="{D77383A3-D413-41A9-8000-2199CA79FA42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52K</a:t>
              </a:r>
            </a:p>
          </p:txBody>
        </p:sp>
        <p:sp>
          <p:nvSpPr>
            <p:cNvPr id="41" name="ïşḷide">
              <a:extLst>
                <a:ext uri="{FF2B5EF4-FFF2-40B4-BE49-F238E27FC236}">
                  <a16:creationId xmlns:a16="http://schemas.microsoft.com/office/drawing/2014/main" id="{E7692DE8-D6DD-4E3B-BAAE-09EF082D21A9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Q4</a:t>
              </a:r>
            </a:p>
          </p:txBody>
        </p:sp>
      </p:grpSp>
      <p:sp>
        <p:nvSpPr>
          <p:cNvPr id="60" name="ïṣľíḍè">
            <a:extLst>
              <a:ext uri="{FF2B5EF4-FFF2-40B4-BE49-F238E27FC236}">
                <a16:creationId xmlns:a16="http://schemas.microsoft.com/office/drawing/2014/main" id="{DD90365C-BB4B-47B6-AB92-8F73D69B5A71}"/>
              </a:ext>
            </a:extLst>
          </p:cNvPr>
          <p:cNvSpPr/>
          <p:nvPr/>
        </p:nvSpPr>
        <p:spPr>
          <a:xfrm>
            <a:off x="667939" y="1665768"/>
            <a:ext cx="3791329" cy="259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应用：贝壳轮廓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原理：模板测试发生在深度测试之前，为通过测试的片段会被丢弃。通过对模板测试写入，之后根据现有的模板缓冲值定义模板测试通过函数，即可渲染出想要的效果。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6FE9279-62D8-4502-9EBE-B8A86D3E6DFA}"/>
              </a:ext>
            </a:extLst>
          </p:cNvPr>
          <p:cNvCxnSpPr/>
          <p:nvPr/>
        </p:nvCxnSpPr>
        <p:spPr>
          <a:xfrm flipH="1">
            <a:off x="667939" y="4132404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>
            <a:extLst>
              <a:ext uri="{FF2B5EF4-FFF2-40B4-BE49-F238E27FC236}">
                <a16:creationId xmlns:a16="http://schemas.microsoft.com/office/drawing/2014/main" id="{11D8A886-B0B6-4A36-AB3A-154169FB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808" y="1665768"/>
            <a:ext cx="4296585" cy="3362077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9239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2977D-19A4-4E0F-9A28-C92667F2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场景布置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B485DF-14AB-413C-996D-A1043E2B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657121-BBB5-4B67-A050-55A865A2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57</a:t>
            </a:fld>
            <a:endParaRPr lang="zh-CN" altLang="en-US"/>
          </a:p>
        </p:txBody>
      </p:sp>
      <p:sp>
        <p:nvSpPr>
          <p:cNvPr id="5" name="ïṣľíḍè">
            <a:extLst>
              <a:ext uri="{FF2B5EF4-FFF2-40B4-BE49-F238E27FC236}">
                <a16:creationId xmlns:a16="http://schemas.microsoft.com/office/drawing/2014/main" id="{C2BD8889-266A-468B-8341-C54905C25B27}"/>
              </a:ext>
            </a:extLst>
          </p:cNvPr>
          <p:cNvSpPr/>
          <p:nvPr/>
        </p:nvSpPr>
        <p:spPr>
          <a:xfrm>
            <a:off x="667939" y="1665768"/>
            <a:ext cx="3791329" cy="259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添加变量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，对每个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指定位置，需要在场景中渲染该对象时使用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成员函数获取此刻位置对应的</a:t>
            </a:r>
            <a:r>
              <a:rPr lang="en-US" altLang="zh-CN" sz="1600" i="1" dirty="0">
                <a:latin typeface="Abadi" panose="020B0604020202020204" pitchFamily="34" charset="0"/>
              </a:rPr>
              <a:t>model</a:t>
            </a:r>
            <a:r>
              <a:rPr lang="zh-CN" altLang="en-US" sz="1600" i="1" dirty="0">
                <a:latin typeface="Abadi" panose="020B0604020202020204" pitchFamily="34" charset="0"/>
              </a:rPr>
              <a:t>矩阵，然后进行渲染。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在渲染同时要进行碰撞检测。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4C2312F-090C-46C7-BAE7-2A8D2E860893}"/>
              </a:ext>
            </a:extLst>
          </p:cNvPr>
          <p:cNvCxnSpPr/>
          <p:nvPr/>
        </p:nvCxnSpPr>
        <p:spPr>
          <a:xfrm flipH="1">
            <a:off x="768147" y="4107352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B2D4708-0A0E-4493-9084-E5D6F1E5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4" y="1665768"/>
            <a:ext cx="5440136" cy="27626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7B50B3-84EF-40C3-A10C-BF546F9C0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7" y="4924964"/>
            <a:ext cx="8168327" cy="114591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1" name="iş1íḋê">
            <a:extLst>
              <a:ext uri="{FF2B5EF4-FFF2-40B4-BE49-F238E27FC236}">
                <a16:creationId xmlns:a16="http://schemas.microsoft.com/office/drawing/2014/main" id="{F04AB865-958C-45D9-B017-401914C80A2F}"/>
              </a:ext>
            </a:extLst>
          </p:cNvPr>
          <p:cNvSpPr txBox="1"/>
          <p:nvPr/>
        </p:nvSpPr>
        <p:spPr bwMode="auto">
          <a:xfrm>
            <a:off x="688535" y="4295848"/>
            <a:ext cx="396349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设置</a:t>
            </a:r>
            <a:r>
              <a:rPr lang="en-US" altLang="zh-CN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Object</a:t>
            </a: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位置，大小，半径等</a:t>
            </a:r>
            <a:endParaRPr lang="en-US" altLang="zh-CN" b="1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iş1íḋê">
            <a:extLst>
              <a:ext uri="{FF2B5EF4-FFF2-40B4-BE49-F238E27FC236}">
                <a16:creationId xmlns:a16="http://schemas.microsoft.com/office/drawing/2014/main" id="{990BA2B6-F1E0-4330-82AE-4593762934B6}"/>
              </a:ext>
            </a:extLst>
          </p:cNvPr>
          <p:cNvSpPr txBox="1"/>
          <p:nvPr/>
        </p:nvSpPr>
        <p:spPr bwMode="auto">
          <a:xfrm>
            <a:off x="5432456" y="1196600"/>
            <a:ext cx="396349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在绘制模型之前首先进行碰撞检测，再获取</a:t>
            </a:r>
            <a:r>
              <a:rPr lang="en-US" altLang="zh-CN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model</a:t>
            </a: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矩阵</a:t>
            </a:r>
            <a:endParaRPr lang="en-US" altLang="zh-CN" b="1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04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三种不同粒子效果的实现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804eedb3-8c42-4950-a565-5ea0b56200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A75AA51-6A55-431C-8427-81A1B8422F2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80" y="1130300"/>
            <a:ext cx="10831620" cy="5016500"/>
            <a:chOff x="687280" y="1130300"/>
            <a:chExt cx="10831620" cy="5016500"/>
          </a:xfrm>
        </p:grpSpPr>
        <p:grpSp>
          <p:nvGrpSpPr>
            <p:cNvPr id="6" name="i$ļiḋê">
              <a:extLst>
                <a:ext uri="{FF2B5EF4-FFF2-40B4-BE49-F238E27FC236}">
                  <a16:creationId xmlns:a16="http://schemas.microsoft.com/office/drawing/2014/main" id="{59AAF05E-0E2B-4E75-9D08-C565B61E8182}"/>
                </a:ext>
              </a:extLst>
            </p:cNvPr>
            <p:cNvGrpSpPr/>
            <p:nvPr/>
          </p:nvGrpSpPr>
          <p:grpSpPr>
            <a:xfrm>
              <a:off x="4547470" y="2437883"/>
              <a:ext cx="3097061" cy="2825308"/>
              <a:chOff x="1088828" y="2165990"/>
              <a:chExt cx="4457368" cy="4066252"/>
            </a:xfrm>
          </p:grpSpPr>
          <p:sp>
            <p:nvSpPr>
              <p:cNvPr id="31" name="iṥľïḑe">
                <a:extLst>
                  <a:ext uri="{FF2B5EF4-FFF2-40B4-BE49-F238E27FC236}">
                    <a16:creationId xmlns:a16="http://schemas.microsoft.com/office/drawing/2014/main" id="{398A2F3D-68FB-4D09-A3D9-28C56B30483F}"/>
                  </a:ext>
                </a:extLst>
              </p:cNvPr>
              <p:cNvSpPr/>
              <p:nvPr/>
            </p:nvSpPr>
            <p:spPr>
              <a:xfrm>
                <a:off x="2754870" y="2165990"/>
                <a:ext cx="1405973" cy="1586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458" extrusionOk="0">
                    <a:moveTo>
                      <a:pt x="14768" y="0"/>
                    </a:moveTo>
                    <a:cubicBezTo>
                      <a:pt x="11682" y="279"/>
                      <a:pt x="8751" y="1325"/>
                      <a:pt x="6316" y="3018"/>
                    </a:cubicBezTo>
                    <a:cubicBezTo>
                      <a:pt x="3974" y="4646"/>
                      <a:pt x="2184" y="6809"/>
                      <a:pt x="1141" y="9271"/>
                    </a:cubicBezTo>
                    <a:cubicBezTo>
                      <a:pt x="2104" y="9290"/>
                      <a:pt x="2984" y="9759"/>
                      <a:pt x="3451" y="10501"/>
                    </a:cubicBezTo>
                    <a:cubicBezTo>
                      <a:pt x="4024" y="11411"/>
                      <a:pt x="3878" y="12542"/>
                      <a:pt x="3086" y="13315"/>
                    </a:cubicBezTo>
                    <a:lnTo>
                      <a:pt x="0" y="15442"/>
                    </a:lnTo>
                    <a:lnTo>
                      <a:pt x="4923" y="15200"/>
                    </a:lnTo>
                    <a:cubicBezTo>
                      <a:pt x="5306" y="15206"/>
                      <a:pt x="5677" y="15267"/>
                      <a:pt x="6024" y="15374"/>
                    </a:cubicBezTo>
                    <a:cubicBezTo>
                      <a:pt x="6371" y="15481"/>
                      <a:pt x="6711" y="15640"/>
                      <a:pt x="6954" y="15902"/>
                    </a:cubicBezTo>
                    <a:cubicBezTo>
                      <a:pt x="7352" y="16332"/>
                      <a:pt x="7393" y="16938"/>
                      <a:pt x="7056" y="17405"/>
                    </a:cubicBezTo>
                    <a:cubicBezTo>
                      <a:pt x="6814" y="17687"/>
                      <a:pt x="6637" y="18007"/>
                      <a:pt x="6534" y="18348"/>
                    </a:cubicBezTo>
                    <a:cubicBezTo>
                      <a:pt x="6441" y="18655"/>
                      <a:pt x="6409" y="18974"/>
                      <a:pt x="6440" y="19291"/>
                    </a:cubicBezTo>
                    <a:cubicBezTo>
                      <a:pt x="6624" y="20412"/>
                      <a:pt x="7633" y="21288"/>
                      <a:pt x="8908" y="21436"/>
                    </a:cubicBezTo>
                    <a:cubicBezTo>
                      <a:pt x="10328" y="21600"/>
                      <a:pt x="11673" y="20831"/>
                      <a:pt x="12079" y="19622"/>
                    </a:cubicBezTo>
                    <a:cubicBezTo>
                      <a:pt x="12197" y="19191"/>
                      <a:pt x="12191" y="18740"/>
                      <a:pt x="12062" y="18311"/>
                    </a:cubicBezTo>
                    <a:cubicBezTo>
                      <a:pt x="11962" y="17978"/>
                      <a:pt x="11789" y="17666"/>
                      <a:pt x="11554" y="17390"/>
                    </a:cubicBezTo>
                    <a:cubicBezTo>
                      <a:pt x="11216" y="16965"/>
                      <a:pt x="11162" y="16414"/>
                      <a:pt x="11412" y="15944"/>
                    </a:cubicBezTo>
                    <a:cubicBezTo>
                      <a:pt x="11706" y="15392"/>
                      <a:pt x="12355" y="15058"/>
                      <a:pt x="13045" y="15102"/>
                    </a:cubicBezTo>
                    <a:lnTo>
                      <a:pt x="15810" y="15677"/>
                    </a:lnTo>
                    <a:lnTo>
                      <a:pt x="16049" y="14612"/>
                    </a:lnTo>
                    <a:cubicBezTo>
                      <a:pt x="15557" y="13797"/>
                      <a:pt x="15190" y="12927"/>
                      <a:pt x="14958" y="12027"/>
                    </a:cubicBezTo>
                    <a:cubicBezTo>
                      <a:pt x="14730" y="11140"/>
                      <a:pt x="14635" y="10231"/>
                      <a:pt x="14674" y="9322"/>
                    </a:cubicBezTo>
                    <a:cubicBezTo>
                      <a:pt x="14713" y="8979"/>
                      <a:pt x="14902" y="8663"/>
                      <a:pt x="15203" y="8441"/>
                    </a:cubicBezTo>
                    <a:cubicBezTo>
                      <a:pt x="15695" y="8077"/>
                      <a:pt x="16391" y="8018"/>
                      <a:pt x="16954" y="8292"/>
                    </a:cubicBezTo>
                    <a:cubicBezTo>
                      <a:pt x="17187" y="8445"/>
                      <a:pt x="17436" y="8578"/>
                      <a:pt x="17696" y="8690"/>
                    </a:cubicBezTo>
                    <a:cubicBezTo>
                      <a:pt x="17915" y="8785"/>
                      <a:pt x="18143" y="8864"/>
                      <a:pt x="18380" y="8912"/>
                    </a:cubicBezTo>
                    <a:cubicBezTo>
                      <a:pt x="18952" y="9030"/>
                      <a:pt x="19554" y="8967"/>
                      <a:pt x="20079" y="8734"/>
                    </a:cubicBezTo>
                    <a:cubicBezTo>
                      <a:pt x="21011" y="8266"/>
                      <a:pt x="21589" y="7396"/>
                      <a:pt x="21595" y="6452"/>
                    </a:cubicBezTo>
                    <a:cubicBezTo>
                      <a:pt x="21600" y="5680"/>
                      <a:pt x="21217" y="4947"/>
                      <a:pt x="20548" y="4448"/>
                    </a:cubicBezTo>
                    <a:cubicBezTo>
                      <a:pt x="20044" y="4129"/>
                      <a:pt x="19435" y="3967"/>
                      <a:pt x="18815" y="3986"/>
                    </a:cubicBezTo>
                    <a:cubicBezTo>
                      <a:pt x="18253" y="4004"/>
                      <a:pt x="17711" y="4171"/>
                      <a:pt x="17260" y="4465"/>
                    </a:cubicBezTo>
                    <a:cubicBezTo>
                      <a:pt x="16658" y="4811"/>
                      <a:pt x="15876" y="4793"/>
                      <a:pt x="15297" y="4418"/>
                    </a:cubicBezTo>
                    <a:cubicBezTo>
                      <a:pt x="14878" y="4147"/>
                      <a:pt x="14626" y="3721"/>
                      <a:pt x="14614" y="3264"/>
                    </a:cubicBezTo>
                    <a:lnTo>
                      <a:pt x="1476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2" name="íS1iḍé">
                <a:extLst>
                  <a:ext uri="{FF2B5EF4-FFF2-40B4-BE49-F238E27FC236}">
                    <a16:creationId xmlns:a16="http://schemas.microsoft.com/office/drawing/2014/main" id="{DCD6248B-3C84-4C08-B031-09DF71E1A61D}"/>
                  </a:ext>
                </a:extLst>
              </p:cNvPr>
              <p:cNvSpPr/>
              <p:nvPr/>
            </p:nvSpPr>
            <p:spPr>
              <a:xfrm>
                <a:off x="4110125" y="5254924"/>
                <a:ext cx="637136" cy="704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8603"/>
                    </a:lnTo>
                    <a:lnTo>
                      <a:pt x="3317" y="21600"/>
                    </a:lnTo>
                    <a:lnTo>
                      <a:pt x="18095" y="21600"/>
                    </a:lnTo>
                    <a:lnTo>
                      <a:pt x="21600" y="18432"/>
                    </a:lnTo>
                    <a:lnTo>
                      <a:pt x="2160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iṩľíďè">
                <a:extLst>
                  <a:ext uri="{FF2B5EF4-FFF2-40B4-BE49-F238E27FC236}">
                    <a16:creationId xmlns:a16="http://schemas.microsoft.com/office/drawing/2014/main" id="{3EC73DEB-A320-420A-BAFE-9EB74A084E89}"/>
                  </a:ext>
                </a:extLst>
              </p:cNvPr>
              <p:cNvSpPr/>
              <p:nvPr/>
            </p:nvSpPr>
            <p:spPr>
              <a:xfrm>
                <a:off x="3978266" y="5010187"/>
                <a:ext cx="915351" cy="291882"/>
              </a:xfrm>
              <a:prstGeom prst="roundRect">
                <a:avLst>
                  <a:gd name="adj" fmla="val 35919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34" name="îṥḷîḋé">
                <a:extLst>
                  <a:ext uri="{FF2B5EF4-FFF2-40B4-BE49-F238E27FC236}">
                    <a16:creationId xmlns:a16="http://schemas.microsoft.com/office/drawing/2014/main" id="{1C384539-1C07-4271-A182-D272F399E873}"/>
                  </a:ext>
                </a:extLst>
              </p:cNvPr>
              <p:cNvSpPr/>
              <p:nvPr/>
            </p:nvSpPr>
            <p:spPr>
              <a:xfrm>
                <a:off x="1610490" y="2269332"/>
                <a:ext cx="889593" cy="889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5" name="išliḍe">
                <a:extLst>
                  <a:ext uri="{FF2B5EF4-FFF2-40B4-BE49-F238E27FC236}">
                    <a16:creationId xmlns:a16="http://schemas.microsoft.com/office/drawing/2014/main" id="{F659681D-1148-4270-A30F-EB71CC067BF6}"/>
                  </a:ext>
                </a:extLst>
              </p:cNvPr>
              <p:cNvSpPr/>
              <p:nvPr/>
            </p:nvSpPr>
            <p:spPr>
              <a:xfrm>
                <a:off x="1088828" y="2852951"/>
                <a:ext cx="2320078" cy="33792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1276" extrusionOk="0">
                    <a:moveTo>
                      <a:pt x="15139" y="153"/>
                    </a:moveTo>
                    <a:lnTo>
                      <a:pt x="10554" y="2666"/>
                    </a:lnTo>
                    <a:lnTo>
                      <a:pt x="8420" y="2691"/>
                    </a:lnTo>
                    <a:lnTo>
                      <a:pt x="9880" y="2576"/>
                    </a:lnTo>
                    <a:cubicBezTo>
                      <a:pt x="9292" y="2366"/>
                      <a:pt x="8640" y="2257"/>
                      <a:pt x="7977" y="2256"/>
                    </a:cubicBezTo>
                    <a:cubicBezTo>
                      <a:pt x="7299" y="2256"/>
                      <a:pt x="6632" y="2371"/>
                      <a:pt x="6033" y="2590"/>
                    </a:cubicBezTo>
                    <a:cubicBezTo>
                      <a:pt x="5847" y="2669"/>
                      <a:pt x="5686" y="2774"/>
                      <a:pt x="5559" y="2897"/>
                    </a:cubicBezTo>
                    <a:cubicBezTo>
                      <a:pt x="5268" y="3179"/>
                      <a:pt x="5183" y="3522"/>
                      <a:pt x="5134" y="3855"/>
                    </a:cubicBezTo>
                    <a:cubicBezTo>
                      <a:pt x="5083" y="4197"/>
                      <a:pt x="5069" y="4546"/>
                      <a:pt x="5094" y="4899"/>
                    </a:cubicBezTo>
                    <a:lnTo>
                      <a:pt x="5880" y="14818"/>
                    </a:lnTo>
                    <a:lnTo>
                      <a:pt x="591" y="18707"/>
                    </a:lnTo>
                    <a:cubicBezTo>
                      <a:pt x="-161" y="19253"/>
                      <a:pt x="-200" y="20099"/>
                      <a:pt x="500" y="20677"/>
                    </a:cubicBezTo>
                    <a:cubicBezTo>
                      <a:pt x="1276" y="21318"/>
                      <a:pt x="2661" y="21405"/>
                      <a:pt x="3592" y="20871"/>
                    </a:cubicBezTo>
                    <a:lnTo>
                      <a:pt x="9585" y="16419"/>
                    </a:lnTo>
                    <a:cubicBezTo>
                      <a:pt x="9810" y="16257"/>
                      <a:pt x="9989" y="16067"/>
                      <a:pt x="10111" y="15859"/>
                    </a:cubicBezTo>
                    <a:cubicBezTo>
                      <a:pt x="10235" y="15649"/>
                      <a:pt x="10300" y="15425"/>
                      <a:pt x="10302" y="15198"/>
                    </a:cubicBezTo>
                    <a:lnTo>
                      <a:pt x="10408" y="12572"/>
                    </a:lnTo>
                    <a:lnTo>
                      <a:pt x="10862" y="12365"/>
                    </a:lnTo>
                    <a:cubicBezTo>
                      <a:pt x="11063" y="12280"/>
                      <a:pt x="11241" y="12172"/>
                      <a:pt x="11387" y="12045"/>
                    </a:cubicBezTo>
                    <a:cubicBezTo>
                      <a:pt x="11527" y="11923"/>
                      <a:pt x="11636" y="11787"/>
                      <a:pt x="11710" y="11641"/>
                    </a:cubicBezTo>
                    <a:lnTo>
                      <a:pt x="12674" y="9915"/>
                    </a:lnTo>
                    <a:lnTo>
                      <a:pt x="11917" y="11736"/>
                    </a:lnTo>
                    <a:cubicBezTo>
                      <a:pt x="11847" y="11880"/>
                      <a:pt x="11742" y="12015"/>
                      <a:pt x="11605" y="12135"/>
                    </a:cubicBezTo>
                    <a:cubicBezTo>
                      <a:pt x="11462" y="12261"/>
                      <a:pt x="11287" y="12368"/>
                      <a:pt x="11089" y="12451"/>
                    </a:cubicBezTo>
                    <a:lnTo>
                      <a:pt x="10671" y="12648"/>
                    </a:lnTo>
                    <a:lnTo>
                      <a:pt x="14607" y="14752"/>
                    </a:lnTo>
                    <a:lnTo>
                      <a:pt x="16850" y="20281"/>
                    </a:lnTo>
                    <a:cubicBezTo>
                      <a:pt x="17307" y="21070"/>
                      <a:pt x="18592" y="21469"/>
                      <a:pt x="19755" y="21183"/>
                    </a:cubicBezTo>
                    <a:cubicBezTo>
                      <a:pt x="20783" y="20930"/>
                      <a:pt x="21400" y="20208"/>
                      <a:pt x="21219" y="19468"/>
                    </a:cubicBezTo>
                    <a:lnTo>
                      <a:pt x="18564" y="13517"/>
                    </a:lnTo>
                    <a:cubicBezTo>
                      <a:pt x="18484" y="13324"/>
                      <a:pt x="18361" y="13141"/>
                      <a:pt x="18198" y="12974"/>
                    </a:cubicBezTo>
                    <a:cubicBezTo>
                      <a:pt x="18060" y="12834"/>
                      <a:pt x="17897" y="12708"/>
                      <a:pt x="17711" y="12598"/>
                    </a:cubicBezTo>
                    <a:lnTo>
                      <a:pt x="12806" y="9592"/>
                    </a:lnTo>
                    <a:lnTo>
                      <a:pt x="12168" y="4943"/>
                    </a:lnTo>
                    <a:lnTo>
                      <a:pt x="12599" y="6696"/>
                    </a:lnTo>
                    <a:lnTo>
                      <a:pt x="13014" y="6844"/>
                    </a:lnTo>
                    <a:cubicBezTo>
                      <a:pt x="13142" y="6874"/>
                      <a:pt x="13274" y="6896"/>
                      <a:pt x="13407" y="6911"/>
                    </a:cubicBezTo>
                    <a:cubicBezTo>
                      <a:pt x="13587" y="6930"/>
                      <a:pt x="13769" y="6934"/>
                      <a:pt x="13950" y="6923"/>
                    </a:cubicBezTo>
                    <a:lnTo>
                      <a:pt x="19601" y="6672"/>
                    </a:lnTo>
                    <a:cubicBezTo>
                      <a:pt x="20440" y="6578"/>
                      <a:pt x="21026" y="6051"/>
                      <a:pt x="20937" y="5470"/>
                    </a:cubicBezTo>
                    <a:cubicBezTo>
                      <a:pt x="20848" y="4885"/>
                      <a:pt x="20105" y="4451"/>
                      <a:pt x="19250" y="4484"/>
                    </a:cubicBezTo>
                    <a:lnTo>
                      <a:pt x="14113" y="4776"/>
                    </a:lnTo>
                    <a:lnTo>
                      <a:pt x="13074" y="4140"/>
                    </a:lnTo>
                    <a:lnTo>
                      <a:pt x="12521" y="4445"/>
                    </a:lnTo>
                    <a:cubicBezTo>
                      <a:pt x="12361" y="4505"/>
                      <a:pt x="12192" y="4553"/>
                      <a:pt x="12017" y="4588"/>
                    </a:cubicBezTo>
                    <a:cubicBezTo>
                      <a:pt x="11788" y="4635"/>
                      <a:pt x="11551" y="4659"/>
                      <a:pt x="11312" y="4660"/>
                    </a:cubicBezTo>
                    <a:lnTo>
                      <a:pt x="10129" y="4744"/>
                    </a:lnTo>
                    <a:lnTo>
                      <a:pt x="11322" y="4611"/>
                    </a:lnTo>
                    <a:cubicBezTo>
                      <a:pt x="11528" y="4586"/>
                      <a:pt x="11730" y="4549"/>
                      <a:pt x="11926" y="4499"/>
                    </a:cubicBezTo>
                    <a:cubicBezTo>
                      <a:pt x="12100" y="4454"/>
                      <a:pt x="12268" y="4399"/>
                      <a:pt x="12429" y="4335"/>
                    </a:cubicBezTo>
                    <a:lnTo>
                      <a:pt x="16883" y="2016"/>
                    </a:lnTo>
                    <a:cubicBezTo>
                      <a:pt x="17624" y="1648"/>
                      <a:pt x="17778" y="933"/>
                      <a:pt x="17225" y="433"/>
                    </a:cubicBezTo>
                    <a:cubicBezTo>
                      <a:pt x="16734" y="-11"/>
                      <a:pt x="15837" y="-131"/>
                      <a:pt x="15139" y="15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6" name="išľiḑè">
                <a:extLst>
                  <a:ext uri="{FF2B5EF4-FFF2-40B4-BE49-F238E27FC236}">
                    <a16:creationId xmlns:a16="http://schemas.microsoft.com/office/drawing/2014/main" id="{424D3D75-4217-4B8C-B02E-10F63FCF3FA9}"/>
                  </a:ext>
                </a:extLst>
              </p:cNvPr>
              <p:cNvSpPr/>
              <p:nvPr/>
            </p:nvSpPr>
            <p:spPr>
              <a:xfrm>
                <a:off x="4348796" y="2690054"/>
                <a:ext cx="1197400" cy="1146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4" h="21119" extrusionOk="0">
                    <a:moveTo>
                      <a:pt x="160" y="104"/>
                    </a:moveTo>
                    <a:lnTo>
                      <a:pt x="1" y="4052"/>
                    </a:lnTo>
                    <a:cubicBezTo>
                      <a:pt x="-7" y="4404"/>
                      <a:pt x="39" y="4740"/>
                      <a:pt x="129" y="5058"/>
                    </a:cubicBezTo>
                    <a:cubicBezTo>
                      <a:pt x="208" y="5333"/>
                      <a:pt x="325" y="5616"/>
                      <a:pt x="569" y="5794"/>
                    </a:cubicBezTo>
                    <a:cubicBezTo>
                      <a:pt x="1209" y="6259"/>
                      <a:pt x="1949" y="5684"/>
                      <a:pt x="2629" y="5313"/>
                    </a:cubicBezTo>
                    <a:cubicBezTo>
                      <a:pt x="2861" y="5186"/>
                      <a:pt x="3107" y="5086"/>
                      <a:pt x="3362" y="5016"/>
                    </a:cubicBezTo>
                    <a:cubicBezTo>
                      <a:pt x="5496" y="4484"/>
                      <a:pt x="7636" y="5868"/>
                      <a:pt x="8093" y="8076"/>
                    </a:cubicBezTo>
                    <a:cubicBezTo>
                      <a:pt x="8528" y="10173"/>
                      <a:pt x="7265" y="12246"/>
                      <a:pt x="5240" y="12761"/>
                    </a:cubicBezTo>
                    <a:cubicBezTo>
                      <a:pt x="4654" y="12914"/>
                      <a:pt x="4042" y="12925"/>
                      <a:pt x="3451" y="12793"/>
                    </a:cubicBezTo>
                    <a:cubicBezTo>
                      <a:pt x="3032" y="12700"/>
                      <a:pt x="2632" y="12536"/>
                      <a:pt x="2265" y="12308"/>
                    </a:cubicBezTo>
                    <a:cubicBezTo>
                      <a:pt x="1811" y="11919"/>
                      <a:pt x="1163" y="11880"/>
                      <a:pt x="667" y="12211"/>
                    </a:cubicBezTo>
                    <a:cubicBezTo>
                      <a:pt x="240" y="12497"/>
                      <a:pt x="10" y="13009"/>
                      <a:pt x="75" y="13529"/>
                    </a:cubicBezTo>
                    <a:cubicBezTo>
                      <a:pt x="95" y="14568"/>
                      <a:pt x="216" y="15603"/>
                      <a:pt x="436" y="16617"/>
                    </a:cubicBezTo>
                    <a:cubicBezTo>
                      <a:pt x="679" y="17735"/>
                      <a:pt x="1041" y="18822"/>
                      <a:pt x="1515" y="19858"/>
                    </a:cubicBezTo>
                    <a:lnTo>
                      <a:pt x="8609" y="21077"/>
                    </a:lnTo>
                    <a:cubicBezTo>
                      <a:pt x="8838" y="21129"/>
                      <a:pt x="9067" y="21131"/>
                      <a:pt x="9285" y="21090"/>
                    </a:cubicBezTo>
                    <a:cubicBezTo>
                      <a:pt x="9367" y="21074"/>
                      <a:pt x="9447" y="21053"/>
                      <a:pt x="9526" y="21024"/>
                    </a:cubicBezTo>
                    <a:cubicBezTo>
                      <a:pt x="9604" y="20995"/>
                      <a:pt x="9679" y="20958"/>
                      <a:pt x="9749" y="20913"/>
                    </a:cubicBezTo>
                    <a:cubicBezTo>
                      <a:pt x="9942" y="20788"/>
                      <a:pt x="10091" y="20596"/>
                      <a:pt x="10180" y="20365"/>
                    </a:cubicBezTo>
                    <a:cubicBezTo>
                      <a:pt x="10469" y="19621"/>
                      <a:pt x="10057" y="18873"/>
                      <a:pt x="9804" y="18157"/>
                    </a:cubicBezTo>
                    <a:cubicBezTo>
                      <a:pt x="9643" y="17702"/>
                      <a:pt x="9540" y="17226"/>
                      <a:pt x="9500" y="16737"/>
                    </a:cubicBezTo>
                    <a:cubicBezTo>
                      <a:pt x="9365" y="15414"/>
                      <a:pt x="9896" y="14111"/>
                      <a:pt x="10910" y="13283"/>
                    </a:cubicBezTo>
                    <a:cubicBezTo>
                      <a:pt x="11674" y="12658"/>
                      <a:pt x="12647" y="12367"/>
                      <a:pt x="13619" y="12473"/>
                    </a:cubicBezTo>
                    <a:cubicBezTo>
                      <a:pt x="14755" y="12578"/>
                      <a:pt x="15790" y="13189"/>
                      <a:pt x="16452" y="14144"/>
                    </a:cubicBezTo>
                    <a:cubicBezTo>
                      <a:pt x="17056" y="15017"/>
                      <a:pt x="17295" y="16103"/>
                      <a:pt x="17115" y="17158"/>
                    </a:cubicBezTo>
                    <a:cubicBezTo>
                      <a:pt x="17055" y="17619"/>
                      <a:pt x="16918" y="18062"/>
                      <a:pt x="16713" y="18470"/>
                    </a:cubicBezTo>
                    <a:cubicBezTo>
                      <a:pt x="16450" y="18993"/>
                      <a:pt x="16064" y="19547"/>
                      <a:pt x="16298" y="20112"/>
                    </a:cubicBezTo>
                    <a:cubicBezTo>
                      <a:pt x="16435" y="20441"/>
                      <a:pt x="16733" y="20628"/>
                      <a:pt x="17036" y="20741"/>
                    </a:cubicBezTo>
                    <a:cubicBezTo>
                      <a:pt x="17304" y="20841"/>
                      <a:pt x="17594" y="20892"/>
                      <a:pt x="17897" y="20880"/>
                    </a:cubicBezTo>
                    <a:lnTo>
                      <a:pt x="21448" y="20388"/>
                    </a:lnTo>
                    <a:cubicBezTo>
                      <a:pt x="21593" y="14575"/>
                      <a:pt x="19256" y="8988"/>
                      <a:pt x="15052" y="5098"/>
                    </a:cubicBezTo>
                    <a:cubicBezTo>
                      <a:pt x="10997" y="1345"/>
                      <a:pt x="5588" y="-469"/>
                      <a:pt x="160" y="104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7" name="îś1îḑé">
                <a:extLst>
                  <a:ext uri="{FF2B5EF4-FFF2-40B4-BE49-F238E27FC236}">
                    <a16:creationId xmlns:a16="http://schemas.microsoft.com/office/drawing/2014/main" id="{3AAEA5FC-C30C-403E-9D7B-6DE0520F2D4B}"/>
                  </a:ext>
                </a:extLst>
              </p:cNvPr>
              <p:cNvSpPr/>
              <p:nvPr/>
            </p:nvSpPr>
            <p:spPr>
              <a:xfrm>
                <a:off x="3367949" y="3863414"/>
                <a:ext cx="1445026" cy="1121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571" extrusionOk="0">
                    <a:moveTo>
                      <a:pt x="0" y="314"/>
                    </a:moveTo>
                    <a:lnTo>
                      <a:pt x="4873" y="107"/>
                    </a:lnTo>
                    <a:cubicBezTo>
                      <a:pt x="5177" y="49"/>
                      <a:pt x="5475" y="84"/>
                      <a:pt x="5750" y="194"/>
                    </a:cubicBezTo>
                    <a:cubicBezTo>
                      <a:pt x="5978" y="285"/>
                      <a:pt x="6205" y="432"/>
                      <a:pt x="6345" y="709"/>
                    </a:cubicBezTo>
                    <a:cubicBezTo>
                      <a:pt x="6658" y="1329"/>
                      <a:pt x="6350" y="2057"/>
                      <a:pt x="6129" y="2710"/>
                    </a:cubicBezTo>
                    <a:cubicBezTo>
                      <a:pt x="6003" y="3083"/>
                      <a:pt x="5906" y="3473"/>
                      <a:pt x="5842" y="3879"/>
                    </a:cubicBezTo>
                    <a:cubicBezTo>
                      <a:pt x="5657" y="4975"/>
                      <a:pt x="5829" y="6120"/>
                      <a:pt x="6317" y="7049"/>
                    </a:cubicBezTo>
                    <a:cubicBezTo>
                      <a:pt x="6942" y="8238"/>
                      <a:pt x="7998" y="8928"/>
                      <a:pt x="9111" y="8873"/>
                    </a:cubicBezTo>
                    <a:cubicBezTo>
                      <a:pt x="9937" y="8859"/>
                      <a:pt x="10726" y="8423"/>
                      <a:pt x="11304" y="7660"/>
                    </a:cubicBezTo>
                    <a:cubicBezTo>
                      <a:pt x="11883" y="6896"/>
                      <a:pt x="12204" y="5865"/>
                      <a:pt x="12195" y="4796"/>
                    </a:cubicBezTo>
                    <a:cubicBezTo>
                      <a:pt x="12209" y="4355"/>
                      <a:pt x="12172" y="3913"/>
                      <a:pt x="12085" y="3486"/>
                    </a:cubicBezTo>
                    <a:cubicBezTo>
                      <a:pt x="12002" y="3084"/>
                      <a:pt x="11875" y="2699"/>
                      <a:pt x="11708" y="2342"/>
                    </a:cubicBezTo>
                    <a:cubicBezTo>
                      <a:pt x="11563" y="2084"/>
                      <a:pt x="11478" y="1788"/>
                      <a:pt x="11453" y="1486"/>
                    </a:cubicBezTo>
                    <a:cubicBezTo>
                      <a:pt x="11428" y="1189"/>
                      <a:pt x="11461" y="876"/>
                      <a:pt x="11590" y="606"/>
                    </a:cubicBezTo>
                    <a:cubicBezTo>
                      <a:pt x="11712" y="350"/>
                      <a:pt x="11902" y="175"/>
                      <a:pt x="12110" y="81"/>
                    </a:cubicBezTo>
                    <a:cubicBezTo>
                      <a:pt x="12322" y="-14"/>
                      <a:pt x="12557" y="-29"/>
                      <a:pt x="12785" y="54"/>
                    </a:cubicBezTo>
                    <a:lnTo>
                      <a:pt x="15202" y="732"/>
                    </a:lnTo>
                    <a:lnTo>
                      <a:pt x="14626" y="4996"/>
                    </a:lnTo>
                    <a:cubicBezTo>
                      <a:pt x="14456" y="5780"/>
                      <a:pt x="14650" y="6621"/>
                      <a:pt x="15126" y="7156"/>
                    </a:cubicBezTo>
                    <a:cubicBezTo>
                      <a:pt x="15656" y="7752"/>
                      <a:pt x="16420" y="7850"/>
                      <a:pt x="17031" y="7401"/>
                    </a:cubicBezTo>
                    <a:cubicBezTo>
                      <a:pt x="17428" y="7050"/>
                      <a:pt x="17871" y="6812"/>
                      <a:pt x="18332" y="6694"/>
                    </a:cubicBezTo>
                    <a:cubicBezTo>
                      <a:pt x="18760" y="6585"/>
                      <a:pt x="19207" y="6579"/>
                      <a:pt x="19641" y="6729"/>
                    </a:cubicBezTo>
                    <a:cubicBezTo>
                      <a:pt x="20809" y="7132"/>
                      <a:pt x="21600" y="8534"/>
                      <a:pt x="21539" y="10093"/>
                    </a:cubicBezTo>
                    <a:cubicBezTo>
                      <a:pt x="21597" y="11021"/>
                      <a:pt x="21348" y="11937"/>
                      <a:pt x="20851" y="12614"/>
                    </a:cubicBezTo>
                    <a:cubicBezTo>
                      <a:pt x="20191" y="13515"/>
                      <a:pt x="19198" y="13871"/>
                      <a:pt x="18271" y="13539"/>
                    </a:cubicBezTo>
                    <a:cubicBezTo>
                      <a:pt x="18003" y="13375"/>
                      <a:pt x="17745" y="13204"/>
                      <a:pt x="17495" y="13027"/>
                    </a:cubicBezTo>
                    <a:cubicBezTo>
                      <a:pt x="17264" y="12862"/>
                      <a:pt x="17035" y="12690"/>
                      <a:pt x="16785" y="12597"/>
                    </a:cubicBezTo>
                    <a:cubicBezTo>
                      <a:pt x="16368" y="12443"/>
                      <a:pt x="15905" y="12508"/>
                      <a:pt x="15521" y="12836"/>
                    </a:cubicBezTo>
                    <a:cubicBezTo>
                      <a:pt x="15219" y="13093"/>
                      <a:pt x="15015" y="13476"/>
                      <a:pt x="14886" y="13887"/>
                    </a:cubicBezTo>
                    <a:cubicBezTo>
                      <a:pt x="14743" y="14344"/>
                      <a:pt x="14689" y="14850"/>
                      <a:pt x="14743" y="15362"/>
                    </a:cubicBezTo>
                    <a:lnTo>
                      <a:pt x="15381" y="21571"/>
                    </a:lnTo>
                    <a:lnTo>
                      <a:pt x="7502" y="21086"/>
                    </a:lnTo>
                    <a:cubicBezTo>
                      <a:pt x="7111" y="20411"/>
                      <a:pt x="6769" y="19690"/>
                      <a:pt x="6481" y="18934"/>
                    </a:cubicBezTo>
                    <a:cubicBezTo>
                      <a:pt x="6130" y="18010"/>
                      <a:pt x="5862" y="17039"/>
                      <a:pt x="5681" y="16038"/>
                    </a:cubicBezTo>
                    <a:cubicBezTo>
                      <a:pt x="5501" y="15157"/>
                      <a:pt x="5192" y="14328"/>
                      <a:pt x="4772" y="13596"/>
                    </a:cubicBezTo>
                    <a:cubicBezTo>
                      <a:pt x="4534" y="13180"/>
                      <a:pt x="4261" y="12799"/>
                      <a:pt x="3990" y="12418"/>
                    </a:cubicBezTo>
                    <a:cubicBezTo>
                      <a:pt x="3744" y="12074"/>
                      <a:pt x="3500" y="11728"/>
                      <a:pt x="3256" y="11381"/>
                    </a:cubicBezTo>
                    <a:cubicBezTo>
                      <a:pt x="2270" y="9728"/>
                      <a:pt x="1486" y="7891"/>
                      <a:pt x="930" y="5932"/>
                    </a:cubicBezTo>
                    <a:cubicBezTo>
                      <a:pt x="417" y="4125"/>
                      <a:pt x="104" y="2234"/>
                      <a:pt x="0" y="314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8" name="îṥḻîḋè">
                <a:extLst>
                  <a:ext uri="{FF2B5EF4-FFF2-40B4-BE49-F238E27FC236}">
                    <a16:creationId xmlns:a16="http://schemas.microsoft.com/office/drawing/2014/main" id="{79D2DADE-040F-4019-98BF-831D9FAAF5AA}"/>
                  </a:ext>
                </a:extLst>
              </p:cNvPr>
              <p:cNvSpPr/>
              <p:nvPr/>
            </p:nvSpPr>
            <p:spPr>
              <a:xfrm>
                <a:off x="4375225" y="3407197"/>
                <a:ext cx="1166487" cy="1554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9" h="21444" extrusionOk="0">
                    <a:moveTo>
                      <a:pt x="1113" y="5524"/>
                    </a:moveTo>
                    <a:lnTo>
                      <a:pt x="50" y="9863"/>
                    </a:lnTo>
                    <a:cubicBezTo>
                      <a:pt x="-31" y="10120"/>
                      <a:pt x="-12" y="10380"/>
                      <a:pt x="91" y="10618"/>
                    </a:cubicBezTo>
                    <a:cubicBezTo>
                      <a:pt x="181" y="10828"/>
                      <a:pt x="339" y="11028"/>
                      <a:pt x="597" y="11160"/>
                    </a:cubicBezTo>
                    <a:cubicBezTo>
                      <a:pt x="871" y="11300"/>
                      <a:pt x="1200" y="11335"/>
                      <a:pt x="1514" y="11318"/>
                    </a:cubicBezTo>
                    <a:cubicBezTo>
                      <a:pt x="1872" y="11299"/>
                      <a:pt x="2227" y="11212"/>
                      <a:pt x="2541" y="11055"/>
                    </a:cubicBezTo>
                    <a:cubicBezTo>
                      <a:pt x="3686" y="10503"/>
                      <a:pt x="5126" y="10420"/>
                      <a:pt x="6371" y="10834"/>
                    </a:cubicBezTo>
                    <a:cubicBezTo>
                      <a:pt x="7680" y="11269"/>
                      <a:pt x="8582" y="12188"/>
                      <a:pt x="8744" y="13250"/>
                    </a:cubicBezTo>
                    <a:cubicBezTo>
                      <a:pt x="8916" y="14139"/>
                      <a:pt x="8522" y="15036"/>
                      <a:pt x="7680" y="15677"/>
                    </a:cubicBezTo>
                    <a:cubicBezTo>
                      <a:pt x="6641" y="16468"/>
                      <a:pt x="5093" y="16754"/>
                      <a:pt x="3679" y="16417"/>
                    </a:cubicBezTo>
                    <a:cubicBezTo>
                      <a:pt x="3315" y="16281"/>
                      <a:pt x="2953" y="16159"/>
                      <a:pt x="2587" y="16051"/>
                    </a:cubicBezTo>
                    <a:cubicBezTo>
                      <a:pt x="2030" y="15886"/>
                      <a:pt x="1394" y="15743"/>
                      <a:pt x="844" y="15975"/>
                    </a:cubicBezTo>
                    <a:cubicBezTo>
                      <a:pt x="546" y="16101"/>
                      <a:pt x="357" y="16313"/>
                      <a:pt x="245" y="16537"/>
                    </a:cubicBezTo>
                    <a:cubicBezTo>
                      <a:pt x="126" y="16776"/>
                      <a:pt x="90" y="17041"/>
                      <a:pt x="158" y="17308"/>
                    </a:cubicBezTo>
                    <a:lnTo>
                      <a:pt x="958" y="21444"/>
                    </a:lnTo>
                    <a:lnTo>
                      <a:pt x="11789" y="21421"/>
                    </a:lnTo>
                    <a:cubicBezTo>
                      <a:pt x="12290" y="21042"/>
                      <a:pt x="12711" y="20608"/>
                      <a:pt x="13035" y="20134"/>
                    </a:cubicBezTo>
                    <a:cubicBezTo>
                      <a:pt x="13378" y="19631"/>
                      <a:pt x="13609" y="19089"/>
                      <a:pt x="13717" y="18531"/>
                    </a:cubicBezTo>
                    <a:cubicBezTo>
                      <a:pt x="13955" y="17950"/>
                      <a:pt x="14289" y="17393"/>
                      <a:pt x="14713" y="16875"/>
                    </a:cubicBezTo>
                    <a:cubicBezTo>
                      <a:pt x="15148" y="16342"/>
                      <a:pt x="15674" y="15854"/>
                      <a:pt x="16276" y="15422"/>
                    </a:cubicBezTo>
                    <a:cubicBezTo>
                      <a:pt x="17987" y="14068"/>
                      <a:pt x="19334" y="12481"/>
                      <a:pt x="20243" y="10747"/>
                    </a:cubicBezTo>
                    <a:cubicBezTo>
                      <a:pt x="21043" y="9221"/>
                      <a:pt x="21492" y="7605"/>
                      <a:pt x="21569" y="5967"/>
                    </a:cubicBezTo>
                    <a:lnTo>
                      <a:pt x="18132" y="6285"/>
                    </a:lnTo>
                    <a:cubicBezTo>
                      <a:pt x="17862" y="6304"/>
                      <a:pt x="17593" y="6301"/>
                      <a:pt x="17330" y="6276"/>
                    </a:cubicBezTo>
                    <a:cubicBezTo>
                      <a:pt x="16700" y="6215"/>
                      <a:pt x="16071" y="6026"/>
                      <a:pt x="15700" y="5619"/>
                    </a:cubicBezTo>
                    <a:cubicBezTo>
                      <a:pt x="15375" y="5263"/>
                      <a:pt x="15332" y="4804"/>
                      <a:pt x="15590" y="4419"/>
                    </a:cubicBezTo>
                    <a:cubicBezTo>
                      <a:pt x="17038" y="3297"/>
                      <a:pt x="16870" y="1489"/>
                      <a:pt x="15230" y="526"/>
                    </a:cubicBezTo>
                    <a:cubicBezTo>
                      <a:pt x="14280" y="-32"/>
                      <a:pt x="12998" y="-156"/>
                      <a:pt x="11889" y="202"/>
                    </a:cubicBezTo>
                    <a:cubicBezTo>
                      <a:pt x="11204" y="429"/>
                      <a:pt x="10647" y="828"/>
                      <a:pt x="10317" y="1330"/>
                    </a:cubicBezTo>
                    <a:cubicBezTo>
                      <a:pt x="9996" y="1818"/>
                      <a:pt x="9907" y="2356"/>
                      <a:pt x="9979" y="2877"/>
                    </a:cubicBezTo>
                    <a:cubicBezTo>
                      <a:pt x="10052" y="3399"/>
                      <a:pt x="10288" y="3911"/>
                      <a:pt x="10686" y="4368"/>
                    </a:cubicBezTo>
                    <a:cubicBezTo>
                      <a:pt x="10959" y="4864"/>
                      <a:pt x="10859" y="5430"/>
                      <a:pt x="10422" y="5855"/>
                    </a:cubicBezTo>
                    <a:cubicBezTo>
                      <a:pt x="9948" y="6318"/>
                      <a:pt x="9161" y="6537"/>
                      <a:pt x="8396" y="6420"/>
                    </a:cubicBezTo>
                    <a:lnTo>
                      <a:pt x="1113" y="5524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9" name="iṥ1îḍé">
                <a:extLst>
                  <a:ext uri="{FF2B5EF4-FFF2-40B4-BE49-F238E27FC236}">
                    <a16:creationId xmlns:a16="http://schemas.microsoft.com/office/drawing/2014/main" id="{417FE46F-8DAF-4D70-85F6-EEFC46997C0F}"/>
                  </a:ext>
                </a:extLst>
              </p:cNvPr>
              <p:cNvSpPr/>
              <p:nvPr/>
            </p:nvSpPr>
            <p:spPr>
              <a:xfrm>
                <a:off x="4228051" y="5991500"/>
                <a:ext cx="407295" cy="116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8" extrusionOk="0">
                    <a:moveTo>
                      <a:pt x="0" y="102"/>
                    </a:moveTo>
                    <a:lnTo>
                      <a:pt x="2875" y="16209"/>
                    </a:lnTo>
                    <a:cubicBezTo>
                      <a:pt x="5436" y="19804"/>
                      <a:pt x="8177" y="21600"/>
                      <a:pt x="10940" y="21494"/>
                    </a:cubicBezTo>
                    <a:cubicBezTo>
                      <a:pt x="13546" y="21393"/>
                      <a:pt x="16123" y="19601"/>
                      <a:pt x="18539" y="16209"/>
                    </a:cubicBezTo>
                    <a:lnTo>
                      <a:pt x="21600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5612"/>
                <a:endParaRPr>
                  <a:solidFill>
                    <a:srgbClr val="070707"/>
                  </a:solidFill>
                </a:endParaRPr>
              </a:p>
            </p:txBody>
          </p:sp>
          <p:sp>
            <p:nvSpPr>
              <p:cNvPr id="40" name="ïṡľïḓé">
                <a:extLst>
                  <a:ext uri="{FF2B5EF4-FFF2-40B4-BE49-F238E27FC236}">
                    <a16:creationId xmlns:a16="http://schemas.microsoft.com/office/drawing/2014/main" id="{C5EA8BEF-7DB3-4EE6-92ED-DC5556933BF0}"/>
                  </a:ext>
                </a:extLst>
              </p:cNvPr>
              <p:cNvSpPr/>
              <p:nvPr/>
            </p:nvSpPr>
            <p:spPr>
              <a:xfrm>
                <a:off x="3855467" y="4940379"/>
                <a:ext cx="591994" cy="249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4909" y="21584"/>
                    </a:lnTo>
                    <a:cubicBezTo>
                      <a:pt x="3985" y="20289"/>
                      <a:pt x="3089" y="18888"/>
                      <a:pt x="2222" y="17386"/>
                    </a:cubicBezTo>
                    <a:cubicBezTo>
                      <a:pt x="1456" y="16058"/>
                      <a:pt x="715" y="14653"/>
                      <a:pt x="0" y="13173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1" name="ïsļïḋé">
                <a:extLst>
                  <a:ext uri="{FF2B5EF4-FFF2-40B4-BE49-F238E27FC236}">
                    <a16:creationId xmlns:a16="http://schemas.microsoft.com/office/drawing/2014/main" id="{FB0B9B65-364E-4D33-88EE-429E8D62EAAB}"/>
                  </a:ext>
                </a:extLst>
              </p:cNvPr>
              <p:cNvSpPr/>
              <p:nvPr/>
            </p:nvSpPr>
            <p:spPr>
              <a:xfrm>
                <a:off x="4438857" y="4940379"/>
                <a:ext cx="589498" cy="249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9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6691" y="21584"/>
                    </a:lnTo>
                    <a:cubicBezTo>
                      <a:pt x="17615" y="20289"/>
                      <a:pt x="18511" y="18888"/>
                      <a:pt x="19378" y="17386"/>
                    </a:cubicBezTo>
                    <a:cubicBezTo>
                      <a:pt x="20144" y="16058"/>
                      <a:pt x="20885" y="14653"/>
                      <a:pt x="21600" y="13173"/>
                    </a:cubicBezTo>
                    <a:lnTo>
                      <a:pt x="2149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2" name="işḷiďé">
                <a:extLst>
                  <a:ext uri="{FF2B5EF4-FFF2-40B4-BE49-F238E27FC236}">
                    <a16:creationId xmlns:a16="http://schemas.microsoft.com/office/drawing/2014/main" id="{DFAE287B-B40D-42A4-A883-D44D9964C7F0}"/>
                  </a:ext>
                </a:extLst>
              </p:cNvPr>
              <p:cNvSpPr/>
              <p:nvPr/>
            </p:nvSpPr>
            <p:spPr>
              <a:xfrm>
                <a:off x="3854333" y="4937877"/>
                <a:ext cx="1172956" cy="7231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2400"/>
                </a:pPr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B5403A9B-D5DA-4741-8D30-F84881E25210}"/>
                  </a:ext>
                </a:extLst>
              </p:cNvPr>
              <p:cNvSpPr/>
              <p:nvPr/>
            </p:nvSpPr>
            <p:spPr>
              <a:xfrm rot="21245215">
                <a:off x="4069053" y="5371263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4" name="ïṡļïdê">
                <a:extLst>
                  <a:ext uri="{FF2B5EF4-FFF2-40B4-BE49-F238E27FC236}">
                    <a16:creationId xmlns:a16="http://schemas.microsoft.com/office/drawing/2014/main" id="{E2B889AC-5613-4E99-8132-7C8A68A2FD30}"/>
                  </a:ext>
                </a:extLst>
              </p:cNvPr>
              <p:cNvSpPr/>
              <p:nvPr/>
            </p:nvSpPr>
            <p:spPr>
              <a:xfrm rot="21245215">
                <a:off x="4069053" y="5493885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5" name="iśľîḍè">
                <a:extLst>
                  <a:ext uri="{FF2B5EF4-FFF2-40B4-BE49-F238E27FC236}">
                    <a16:creationId xmlns:a16="http://schemas.microsoft.com/office/drawing/2014/main" id="{BC7C53CA-6173-47F2-9140-637267FBCC88}"/>
                  </a:ext>
                </a:extLst>
              </p:cNvPr>
              <p:cNvSpPr/>
              <p:nvPr/>
            </p:nvSpPr>
            <p:spPr>
              <a:xfrm rot="21245215">
                <a:off x="4069053" y="5616505"/>
                <a:ext cx="719279" cy="72311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6" name="ïṧľíḑè">
                <a:extLst>
                  <a:ext uri="{FF2B5EF4-FFF2-40B4-BE49-F238E27FC236}">
                    <a16:creationId xmlns:a16="http://schemas.microsoft.com/office/drawing/2014/main" id="{DB71EF5D-47D8-40CD-A776-0CF3AE1E54B3}"/>
                  </a:ext>
                </a:extLst>
              </p:cNvPr>
              <p:cNvSpPr/>
              <p:nvPr/>
            </p:nvSpPr>
            <p:spPr>
              <a:xfrm rot="21245215">
                <a:off x="4069053" y="5739127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</p:grpSp>
        <p:grpSp>
          <p:nvGrpSpPr>
            <p:cNvPr id="7" name="îŝliḓe">
              <a:extLst>
                <a:ext uri="{FF2B5EF4-FFF2-40B4-BE49-F238E27FC236}">
                  <a16:creationId xmlns:a16="http://schemas.microsoft.com/office/drawing/2014/main" id="{BFD926E6-36C4-4049-82BC-7B55E2FF68F7}"/>
                </a:ext>
              </a:extLst>
            </p:cNvPr>
            <p:cNvGrpSpPr/>
            <p:nvPr/>
          </p:nvGrpSpPr>
          <p:grpSpPr>
            <a:xfrm>
              <a:off x="687280" y="1130300"/>
              <a:ext cx="3791329" cy="1998194"/>
              <a:chOff x="687278" y="2398652"/>
              <a:chExt cx="3524773" cy="1998194"/>
            </a:xfrm>
          </p:grpSpPr>
          <p:sp>
            <p:nvSpPr>
              <p:cNvPr id="29" name="ïṣľíḍè">
                <a:extLst>
                  <a:ext uri="{FF2B5EF4-FFF2-40B4-BE49-F238E27FC236}">
                    <a16:creationId xmlns:a16="http://schemas.microsoft.com/office/drawing/2014/main" id="{434C6171-9B90-41EC-B4A7-716BFFBF7F7B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556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流体中主要需要考虑水流的阻碍效应。</a:t>
                </a:r>
                <a:endParaRPr lang="en-US" altLang="zh-CN" sz="1100" dirty="0"/>
              </a:p>
            </p:txBody>
          </p:sp>
          <p:sp>
            <p:nvSpPr>
              <p:cNvPr id="30" name="îşḷíḍè">
                <a:extLst>
                  <a:ext uri="{FF2B5EF4-FFF2-40B4-BE49-F238E27FC236}">
                    <a16:creationId xmlns:a16="http://schemas.microsoft.com/office/drawing/2014/main" id="{93944CB8-7F8E-4026-8F3F-242B1C143E0C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流体中小颗粒的运动轨迹</a:t>
                </a:r>
                <a:endParaRPr lang="en-US" altLang="zh-CN" sz="2400" b="1" dirty="0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CCE6317-89CF-44B9-A114-B07FF582ABDF}"/>
                </a:ext>
              </a:extLst>
            </p:cNvPr>
            <p:cNvCxnSpPr/>
            <p:nvPr/>
          </p:nvCxnSpPr>
          <p:spPr>
            <a:xfrm flipH="1">
              <a:off x="687280" y="2979000"/>
              <a:ext cx="34737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ṡľiḋê">
              <a:extLst>
                <a:ext uri="{FF2B5EF4-FFF2-40B4-BE49-F238E27FC236}">
                  <a16:creationId xmlns:a16="http://schemas.microsoft.com/office/drawing/2014/main" id="{B54FEBD5-6164-4946-9C7F-5CE057293A10}"/>
                </a:ext>
              </a:extLst>
            </p:cNvPr>
            <p:cNvGrpSpPr/>
            <p:nvPr/>
          </p:nvGrpSpPr>
          <p:grpSpPr>
            <a:xfrm>
              <a:off x="7727643" y="1130300"/>
              <a:ext cx="3791257" cy="1493791"/>
              <a:chOff x="7727643" y="1274400"/>
              <a:chExt cx="3791257" cy="1493791"/>
            </a:xfrm>
          </p:grpSpPr>
          <p:sp>
            <p:nvSpPr>
              <p:cNvPr id="24" name="îṧlïďè">
                <a:extLst>
                  <a:ext uri="{FF2B5EF4-FFF2-40B4-BE49-F238E27FC236}">
                    <a16:creationId xmlns:a16="http://schemas.microsoft.com/office/drawing/2014/main" id="{A302ED24-721C-41D3-8860-AF47A508E418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2992901" cy="1102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需要模拟水下气泡随机而均匀向上冒的过程。由于水流阻力作用，会很快达到动态受力平衡，只在</a:t>
                </a:r>
                <a:r>
                  <a:rPr lang="en-US" altLang="zh-CN" sz="1100" dirty="0"/>
                  <a:t>y</a:t>
                </a:r>
                <a:r>
                  <a:rPr lang="zh-CN" altLang="en-US" sz="1100" dirty="0"/>
                  <a:t>轴有速度。水泡应该随着高度减低变大</a:t>
                </a:r>
                <a:endParaRPr lang="en-US" altLang="zh-CN" sz="1100" dirty="0"/>
              </a:p>
            </p:txBody>
          </p:sp>
          <p:sp>
            <p:nvSpPr>
              <p:cNvPr id="25" name="isḻïḓê">
                <a:extLst>
                  <a:ext uri="{FF2B5EF4-FFF2-40B4-BE49-F238E27FC236}">
                    <a16:creationId xmlns:a16="http://schemas.microsoft.com/office/drawing/2014/main" id="{60993E61-8AC9-4677-850E-6D76446389BE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01.</a:t>
                </a:r>
                <a:r>
                  <a:rPr lang="zh-CN" altLang="en-US" sz="1800" b="1" dirty="0"/>
                  <a:t>气泡</a:t>
                </a:r>
                <a:endParaRPr lang="en-US" altLang="zh-CN" sz="1800" b="1" dirty="0"/>
              </a:p>
            </p:txBody>
          </p:sp>
          <p:grpSp>
            <p:nvGrpSpPr>
              <p:cNvPr id="26" name="iśļíḍè">
                <a:extLst>
                  <a:ext uri="{FF2B5EF4-FFF2-40B4-BE49-F238E27FC236}">
                    <a16:creationId xmlns:a16="http://schemas.microsoft.com/office/drawing/2014/main" id="{F27783C7-E4F2-47A0-8FD0-AFEA1547477E}"/>
                  </a:ext>
                </a:extLst>
              </p:cNvPr>
              <p:cNvGrpSpPr/>
              <p:nvPr/>
            </p:nvGrpSpPr>
            <p:grpSpPr>
              <a:xfrm>
                <a:off x="7727643" y="1418547"/>
                <a:ext cx="549582" cy="550695"/>
                <a:chOff x="8360818" y="1492335"/>
                <a:chExt cx="907008" cy="908846"/>
              </a:xfrm>
            </p:grpSpPr>
            <p:sp>
              <p:nvSpPr>
                <p:cNvPr id="27" name="iṥļîḋe">
                  <a:extLst>
                    <a:ext uri="{FF2B5EF4-FFF2-40B4-BE49-F238E27FC236}">
                      <a16:creationId xmlns:a16="http://schemas.microsoft.com/office/drawing/2014/main" id="{D629FC5A-AB24-41CC-A2D1-4360B7D10D29}"/>
                    </a:ext>
                  </a:extLst>
                </p:cNvPr>
                <p:cNvSpPr/>
                <p:nvPr/>
              </p:nvSpPr>
              <p:spPr bwMode="auto">
                <a:xfrm>
                  <a:off x="8360818" y="1492335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iṧľîḋé">
                  <a:extLst>
                    <a:ext uri="{FF2B5EF4-FFF2-40B4-BE49-F238E27FC236}">
                      <a16:creationId xmlns:a16="http://schemas.microsoft.com/office/drawing/2014/main" id="{E4477A83-1FB3-4615-A0EE-BB7A8ABBCF0E}"/>
                    </a:ext>
                  </a:extLst>
                </p:cNvPr>
                <p:cNvSpPr/>
                <p:nvPr/>
              </p:nvSpPr>
              <p:spPr bwMode="auto">
                <a:xfrm>
                  <a:off x="8579892" y="1713201"/>
                  <a:ext cx="468858" cy="467114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îṣļîḍê">
              <a:extLst>
                <a:ext uri="{FF2B5EF4-FFF2-40B4-BE49-F238E27FC236}">
                  <a16:creationId xmlns:a16="http://schemas.microsoft.com/office/drawing/2014/main" id="{D2886852-CDAE-4A3A-AFF4-709E10494CE3}"/>
                </a:ext>
              </a:extLst>
            </p:cNvPr>
            <p:cNvGrpSpPr/>
            <p:nvPr/>
          </p:nvGrpSpPr>
          <p:grpSpPr>
            <a:xfrm>
              <a:off x="7727643" y="2984759"/>
              <a:ext cx="3791257" cy="1307583"/>
              <a:chOff x="7727643" y="1274400"/>
              <a:chExt cx="3791257" cy="1307583"/>
            </a:xfrm>
          </p:grpSpPr>
          <p:sp>
            <p:nvSpPr>
              <p:cNvPr id="19" name="iṩḻíḋe">
                <a:extLst>
                  <a:ext uri="{FF2B5EF4-FFF2-40B4-BE49-F238E27FC236}">
                    <a16:creationId xmlns:a16="http://schemas.microsoft.com/office/drawing/2014/main" id="{D8487659-29D3-44A2-A419-374A45D927E4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岩浆需要有一个喷发效果，而不是均匀发射。岩浆应该只有向上的初始速度。应该由红变黑</a:t>
                </a:r>
                <a:endParaRPr lang="en-US" altLang="zh-CN" sz="1100" dirty="0"/>
              </a:p>
            </p:txBody>
          </p:sp>
          <p:sp>
            <p:nvSpPr>
              <p:cNvPr id="20" name="iṣḷidé">
                <a:extLst>
                  <a:ext uri="{FF2B5EF4-FFF2-40B4-BE49-F238E27FC236}">
                    <a16:creationId xmlns:a16="http://schemas.microsoft.com/office/drawing/2014/main" id="{74762020-2096-44EB-A4D3-D972FF7416C8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02.</a:t>
                </a:r>
                <a:r>
                  <a:rPr lang="zh-CN" altLang="en-US" sz="1800" b="1" dirty="0"/>
                  <a:t>喷发的岩浆</a:t>
                </a:r>
                <a:endParaRPr lang="en-US" altLang="zh-CN" sz="1800" b="1" dirty="0"/>
              </a:p>
            </p:txBody>
          </p:sp>
          <p:grpSp>
            <p:nvGrpSpPr>
              <p:cNvPr id="21" name="íṣļíḑê">
                <a:extLst>
                  <a:ext uri="{FF2B5EF4-FFF2-40B4-BE49-F238E27FC236}">
                    <a16:creationId xmlns:a16="http://schemas.microsoft.com/office/drawing/2014/main" id="{A4B2DEDF-279B-4625-B00E-978224D4BE94}"/>
                  </a:ext>
                </a:extLst>
              </p:cNvPr>
              <p:cNvGrpSpPr/>
              <p:nvPr/>
            </p:nvGrpSpPr>
            <p:grpSpPr>
              <a:xfrm>
                <a:off x="7727643" y="1418547"/>
                <a:ext cx="549582" cy="550695"/>
                <a:chOff x="8360818" y="1492335"/>
                <a:chExt cx="907008" cy="908846"/>
              </a:xfrm>
            </p:grpSpPr>
            <p:sp>
              <p:nvSpPr>
                <p:cNvPr id="22" name="iSḷïḋè">
                  <a:extLst>
                    <a:ext uri="{FF2B5EF4-FFF2-40B4-BE49-F238E27FC236}">
                      <a16:creationId xmlns:a16="http://schemas.microsoft.com/office/drawing/2014/main" id="{B17A71FA-4FEF-4521-9C17-A87FF7ACB5ED}"/>
                    </a:ext>
                  </a:extLst>
                </p:cNvPr>
                <p:cNvSpPr/>
                <p:nvPr/>
              </p:nvSpPr>
              <p:spPr bwMode="auto">
                <a:xfrm>
                  <a:off x="8360818" y="1492335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</a:pPr>
                  <a:endParaRPr lang="zh-CN" altLang="en-US" sz="1700"/>
                </a:p>
              </p:txBody>
            </p:sp>
            <p:sp>
              <p:nvSpPr>
                <p:cNvPr id="23" name="í$ḷîdê">
                  <a:extLst>
                    <a:ext uri="{FF2B5EF4-FFF2-40B4-BE49-F238E27FC236}">
                      <a16:creationId xmlns:a16="http://schemas.microsoft.com/office/drawing/2014/main" id="{B69AF623-F920-4680-B79D-1F8362C7F32E}"/>
                    </a:ext>
                  </a:extLst>
                </p:cNvPr>
                <p:cNvSpPr/>
                <p:nvPr/>
              </p:nvSpPr>
              <p:spPr bwMode="auto">
                <a:xfrm>
                  <a:off x="8579892" y="1713201"/>
                  <a:ext cx="468858" cy="467114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" name="iṧḻîdê">
              <a:extLst>
                <a:ext uri="{FF2B5EF4-FFF2-40B4-BE49-F238E27FC236}">
                  <a16:creationId xmlns:a16="http://schemas.microsoft.com/office/drawing/2014/main" id="{E1DBAAD0-6E7E-4116-9B70-6EADE382EF7C}"/>
                </a:ext>
              </a:extLst>
            </p:cNvPr>
            <p:cNvGrpSpPr/>
            <p:nvPr/>
          </p:nvGrpSpPr>
          <p:grpSpPr>
            <a:xfrm>
              <a:off x="7727643" y="4839217"/>
              <a:ext cx="3791257" cy="1307583"/>
              <a:chOff x="7727643" y="1274400"/>
              <a:chExt cx="3791257" cy="1307583"/>
            </a:xfrm>
          </p:grpSpPr>
          <p:sp>
            <p:nvSpPr>
              <p:cNvPr id="14" name="îsļîḋé">
                <a:extLst>
                  <a:ext uri="{FF2B5EF4-FFF2-40B4-BE49-F238E27FC236}">
                    <a16:creationId xmlns:a16="http://schemas.microsoft.com/office/drawing/2014/main" id="{4FF1C76A-717F-4FA2-8F48-2054F1C574B3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浮游生物应该是类似布尔运动，速度几乎不会发生改变。</a:t>
                </a:r>
                <a:endParaRPr lang="en-US" altLang="zh-CN" sz="1100" dirty="0"/>
              </a:p>
            </p:txBody>
          </p:sp>
          <p:sp>
            <p:nvSpPr>
              <p:cNvPr id="15" name="ïSļîḑé">
                <a:extLst>
                  <a:ext uri="{FF2B5EF4-FFF2-40B4-BE49-F238E27FC236}">
                    <a16:creationId xmlns:a16="http://schemas.microsoft.com/office/drawing/2014/main" id="{2AF37FE4-5932-4021-84AD-671494E5BAD2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03.</a:t>
                </a:r>
                <a:r>
                  <a:rPr lang="zh-CN" altLang="en-US" sz="1800" b="1" dirty="0"/>
                  <a:t>浮游生物</a:t>
                </a:r>
                <a:endParaRPr lang="en-US" altLang="zh-CN" sz="1800" b="1" dirty="0"/>
              </a:p>
            </p:txBody>
          </p:sp>
          <p:grpSp>
            <p:nvGrpSpPr>
              <p:cNvPr id="16" name="iṥ1ïḋe">
                <a:extLst>
                  <a:ext uri="{FF2B5EF4-FFF2-40B4-BE49-F238E27FC236}">
                    <a16:creationId xmlns:a16="http://schemas.microsoft.com/office/drawing/2014/main" id="{D25F63E2-FB53-4764-86EB-9105D2217142}"/>
                  </a:ext>
                </a:extLst>
              </p:cNvPr>
              <p:cNvGrpSpPr/>
              <p:nvPr/>
            </p:nvGrpSpPr>
            <p:grpSpPr>
              <a:xfrm>
                <a:off x="7727643" y="1418547"/>
                <a:ext cx="549582" cy="550695"/>
                <a:chOff x="8360818" y="1492335"/>
                <a:chExt cx="907008" cy="908846"/>
              </a:xfrm>
            </p:grpSpPr>
            <p:sp>
              <p:nvSpPr>
                <p:cNvPr id="17" name="îṧḻïḑe">
                  <a:extLst>
                    <a:ext uri="{FF2B5EF4-FFF2-40B4-BE49-F238E27FC236}">
                      <a16:creationId xmlns:a16="http://schemas.microsoft.com/office/drawing/2014/main" id="{EE8A17D5-CF34-4D02-AFB2-CFB9A6D3541C}"/>
                    </a:ext>
                  </a:extLst>
                </p:cNvPr>
                <p:cNvSpPr/>
                <p:nvPr/>
              </p:nvSpPr>
              <p:spPr bwMode="auto">
                <a:xfrm>
                  <a:off x="8360818" y="1492335"/>
                  <a:ext cx="907008" cy="908846"/>
                </a:xfrm>
                <a:prstGeom prst="ellipse">
                  <a:avLst/>
                </a:prstGeom>
                <a:solidFill>
                  <a:schemeClr val="accent1"/>
                </a:solidFill>
                <a:ln w="57150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i$ļiḑe">
                  <a:extLst>
                    <a:ext uri="{FF2B5EF4-FFF2-40B4-BE49-F238E27FC236}">
                      <a16:creationId xmlns:a16="http://schemas.microsoft.com/office/drawing/2014/main" id="{36F3CFF0-B3B7-45EE-91AB-E1866FE46200}"/>
                    </a:ext>
                  </a:extLst>
                </p:cNvPr>
                <p:cNvSpPr/>
                <p:nvPr/>
              </p:nvSpPr>
              <p:spPr bwMode="auto">
                <a:xfrm>
                  <a:off x="8579892" y="1713201"/>
                  <a:ext cx="468858" cy="467114"/>
                </a:xfrm>
                <a:custGeom>
                  <a:avLst/>
                  <a:gdLst>
                    <a:gd name="connsiteX0" fmla="*/ 0 w 607639"/>
                    <a:gd name="connsiteY0" fmla="*/ 547235 h 605381"/>
                    <a:gd name="connsiteX1" fmla="*/ 23853 w 607639"/>
                    <a:gd name="connsiteY1" fmla="*/ 547235 h 605381"/>
                    <a:gd name="connsiteX2" fmla="*/ 36136 w 607639"/>
                    <a:gd name="connsiteY2" fmla="*/ 547235 h 605381"/>
                    <a:gd name="connsiteX3" fmla="*/ 190916 w 607639"/>
                    <a:gd name="connsiteY3" fmla="*/ 547235 h 605381"/>
                    <a:gd name="connsiteX4" fmla="*/ 212990 w 607639"/>
                    <a:gd name="connsiteY4" fmla="*/ 547235 h 605381"/>
                    <a:gd name="connsiteX5" fmla="*/ 394560 w 607639"/>
                    <a:gd name="connsiteY5" fmla="*/ 547235 h 605381"/>
                    <a:gd name="connsiteX6" fmla="*/ 416634 w 607639"/>
                    <a:gd name="connsiteY6" fmla="*/ 547235 h 605381"/>
                    <a:gd name="connsiteX7" fmla="*/ 571503 w 607639"/>
                    <a:gd name="connsiteY7" fmla="*/ 547235 h 605381"/>
                    <a:gd name="connsiteX8" fmla="*/ 583786 w 607639"/>
                    <a:gd name="connsiteY8" fmla="*/ 547235 h 605381"/>
                    <a:gd name="connsiteX9" fmla="*/ 607639 w 607639"/>
                    <a:gd name="connsiteY9" fmla="*/ 547235 h 605381"/>
                    <a:gd name="connsiteX10" fmla="*/ 607639 w 607639"/>
                    <a:gd name="connsiteY10" fmla="*/ 605381 h 605381"/>
                    <a:gd name="connsiteX11" fmla="*/ 0 w 607639"/>
                    <a:gd name="connsiteY11" fmla="*/ 605381 h 605381"/>
                    <a:gd name="connsiteX12" fmla="*/ 321849 w 607639"/>
                    <a:gd name="connsiteY12" fmla="*/ 269278 h 605381"/>
                    <a:gd name="connsiteX13" fmla="*/ 394531 w 607639"/>
                    <a:gd name="connsiteY13" fmla="*/ 269278 h 605381"/>
                    <a:gd name="connsiteX14" fmla="*/ 394531 w 607639"/>
                    <a:gd name="connsiteY14" fmla="*/ 511247 h 605381"/>
                    <a:gd name="connsiteX15" fmla="*/ 358501 w 607639"/>
                    <a:gd name="connsiteY15" fmla="*/ 511247 h 605381"/>
                    <a:gd name="connsiteX16" fmla="*/ 321849 w 607639"/>
                    <a:gd name="connsiteY16" fmla="*/ 511247 h 605381"/>
                    <a:gd name="connsiteX17" fmla="*/ 212966 w 607639"/>
                    <a:gd name="connsiteY17" fmla="*/ 269278 h 605381"/>
                    <a:gd name="connsiteX18" fmla="*/ 285790 w 607639"/>
                    <a:gd name="connsiteY18" fmla="*/ 269278 h 605381"/>
                    <a:gd name="connsiteX19" fmla="*/ 285790 w 607639"/>
                    <a:gd name="connsiteY19" fmla="*/ 511247 h 605381"/>
                    <a:gd name="connsiteX20" fmla="*/ 249111 w 607639"/>
                    <a:gd name="connsiteY20" fmla="*/ 511247 h 605381"/>
                    <a:gd name="connsiteX21" fmla="*/ 212966 w 607639"/>
                    <a:gd name="connsiteY21" fmla="*/ 511247 h 605381"/>
                    <a:gd name="connsiteX22" fmla="*/ 446972 w 607639"/>
                    <a:gd name="connsiteY22" fmla="*/ 242181 h 605381"/>
                    <a:gd name="connsiteX23" fmla="*/ 553523 w 607639"/>
                    <a:gd name="connsiteY23" fmla="*/ 242181 h 605381"/>
                    <a:gd name="connsiteX24" fmla="*/ 553523 w 607639"/>
                    <a:gd name="connsiteY24" fmla="*/ 453133 h 605381"/>
                    <a:gd name="connsiteX25" fmla="*/ 583788 w 607639"/>
                    <a:gd name="connsiteY25" fmla="*/ 453133 h 605381"/>
                    <a:gd name="connsiteX26" fmla="*/ 583788 w 607639"/>
                    <a:gd name="connsiteY26" fmla="*/ 511247 h 605381"/>
                    <a:gd name="connsiteX27" fmla="*/ 547648 w 607639"/>
                    <a:gd name="connsiteY27" fmla="*/ 511247 h 605381"/>
                    <a:gd name="connsiteX28" fmla="*/ 452758 w 607639"/>
                    <a:gd name="connsiteY28" fmla="*/ 511247 h 605381"/>
                    <a:gd name="connsiteX29" fmla="*/ 416618 w 607639"/>
                    <a:gd name="connsiteY29" fmla="*/ 511247 h 605381"/>
                    <a:gd name="connsiteX30" fmla="*/ 416618 w 607639"/>
                    <a:gd name="connsiteY30" fmla="*/ 453133 h 605381"/>
                    <a:gd name="connsiteX31" fmla="*/ 446972 w 607639"/>
                    <a:gd name="connsiteY31" fmla="*/ 453133 h 605381"/>
                    <a:gd name="connsiteX32" fmla="*/ 54106 w 607639"/>
                    <a:gd name="connsiteY32" fmla="*/ 242181 h 605381"/>
                    <a:gd name="connsiteX33" fmla="*/ 160624 w 607639"/>
                    <a:gd name="connsiteY33" fmla="*/ 242181 h 605381"/>
                    <a:gd name="connsiteX34" fmla="*/ 160624 w 607639"/>
                    <a:gd name="connsiteY34" fmla="*/ 453133 h 605381"/>
                    <a:gd name="connsiteX35" fmla="*/ 190879 w 607639"/>
                    <a:gd name="connsiteY35" fmla="*/ 453133 h 605381"/>
                    <a:gd name="connsiteX36" fmla="*/ 190879 w 607639"/>
                    <a:gd name="connsiteY36" fmla="*/ 511247 h 605381"/>
                    <a:gd name="connsiteX37" fmla="*/ 154839 w 607639"/>
                    <a:gd name="connsiteY37" fmla="*/ 511247 h 605381"/>
                    <a:gd name="connsiteX38" fmla="*/ 59891 w 607639"/>
                    <a:gd name="connsiteY38" fmla="*/ 511247 h 605381"/>
                    <a:gd name="connsiteX39" fmla="*/ 23851 w 607639"/>
                    <a:gd name="connsiteY39" fmla="*/ 511247 h 605381"/>
                    <a:gd name="connsiteX40" fmla="*/ 23851 w 607639"/>
                    <a:gd name="connsiteY40" fmla="*/ 453133 h 605381"/>
                    <a:gd name="connsiteX41" fmla="*/ 54106 w 607639"/>
                    <a:gd name="connsiteY41" fmla="*/ 453133 h 605381"/>
                    <a:gd name="connsiteX42" fmla="*/ 303820 w 607639"/>
                    <a:gd name="connsiteY42" fmla="*/ 98933 h 605381"/>
                    <a:gd name="connsiteX43" fmla="*/ 323120 w 607639"/>
                    <a:gd name="connsiteY43" fmla="*/ 118162 h 605381"/>
                    <a:gd name="connsiteX44" fmla="*/ 303820 w 607639"/>
                    <a:gd name="connsiteY44" fmla="*/ 137391 h 605381"/>
                    <a:gd name="connsiteX45" fmla="*/ 284520 w 607639"/>
                    <a:gd name="connsiteY45" fmla="*/ 118162 h 605381"/>
                    <a:gd name="connsiteX46" fmla="*/ 303820 w 607639"/>
                    <a:gd name="connsiteY46" fmla="*/ 98933 h 605381"/>
                    <a:gd name="connsiteX47" fmla="*/ 303749 w 607639"/>
                    <a:gd name="connsiteY47" fmla="*/ 62835 h 605381"/>
                    <a:gd name="connsiteX48" fmla="*/ 248388 w 607639"/>
                    <a:gd name="connsiteY48" fmla="*/ 118116 h 605381"/>
                    <a:gd name="connsiteX49" fmla="*/ 303749 w 607639"/>
                    <a:gd name="connsiteY49" fmla="*/ 173397 h 605381"/>
                    <a:gd name="connsiteX50" fmla="*/ 359111 w 607639"/>
                    <a:gd name="connsiteY50" fmla="*/ 118116 h 605381"/>
                    <a:gd name="connsiteX51" fmla="*/ 303749 w 607639"/>
                    <a:gd name="connsiteY51" fmla="*/ 62835 h 605381"/>
                    <a:gd name="connsiteX52" fmla="*/ 303749 w 607639"/>
                    <a:gd name="connsiteY52" fmla="*/ 0 h 605381"/>
                    <a:gd name="connsiteX53" fmla="*/ 586964 w 607639"/>
                    <a:gd name="connsiteY53" fmla="*/ 141490 h 605381"/>
                    <a:gd name="connsiteX54" fmla="*/ 586964 w 607639"/>
                    <a:gd name="connsiteY54" fmla="*/ 206192 h 605381"/>
                    <a:gd name="connsiteX55" fmla="*/ 20535 w 607639"/>
                    <a:gd name="connsiteY55" fmla="*/ 206192 h 605381"/>
                    <a:gd name="connsiteX56" fmla="*/ 20535 w 607639"/>
                    <a:gd name="connsiteY56" fmla="*/ 141490 h 605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607639" h="605381">
                      <a:moveTo>
                        <a:pt x="0" y="547235"/>
                      </a:moveTo>
                      <a:lnTo>
                        <a:pt x="23853" y="547235"/>
                      </a:lnTo>
                      <a:lnTo>
                        <a:pt x="36136" y="547235"/>
                      </a:lnTo>
                      <a:lnTo>
                        <a:pt x="190916" y="547235"/>
                      </a:lnTo>
                      <a:lnTo>
                        <a:pt x="212990" y="547235"/>
                      </a:lnTo>
                      <a:lnTo>
                        <a:pt x="394560" y="547235"/>
                      </a:lnTo>
                      <a:lnTo>
                        <a:pt x="416634" y="547235"/>
                      </a:lnTo>
                      <a:lnTo>
                        <a:pt x="571503" y="547235"/>
                      </a:lnTo>
                      <a:lnTo>
                        <a:pt x="583786" y="547235"/>
                      </a:lnTo>
                      <a:lnTo>
                        <a:pt x="607639" y="547235"/>
                      </a:lnTo>
                      <a:lnTo>
                        <a:pt x="607639" y="605381"/>
                      </a:lnTo>
                      <a:lnTo>
                        <a:pt x="0" y="605381"/>
                      </a:lnTo>
                      <a:close/>
                      <a:moveTo>
                        <a:pt x="321849" y="269278"/>
                      </a:moveTo>
                      <a:lnTo>
                        <a:pt x="394531" y="269278"/>
                      </a:lnTo>
                      <a:lnTo>
                        <a:pt x="394531" y="511247"/>
                      </a:lnTo>
                      <a:lnTo>
                        <a:pt x="358501" y="511247"/>
                      </a:lnTo>
                      <a:lnTo>
                        <a:pt x="321849" y="511247"/>
                      </a:lnTo>
                      <a:close/>
                      <a:moveTo>
                        <a:pt x="212966" y="269278"/>
                      </a:moveTo>
                      <a:lnTo>
                        <a:pt x="285790" y="269278"/>
                      </a:lnTo>
                      <a:lnTo>
                        <a:pt x="285790" y="511247"/>
                      </a:lnTo>
                      <a:lnTo>
                        <a:pt x="249111" y="511247"/>
                      </a:lnTo>
                      <a:lnTo>
                        <a:pt x="212966" y="511247"/>
                      </a:lnTo>
                      <a:close/>
                      <a:moveTo>
                        <a:pt x="446972" y="242181"/>
                      </a:moveTo>
                      <a:lnTo>
                        <a:pt x="553523" y="242181"/>
                      </a:lnTo>
                      <a:lnTo>
                        <a:pt x="553523" y="453133"/>
                      </a:lnTo>
                      <a:lnTo>
                        <a:pt x="583788" y="453133"/>
                      </a:lnTo>
                      <a:lnTo>
                        <a:pt x="583788" y="511247"/>
                      </a:lnTo>
                      <a:lnTo>
                        <a:pt x="547648" y="511247"/>
                      </a:lnTo>
                      <a:lnTo>
                        <a:pt x="452758" y="511247"/>
                      </a:lnTo>
                      <a:lnTo>
                        <a:pt x="416618" y="511247"/>
                      </a:lnTo>
                      <a:lnTo>
                        <a:pt x="416618" y="453133"/>
                      </a:lnTo>
                      <a:lnTo>
                        <a:pt x="446972" y="453133"/>
                      </a:lnTo>
                      <a:close/>
                      <a:moveTo>
                        <a:pt x="54106" y="242181"/>
                      </a:moveTo>
                      <a:lnTo>
                        <a:pt x="160624" y="242181"/>
                      </a:lnTo>
                      <a:lnTo>
                        <a:pt x="160624" y="453133"/>
                      </a:lnTo>
                      <a:lnTo>
                        <a:pt x="190879" y="453133"/>
                      </a:lnTo>
                      <a:lnTo>
                        <a:pt x="190879" y="511247"/>
                      </a:lnTo>
                      <a:lnTo>
                        <a:pt x="154839" y="511247"/>
                      </a:lnTo>
                      <a:lnTo>
                        <a:pt x="59891" y="511247"/>
                      </a:lnTo>
                      <a:lnTo>
                        <a:pt x="23851" y="511247"/>
                      </a:lnTo>
                      <a:lnTo>
                        <a:pt x="23851" y="453133"/>
                      </a:lnTo>
                      <a:lnTo>
                        <a:pt x="54106" y="453133"/>
                      </a:lnTo>
                      <a:close/>
                      <a:moveTo>
                        <a:pt x="303820" y="98933"/>
                      </a:moveTo>
                      <a:cubicBezTo>
                        <a:pt x="314479" y="98933"/>
                        <a:pt x="323120" y="107542"/>
                        <a:pt x="323120" y="118162"/>
                      </a:cubicBezTo>
                      <a:cubicBezTo>
                        <a:pt x="323120" y="128782"/>
                        <a:pt x="314479" y="137391"/>
                        <a:pt x="303820" y="137391"/>
                      </a:cubicBezTo>
                      <a:cubicBezTo>
                        <a:pt x="293161" y="137391"/>
                        <a:pt x="284520" y="128782"/>
                        <a:pt x="284520" y="118162"/>
                      </a:cubicBezTo>
                      <a:cubicBezTo>
                        <a:pt x="284520" y="107542"/>
                        <a:pt x="293161" y="98933"/>
                        <a:pt x="303820" y="98933"/>
                      </a:cubicBezTo>
                      <a:close/>
                      <a:moveTo>
                        <a:pt x="303749" y="62835"/>
                      </a:moveTo>
                      <a:cubicBezTo>
                        <a:pt x="273221" y="62835"/>
                        <a:pt x="248388" y="87631"/>
                        <a:pt x="248388" y="118116"/>
                      </a:cubicBezTo>
                      <a:cubicBezTo>
                        <a:pt x="248388" y="148600"/>
                        <a:pt x="273221" y="173397"/>
                        <a:pt x="303749" y="173397"/>
                      </a:cubicBezTo>
                      <a:cubicBezTo>
                        <a:pt x="334278" y="173397"/>
                        <a:pt x="359111" y="148600"/>
                        <a:pt x="359111" y="118116"/>
                      </a:cubicBezTo>
                      <a:cubicBezTo>
                        <a:pt x="359111" y="87631"/>
                        <a:pt x="334278" y="62835"/>
                        <a:pt x="303749" y="62835"/>
                      </a:cubicBezTo>
                      <a:close/>
                      <a:moveTo>
                        <a:pt x="303749" y="0"/>
                      </a:moveTo>
                      <a:lnTo>
                        <a:pt x="586964" y="141490"/>
                      </a:lnTo>
                      <a:lnTo>
                        <a:pt x="586964" y="206192"/>
                      </a:lnTo>
                      <a:lnTo>
                        <a:pt x="20535" y="206192"/>
                      </a:lnTo>
                      <a:lnTo>
                        <a:pt x="20535" y="1414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20DC772-5391-4A67-A7B7-12D0E11B12FF}"/>
                </a:ext>
              </a:extLst>
            </p:cNvPr>
            <p:cNvCxnSpPr/>
            <p:nvPr/>
          </p:nvCxnSpPr>
          <p:spPr>
            <a:xfrm>
              <a:off x="8526000" y="2664000"/>
              <a:ext cx="2992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950D9A3-5B9A-4514-A08D-707856DB0C02}"/>
                </a:ext>
              </a:extLst>
            </p:cNvPr>
            <p:cNvCxnSpPr/>
            <p:nvPr/>
          </p:nvCxnSpPr>
          <p:spPr>
            <a:xfrm>
              <a:off x="8526000" y="4549950"/>
              <a:ext cx="29929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499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82C-6DF3-48C0-A540-10A2C950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海水中气泡的实现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6D4D-3E0A-4003-9C66-BBCCC783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104f7908-7dde-4e8d-b08e-39051e89657f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72262894-763C-4F1F-8A23-0CFE0A05A7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32594"/>
            <a:ext cx="10720080" cy="3563921"/>
            <a:chOff x="669925" y="1232594"/>
            <a:chExt cx="10720080" cy="3563921"/>
          </a:xfrm>
        </p:grpSpPr>
        <p:grpSp>
          <p:nvGrpSpPr>
            <p:cNvPr id="6" name="íšḻídè">
              <a:extLst>
                <a:ext uri="{FF2B5EF4-FFF2-40B4-BE49-F238E27FC236}">
                  <a16:creationId xmlns:a16="http://schemas.microsoft.com/office/drawing/2014/main" id="{A2E364FA-1276-42F1-876E-28BE96F3AA8C}"/>
                </a:ext>
              </a:extLst>
            </p:cNvPr>
            <p:cNvGrpSpPr/>
            <p:nvPr/>
          </p:nvGrpSpPr>
          <p:grpSpPr>
            <a:xfrm>
              <a:off x="669925" y="1232594"/>
              <a:ext cx="8904343" cy="1435700"/>
              <a:chOff x="669925" y="1579889"/>
              <a:chExt cx="8904343" cy="1435700"/>
            </a:xfrm>
          </p:grpSpPr>
          <p:grpSp>
            <p:nvGrpSpPr>
              <p:cNvPr id="19" name="îśļíḓé">
                <a:extLst>
                  <a:ext uri="{FF2B5EF4-FFF2-40B4-BE49-F238E27FC236}">
                    <a16:creationId xmlns:a16="http://schemas.microsoft.com/office/drawing/2014/main" id="{EE8D276F-F802-441B-BE5F-0EADE18A52E8}"/>
                  </a:ext>
                </a:extLst>
              </p:cNvPr>
              <p:cNvGrpSpPr/>
              <p:nvPr/>
            </p:nvGrpSpPr>
            <p:grpSpPr>
              <a:xfrm>
                <a:off x="669925" y="1579889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22" name="í$ļiḓè">
                  <a:extLst>
                    <a:ext uri="{FF2B5EF4-FFF2-40B4-BE49-F238E27FC236}">
                      <a16:creationId xmlns:a16="http://schemas.microsoft.com/office/drawing/2014/main" id="{B3679917-28B6-4F04-8FE6-0A22BBB4753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iṣļíḑè">
                  <a:extLst>
                    <a:ext uri="{FF2B5EF4-FFF2-40B4-BE49-F238E27FC236}">
                      <a16:creationId xmlns:a16="http://schemas.microsoft.com/office/drawing/2014/main" id="{C1AFC22C-ED4D-4505-957B-3B9AB9BB28B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01</a:t>
                  </a:r>
                  <a:endParaRPr lang="zh-CN" altLang="en-US" sz="2800" b="1" dirty="0"/>
                </a:p>
              </p:txBody>
            </p:sp>
          </p:grpSp>
          <p:sp>
            <p:nvSpPr>
              <p:cNvPr id="20" name="íṣḷíďê">
                <a:extLst>
                  <a:ext uri="{FF2B5EF4-FFF2-40B4-BE49-F238E27FC236}">
                    <a16:creationId xmlns:a16="http://schemas.microsoft.com/office/drawing/2014/main" id="{153DECF3-CC9E-4952-9AB0-3251BFAEB75E}"/>
                  </a:ext>
                </a:extLst>
              </p:cNvPr>
              <p:cNvSpPr txBox="1"/>
              <p:nvPr/>
            </p:nvSpPr>
            <p:spPr bwMode="auto">
              <a:xfrm>
                <a:off x="2766000" y="1732108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浮力方程</a:t>
                </a:r>
                <a:endParaRPr lang="en-US" altLang="zh-CN" sz="2000" b="1" dirty="0"/>
              </a:p>
            </p:txBody>
          </p:sp>
          <p:sp>
            <p:nvSpPr>
              <p:cNvPr id="21" name="ïṥļiḋè">
                <a:extLst>
                  <a:ext uri="{FF2B5EF4-FFF2-40B4-BE49-F238E27FC236}">
                    <a16:creationId xmlns:a16="http://schemas.microsoft.com/office/drawing/2014/main" id="{F84F0B1E-D7B4-497C-A70C-A3303216B26D}"/>
                  </a:ext>
                </a:extLst>
              </p:cNvPr>
              <p:cNvSpPr/>
              <p:nvPr/>
            </p:nvSpPr>
            <p:spPr bwMode="auto">
              <a:xfrm>
                <a:off x="2766000" y="2173914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浮力和排开水的体积成正比</a:t>
                </a:r>
                <a:endParaRPr lang="en-US" altLang="zh-CN" sz="1100" dirty="0"/>
              </a:p>
            </p:txBody>
          </p:sp>
        </p:grpSp>
        <p:grpSp>
          <p:nvGrpSpPr>
            <p:cNvPr id="7" name="îṧlîḋè">
              <a:extLst>
                <a:ext uri="{FF2B5EF4-FFF2-40B4-BE49-F238E27FC236}">
                  <a16:creationId xmlns:a16="http://schemas.microsoft.com/office/drawing/2014/main" id="{61D62D4B-243B-4242-A722-6983C1108837}"/>
                </a:ext>
              </a:extLst>
            </p:cNvPr>
            <p:cNvGrpSpPr/>
            <p:nvPr/>
          </p:nvGrpSpPr>
          <p:grpSpPr>
            <a:xfrm>
              <a:off x="2631660" y="1960984"/>
              <a:ext cx="8758345" cy="1530952"/>
              <a:chOff x="2631660" y="2043385"/>
              <a:chExt cx="8758345" cy="1530952"/>
            </a:xfrm>
          </p:grpSpPr>
          <p:grpSp>
            <p:nvGrpSpPr>
              <p:cNvPr id="14" name="işḷíḑe">
                <a:extLst>
                  <a:ext uri="{FF2B5EF4-FFF2-40B4-BE49-F238E27FC236}">
                    <a16:creationId xmlns:a16="http://schemas.microsoft.com/office/drawing/2014/main" id="{C5A2231A-72E1-4C4E-ACCC-839DC2E72FE5}"/>
                  </a:ext>
                </a:extLst>
              </p:cNvPr>
              <p:cNvGrpSpPr/>
              <p:nvPr/>
            </p:nvGrpSpPr>
            <p:grpSpPr>
              <a:xfrm>
                <a:off x="9451585" y="2043385"/>
                <a:ext cx="1938420" cy="1501717"/>
                <a:chOff x="547242" y="605319"/>
                <a:chExt cx="1938420" cy="1501717"/>
              </a:xfrm>
            </p:grpSpPr>
            <p:sp>
              <p:nvSpPr>
                <p:cNvPr id="17" name="íṥ1ïḑé">
                  <a:extLst>
                    <a:ext uri="{FF2B5EF4-FFF2-40B4-BE49-F238E27FC236}">
                      <a16:creationId xmlns:a16="http://schemas.microsoft.com/office/drawing/2014/main" id="{05399177-4356-4BB4-8943-9FEFC5C142A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547242" y="1922748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îşḻíḑê">
                  <a:extLst>
                    <a:ext uri="{FF2B5EF4-FFF2-40B4-BE49-F238E27FC236}">
                      <a16:creationId xmlns:a16="http://schemas.microsoft.com/office/drawing/2014/main" id="{A4A37945-FD0E-4711-8CD1-3207675AF4F7}"/>
                    </a:ext>
                  </a:extLst>
                </p:cNvPr>
                <p:cNvSpPr/>
                <p:nvPr/>
              </p:nvSpPr>
              <p:spPr>
                <a:xfrm>
                  <a:off x="889953" y="60531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02</a:t>
                  </a:r>
                  <a:endParaRPr lang="zh-CN" altLang="en-US" sz="2800" b="1" dirty="0"/>
                </a:p>
              </p:txBody>
            </p:sp>
          </p:grpSp>
          <p:sp>
            <p:nvSpPr>
              <p:cNvPr id="15" name="iṡļïḑè">
                <a:extLst>
                  <a:ext uri="{FF2B5EF4-FFF2-40B4-BE49-F238E27FC236}">
                    <a16:creationId xmlns:a16="http://schemas.microsoft.com/office/drawing/2014/main" id="{CC34B2F6-8EC2-46DC-8CBE-E48D8E4821FD}"/>
                  </a:ext>
                </a:extLst>
              </p:cNvPr>
              <p:cNvSpPr txBox="1"/>
              <p:nvPr/>
            </p:nvSpPr>
            <p:spPr bwMode="auto">
              <a:xfrm>
                <a:off x="2631660" y="2319430"/>
                <a:ext cx="65700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热力学方程</a:t>
                </a:r>
                <a:endParaRPr lang="en-US" altLang="zh-CN" sz="2000" b="1" dirty="0"/>
              </a:p>
            </p:txBody>
          </p:sp>
          <p:sp>
            <p:nvSpPr>
              <p:cNvPr id="16" name="işḻiďé">
                <a:extLst>
                  <a:ext uri="{FF2B5EF4-FFF2-40B4-BE49-F238E27FC236}">
                    <a16:creationId xmlns:a16="http://schemas.microsoft.com/office/drawing/2014/main" id="{5EB2AB80-DF05-4B18-90BB-04F039F143D9}"/>
                  </a:ext>
                </a:extLst>
              </p:cNvPr>
              <p:cNvSpPr/>
              <p:nvPr/>
            </p:nvSpPr>
            <p:spPr bwMode="auto">
              <a:xfrm>
                <a:off x="2631660" y="2761236"/>
                <a:ext cx="6570000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温度一定时且处于稳恒态时，气体压强和体积的乘积为常数且正比于物质量</a:t>
                </a:r>
                <a:endParaRPr lang="en-US" altLang="zh-CN" sz="1100" dirty="0"/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稳恒态时，内外压强相等，且外部压强正比于水的深度</a:t>
                </a:r>
                <a:endParaRPr lang="en-US" altLang="zh-CN" sz="1100" dirty="0"/>
              </a:p>
            </p:txBody>
          </p:sp>
        </p:grpSp>
        <p:grpSp>
          <p:nvGrpSpPr>
            <p:cNvPr id="8" name="íślíḓê">
              <a:extLst>
                <a:ext uri="{FF2B5EF4-FFF2-40B4-BE49-F238E27FC236}">
                  <a16:creationId xmlns:a16="http://schemas.microsoft.com/office/drawing/2014/main" id="{C587A444-70DD-4A2C-B4E6-55837AC50442}"/>
                </a:ext>
              </a:extLst>
            </p:cNvPr>
            <p:cNvGrpSpPr/>
            <p:nvPr/>
          </p:nvGrpSpPr>
          <p:grpSpPr>
            <a:xfrm>
              <a:off x="801604" y="3345845"/>
              <a:ext cx="8855042" cy="1450670"/>
              <a:chOff x="801604" y="3345845"/>
              <a:chExt cx="8855042" cy="1450670"/>
            </a:xfrm>
          </p:grpSpPr>
          <p:grpSp>
            <p:nvGrpSpPr>
              <p:cNvPr id="9" name="îśḷîḑê">
                <a:extLst>
                  <a:ext uri="{FF2B5EF4-FFF2-40B4-BE49-F238E27FC236}">
                    <a16:creationId xmlns:a16="http://schemas.microsoft.com/office/drawing/2014/main" id="{4586A550-E230-4474-BE66-8FFC87135557}"/>
                  </a:ext>
                </a:extLst>
              </p:cNvPr>
              <p:cNvGrpSpPr/>
              <p:nvPr/>
            </p:nvGrpSpPr>
            <p:grpSpPr>
              <a:xfrm>
                <a:off x="801604" y="3345845"/>
                <a:ext cx="1938420" cy="1450670"/>
                <a:chOff x="801604" y="191968"/>
                <a:chExt cx="1938420" cy="1450670"/>
              </a:xfrm>
            </p:grpSpPr>
            <p:sp>
              <p:nvSpPr>
                <p:cNvPr id="12" name="iS1ïḓè">
                  <a:extLst>
                    <a:ext uri="{FF2B5EF4-FFF2-40B4-BE49-F238E27FC236}">
                      <a16:creationId xmlns:a16="http://schemas.microsoft.com/office/drawing/2014/main" id="{BDAB1EC5-219E-49CC-A133-979DEB03AE12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801604" y="1503269"/>
                  <a:ext cx="1938420" cy="13936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i$ḻiḑe">
                  <a:extLst>
                    <a:ext uri="{FF2B5EF4-FFF2-40B4-BE49-F238E27FC236}">
                      <a16:creationId xmlns:a16="http://schemas.microsoft.com/office/drawing/2014/main" id="{7CC3DB7F-2323-41A1-9D67-E2CFF0204800}"/>
                    </a:ext>
                  </a:extLst>
                </p:cNvPr>
                <p:cNvSpPr/>
                <p:nvPr/>
              </p:nvSpPr>
              <p:spPr>
                <a:xfrm>
                  <a:off x="1106671" y="191968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03</a:t>
                  </a:r>
                  <a:endParaRPr lang="zh-CN" altLang="en-US" sz="2800" b="1" dirty="0"/>
                </a:p>
              </p:txBody>
            </p:sp>
          </p:grpSp>
          <p:sp>
            <p:nvSpPr>
              <p:cNvPr id="25" name="íṡ1ïḓé">
                <a:extLst>
                  <a:ext uri="{FF2B5EF4-FFF2-40B4-BE49-F238E27FC236}">
                    <a16:creationId xmlns:a16="http://schemas.microsoft.com/office/drawing/2014/main" id="{0203751D-88D4-43CC-B684-87F3FA743351}"/>
                  </a:ext>
                </a:extLst>
              </p:cNvPr>
              <p:cNvSpPr txBox="1"/>
              <p:nvPr/>
            </p:nvSpPr>
            <p:spPr bwMode="auto">
              <a:xfrm>
                <a:off x="2848378" y="3498064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流体阻力方程（经验近似）</a:t>
                </a:r>
                <a:endParaRPr lang="en-US" altLang="zh-CN" sz="2000" b="1" dirty="0"/>
              </a:p>
            </p:txBody>
          </p:sp>
          <p:sp>
            <p:nvSpPr>
              <p:cNvPr id="26" name="íS1ïḍè">
                <a:extLst>
                  <a:ext uri="{FF2B5EF4-FFF2-40B4-BE49-F238E27FC236}">
                    <a16:creationId xmlns:a16="http://schemas.microsoft.com/office/drawing/2014/main" id="{A6D02942-AF32-4F7F-9403-D197D8102855}"/>
                  </a:ext>
                </a:extLst>
              </p:cNvPr>
              <p:cNvSpPr/>
              <p:nvPr/>
            </p:nvSpPr>
            <p:spPr bwMode="auto">
              <a:xfrm>
                <a:off x="2848378" y="3939870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流体阻力和运动方向相反，和速度成正比，和截面积成正比</a:t>
                </a:r>
                <a:endParaRPr lang="en-US" altLang="zh-CN" sz="1100" dirty="0"/>
              </a:p>
            </p:txBody>
          </p:sp>
        </p:grpSp>
      </p:grpSp>
      <p:sp>
        <p:nvSpPr>
          <p:cNvPr id="27" name="îşḻíḑê">
            <a:extLst>
              <a:ext uri="{FF2B5EF4-FFF2-40B4-BE49-F238E27FC236}">
                <a16:creationId xmlns:a16="http://schemas.microsoft.com/office/drawing/2014/main" id="{5C86C095-8B65-4F49-8F27-9E469DC7E839}"/>
              </a:ext>
            </a:extLst>
          </p:cNvPr>
          <p:cNvSpPr/>
          <p:nvPr/>
        </p:nvSpPr>
        <p:spPr>
          <a:xfrm>
            <a:off x="9832331" y="4127265"/>
            <a:ext cx="1252998" cy="1251412"/>
          </a:xfrm>
          <a:prstGeom prst="diamond">
            <a:avLst/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3628">
              <a:defRPr/>
            </a:pPr>
            <a:r>
              <a:rPr lang="en-US" altLang="zh-CN" sz="2800" b="1" dirty="0"/>
              <a:t>04</a:t>
            </a:r>
            <a:endParaRPr lang="zh-CN" altLang="en-US" sz="2800" b="1" dirty="0"/>
          </a:p>
        </p:txBody>
      </p:sp>
      <p:sp>
        <p:nvSpPr>
          <p:cNvPr id="28" name="iṡļïḑè">
            <a:extLst>
              <a:ext uri="{FF2B5EF4-FFF2-40B4-BE49-F238E27FC236}">
                <a16:creationId xmlns:a16="http://schemas.microsoft.com/office/drawing/2014/main" id="{0410393D-133D-4B6D-8E05-B0EC07B4F5EC}"/>
              </a:ext>
            </a:extLst>
          </p:cNvPr>
          <p:cNvSpPr txBox="1"/>
          <p:nvPr/>
        </p:nvSpPr>
        <p:spPr bwMode="auto">
          <a:xfrm>
            <a:off x="2669695" y="4403310"/>
            <a:ext cx="657000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/>
              <a:t>动力学方程</a:t>
            </a:r>
            <a:endParaRPr lang="en-US" altLang="zh-CN" sz="2000" b="1" dirty="0"/>
          </a:p>
        </p:txBody>
      </p:sp>
      <p:sp>
        <p:nvSpPr>
          <p:cNvPr id="29" name="işḻiďé">
            <a:extLst>
              <a:ext uri="{FF2B5EF4-FFF2-40B4-BE49-F238E27FC236}">
                <a16:creationId xmlns:a16="http://schemas.microsoft.com/office/drawing/2014/main" id="{BCFE0EB4-6F96-409E-9F43-990AB55D6CC0}"/>
              </a:ext>
            </a:extLst>
          </p:cNvPr>
          <p:cNvSpPr/>
          <p:nvPr/>
        </p:nvSpPr>
        <p:spPr bwMode="auto">
          <a:xfrm>
            <a:off x="2669695" y="4845116"/>
            <a:ext cx="6570000" cy="81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物体加速度和受力总和成正比</a:t>
            </a:r>
            <a:endParaRPr lang="en-US" altLang="zh-CN" sz="1100" dirty="0"/>
          </a:p>
        </p:txBody>
      </p:sp>
      <p:sp>
        <p:nvSpPr>
          <p:cNvPr id="30" name="íṥ1ïḑé">
            <a:extLst>
              <a:ext uri="{FF2B5EF4-FFF2-40B4-BE49-F238E27FC236}">
                <a16:creationId xmlns:a16="http://schemas.microsoft.com/office/drawing/2014/main" id="{F04CEE3E-FC1A-4F20-B222-0415A46787D9}"/>
              </a:ext>
            </a:extLst>
          </p:cNvPr>
          <p:cNvSpPr/>
          <p:nvPr/>
        </p:nvSpPr>
        <p:spPr bwMode="auto">
          <a:xfrm rot="10800000" flipV="1">
            <a:off x="9489620" y="5438376"/>
            <a:ext cx="1938420" cy="1842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</a:ln>
          <a:effectLst/>
        </p:spPr>
        <p:txBody>
          <a:bodyPr wrap="none" lIns="134289" tIns="67145" rIns="134289" bIns="67145" anchor="ctr"/>
          <a:lstStyle/>
          <a:p>
            <a:pPr defTabSz="913628">
              <a:defRPr/>
            </a:pPr>
            <a:endParaRPr lang="zh-CN" altLang="en-US" sz="1707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2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气泡受力分析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5" name="e801a138-3c1c-4633-9266-5a187bf989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83D107-DA55-4FF8-A006-D787A120D8E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6821" y="1448780"/>
            <a:ext cx="10858358" cy="4259008"/>
            <a:chOff x="666821" y="1448780"/>
            <a:chExt cx="10858358" cy="4259008"/>
          </a:xfrm>
        </p:grpSpPr>
        <p:sp>
          <p:nvSpPr>
            <p:cNvPr id="6" name="íśľíḍè">
              <a:extLst>
                <a:ext uri="{FF2B5EF4-FFF2-40B4-BE49-F238E27FC236}">
                  <a16:creationId xmlns:a16="http://schemas.microsoft.com/office/drawing/2014/main" id="{EC63DB11-6C9A-48BC-99CA-A36F68EB8EE9}"/>
                </a:ext>
              </a:extLst>
            </p:cNvPr>
            <p:cNvSpPr/>
            <p:nvPr/>
          </p:nvSpPr>
          <p:spPr>
            <a:xfrm rot="2700000">
              <a:off x="3522802" y="2383720"/>
              <a:ext cx="2389128" cy="2389128"/>
            </a:xfrm>
            <a:prstGeom prst="teardrop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š1íḑê">
              <a:extLst>
                <a:ext uri="{FF2B5EF4-FFF2-40B4-BE49-F238E27FC236}">
                  <a16:creationId xmlns:a16="http://schemas.microsoft.com/office/drawing/2014/main" id="{C6CF38CF-20D1-4194-9178-831D18CACD3A}"/>
                </a:ext>
              </a:extLst>
            </p:cNvPr>
            <p:cNvSpPr/>
            <p:nvPr/>
          </p:nvSpPr>
          <p:spPr>
            <a:xfrm rot="18900000" flipH="1">
              <a:off x="6896415" y="2740227"/>
              <a:ext cx="1676116" cy="1676116"/>
            </a:xfrm>
            <a:prstGeom prst="teardrop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íšļíḍê">
              <a:extLst>
                <a:ext uri="{FF2B5EF4-FFF2-40B4-BE49-F238E27FC236}">
                  <a16:creationId xmlns:a16="http://schemas.microsoft.com/office/drawing/2014/main" id="{A39A39B2-532E-49A9-8454-540C6D11B998}"/>
                </a:ext>
              </a:extLst>
            </p:cNvPr>
            <p:cNvGrpSpPr/>
            <p:nvPr/>
          </p:nvGrpSpPr>
          <p:grpSpPr>
            <a:xfrm>
              <a:off x="5639950" y="1448780"/>
              <a:ext cx="1676116" cy="4259008"/>
              <a:chOff x="5639022" y="1042201"/>
              <a:chExt cx="1878631" cy="4773598"/>
            </a:xfrm>
          </p:grpSpPr>
          <p:sp>
            <p:nvSpPr>
              <p:cNvPr id="21" name="iṧ1iḑè">
                <a:extLst>
                  <a:ext uri="{FF2B5EF4-FFF2-40B4-BE49-F238E27FC236}">
                    <a16:creationId xmlns:a16="http://schemas.microsoft.com/office/drawing/2014/main" id="{BA7D0530-B374-4916-BE9A-98388B824628}"/>
                  </a:ext>
                </a:extLst>
              </p:cNvPr>
              <p:cNvSpPr/>
              <p:nvPr/>
            </p:nvSpPr>
            <p:spPr>
              <a:xfrm rot="13500000" flipH="1">
                <a:off x="5639022" y="1042201"/>
                <a:ext cx="1878631" cy="1878631"/>
              </a:xfrm>
              <a:prstGeom prst="teardrop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ṥḻiḍe">
                <a:extLst>
                  <a:ext uri="{FF2B5EF4-FFF2-40B4-BE49-F238E27FC236}">
                    <a16:creationId xmlns:a16="http://schemas.microsoft.com/office/drawing/2014/main" id="{2F3BE1C0-28B2-4127-8499-071A89064532}"/>
                  </a:ext>
                </a:extLst>
              </p:cNvPr>
              <p:cNvSpPr/>
              <p:nvPr/>
            </p:nvSpPr>
            <p:spPr>
              <a:xfrm rot="8100000" flipH="1" flipV="1">
                <a:off x="5639022" y="3937168"/>
                <a:ext cx="1878631" cy="1878631"/>
              </a:xfrm>
              <a:prstGeom prst="teardrop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îŝlíḓè">
              <a:extLst>
                <a:ext uri="{FF2B5EF4-FFF2-40B4-BE49-F238E27FC236}">
                  <a16:creationId xmlns:a16="http://schemas.microsoft.com/office/drawing/2014/main" id="{90769626-AB8E-4D48-BF0A-98614FA5CB74}"/>
                </a:ext>
              </a:extLst>
            </p:cNvPr>
            <p:cNvSpPr/>
            <p:nvPr/>
          </p:nvSpPr>
          <p:spPr bwMode="auto">
            <a:xfrm>
              <a:off x="6221739" y="1967626"/>
              <a:ext cx="512534" cy="63842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śľîḓé">
              <a:extLst>
                <a:ext uri="{FF2B5EF4-FFF2-40B4-BE49-F238E27FC236}">
                  <a16:creationId xmlns:a16="http://schemas.microsoft.com/office/drawing/2014/main" id="{EA735F2B-EF4E-4AA2-AC99-BF3EFC8143B3}"/>
                </a:ext>
              </a:extLst>
            </p:cNvPr>
            <p:cNvSpPr/>
            <p:nvPr/>
          </p:nvSpPr>
          <p:spPr bwMode="auto">
            <a:xfrm>
              <a:off x="4263661" y="3086492"/>
              <a:ext cx="789635" cy="983584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ṡľïḓé">
              <a:extLst>
                <a:ext uri="{FF2B5EF4-FFF2-40B4-BE49-F238E27FC236}">
                  <a16:creationId xmlns:a16="http://schemas.microsoft.com/office/drawing/2014/main" id="{08CE29D7-E890-48B6-B822-822EBA8BAFFD}"/>
                </a:ext>
              </a:extLst>
            </p:cNvPr>
            <p:cNvSpPr/>
            <p:nvPr/>
          </p:nvSpPr>
          <p:spPr bwMode="auto">
            <a:xfrm>
              <a:off x="6202179" y="4488771"/>
              <a:ext cx="551656" cy="68715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$ļïḋe">
              <a:extLst>
                <a:ext uri="{FF2B5EF4-FFF2-40B4-BE49-F238E27FC236}">
                  <a16:creationId xmlns:a16="http://schemas.microsoft.com/office/drawing/2014/main" id="{E3BD11F8-4797-483F-B160-6DACC57C0C9A}"/>
                </a:ext>
              </a:extLst>
            </p:cNvPr>
            <p:cNvSpPr/>
            <p:nvPr/>
          </p:nvSpPr>
          <p:spPr bwMode="auto">
            <a:xfrm>
              <a:off x="7449974" y="3249422"/>
              <a:ext cx="532503" cy="663296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íṥľïde">
                  <a:extLst>
                    <a:ext uri="{FF2B5EF4-FFF2-40B4-BE49-F238E27FC236}">
                      <a16:creationId xmlns:a16="http://schemas.microsoft.com/office/drawing/2014/main" id="{A7953CCB-20A6-47F6-9CFD-DE1A583EB0A4}"/>
                    </a:ext>
                  </a:extLst>
                </p:cNvPr>
                <p:cNvSpPr txBox="1"/>
                <p:nvPr/>
              </p:nvSpPr>
              <p:spPr>
                <a:xfrm>
                  <a:off x="7531975" y="1967626"/>
                  <a:ext cx="3988513" cy="75256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0">
                  <a:no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00" i="1" dirty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∗(−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l-GR" altLang="zh-CN" sz="10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13" name="íṥľïde">
                  <a:extLst>
                    <a:ext uri="{FF2B5EF4-FFF2-40B4-BE49-F238E27FC236}">
                      <a16:creationId xmlns:a16="http://schemas.microsoft.com/office/drawing/2014/main" id="{A7953CCB-20A6-47F6-9CFD-DE1A583EB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1975" y="1967626"/>
                  <a:ext cx="3988513" cy="7525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îSḻíḓé">
              <a:extLst>
                <a:ext uri="{FF2B5EF4-FFF2-40B4-BE49-F238E27FC236}">
                  <a16:creationId xmlns:a16="http://schemas.microsoft.com/office/drawing/2014/main" id="{80D01D63-111D-4291-9DDC-F655376812F3}"/>
                </a:ext>
              </a:extLst>
            </p:cNvPr>
            <p:cNvSpPr/>
            <p:nvPr/>
          </p:nvSpPr>
          <p:spPr>
            <a:xfrm>
              <a:off x="7531975" y="1632544"/>
              <a:ext cx="3988513" cy="307927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lvl="0" defTabSz="914378">
                <a:defRPr/>
              </a:pPr>
              <a:r>
                <a:rPr lang="zh-CN" altLang="en-US" sz="1400" b="1" dirty="0"/>
                <a:t>流体经验阻力公式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iš1ïḓè">
                  <a:extLst>
                    <a:ext uri="{FF2B5EF4-FFF2-40B4-BE49-F238E27FC236}">
                      <a16:creationId xmlns:a16="http://schemas.microsoft.com/office/drawing/2014/main" id="{67318645-AABA-4D8E-BDEB-61D37BBD3714}"/>
                    </a:ext>
                  </a:extLst>
                </p:cNvPr>
                <p:cNvSpPr txBox="1"/>
                <p:nvPr/>
              </p:nvSpPr>
              <p:spPr>
                <a:xfrm>
                  <a:off x="7531974" y="4760552"/>
                  <a:ext cx="3988513" cy="760548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0">
                  <a:no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𝑉𝑒𝑙𝑜𝑐𝑖𝑡𝑦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ΣF</m:t>
                            </m:r>
                          </m:num>
                          <m:den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15" name="iš1ïḓè">
                  <a:extLst>
                    <a:ext uri="{FF2B5EF4-FFF2-40B4-BE49-F238E27FC236}">
                      <a16:creationId xmlns:a16="http://schemas.microsoft.com/office/drawing/2014/main" id="{67318645-AABA-4D8E-BDEB-61D37BBD3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1974" y="4760552"/>
                  <a:ext cx="3988513" cy="7605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íṩ1îḑè">
              <a:extLst>
                <a:ext uri="{FF2B5EF4-FFF2-40B4-BE49-F238E27FC236}">
                  <a16:creationId xmlns:a16="http://schemas.microsoft.com/office/drawing/2014/main" id="{49E61569-2784-4853-AA99-4DE4AA23CB47}"/>
                </a:ext>
              </a:extLst>
            </p:cNvPr>
            <p:cNvSpPr/>
            <p:nvPr/>
          </p:nvSpPr>
          <p:spPr>
            <a:xfrm>
              <a:off x="7531975" y="4474910"/>
              <a:ext cx="3988513" cy="307927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lvl="0" defTabSz="914378">
                <a:defRPr/>
              </a:pPr>
              <a:r>
                <a:rPr lang="zh-CN" altLang="en-US" sz="1400" b="1" dirty="0"/>
                <a:t>牛顿第三运动定律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iŝḷíḑe">
                  <a:extLst>
                    <a:ext uri="{FF2B5EF4-FFF2-40B4-BE49-F238E27FC236}">
                      <a16:creationId xmlns:a16="http://schemas.microsoft.com/office/drawing/2014/main" id="{A623A4EA-5910-40CB-ACDB-01F7643D94EF}"/>
                    </a:ext>
                  </a:extLst>
                </p:cNvPr>
                <p:cNvSpPr txBox="1"/>
                <p:nvPr/>
              </p:nvSpPr>
              <p:spPr>
                <a:xfrm>
                  <a:off x="8776153" y="3334341"/>
                  <a:ext cx="2749025" cy="925836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0">
                  <a:no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00" i="1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altLang="zh-CN" sz="1000" i="1">
                            <a:latin typeface="Cambria Math" panose="02040503050406030204" pitchFamily="18" charset="0"/>
                          </a:rPr>
                          <m:t>gV</m:t>
                        </m:r>
                        <m:r>
                          <a:rPr lang="zh-CN" altLang="en-US" sz="10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sty m:val="p"/>
                          </m:rPr>
                          <a:rPr lang="en-US" altLang="zh-CN" sz="1000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=1.33</m:t>
                        </m:r>
                        <m:r>
                          <a:rPr lang="el-GR" altLang="zh-CN" sz="10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17" name="iŝḷíḑe">
                  <a:extLst>
                    <a:ext uri="{FF2B5EF4-FFF2-40B4-BE49-F238E27FC236}">
                      <a16:creationId xmlns:a16="http://schemas.microsoft.com/office/drawing/2014/main" id="{A623A4EA-5910-40CB-ACDB-01F7643D9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6153" y="3334341"/>
                  <a:ext cx="2749025" cy="9258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íŝľide">
              <a:extLst>
                <a:ext uri="{FF2B5EF4-FFF2-40B4-BE49-F238E27FC236}">
                  <a16:creationId xmlns:a16="http://schemas.microsoft.com/office/drawing/2014/main" id="{4B367B4C-0C9E-4652-8F71-7A796B034E92}"/>
                </a:ext>
              </a:extLst>
            </p:cNvPr>
            <p:cNvSpPr/>
            <p:nvPr/>
          </p:nvSpPr>
          <p:spPr>
            <a:xfrm>
              <a:off x="8776154" y="3141815"/>
              <a:ext cx="2749025" cy="307927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lvl="0" defTabSz="914378">
                <a:defRPr/>
              </a:pPr>
              <a:r>
                <a:rPr lang="zh-CN" altLang="en-US" sz="1400" b="1" dirty="0"/>
                <a:t>阿基米德浮力公式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ïSlíďé">
                  <a:extLst>
                    <a:ext uri="{FF2B5EF4-FFF2-40B4-BE49-F238E27FC236}">
                      <a16:creationId xmlns:a16="http://schemas.microsoft.com/office/drawing/2014/main" id="{DAFB9455-91D6-48F9-806F-BC1F7C07231E}"/>
                    </a:ext>
                  </a:extLst>
                </p:cNvPr>
                <p:cNvSpPr txBox="1"/>
                <p:nvPr/>
              </p:nvSpPr>
              <p:spPr>
                <a:xfrm>
                  <a:off x="666821" y="3428999"/>
                  <a:ext cx="2704670" cy="71554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0">
                  <a:noAutofit/>
                </a:bodyPr>
                <a:lstStyle/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𝑛𝑅𝑇</m:t>
                        </m:r>
                      </m:oMath>
                    </m:oMathPara>
                  </a14:m>
                  <a:endParaRPr lang="en-US" altLang="zh-CN" sz="1000" dirty="0"/>
                </a:p>
                <a:p>
                  <a:pPr algn="r">
                    <a:lnSpc>
                      <a:spcPct val="150000"/>
                    </a:lnSpc>
                    <a:spcBef>
                      <a:spcPct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sz="1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𝑐𝑜𝑛𝑠𝑡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19" name="ïSlíďé">
                  <a:extLst>
                    <a:ext uri="{FF2B5EF4-FFF2-40B4-BE49-F238E27FC236}">
                      <a16:creationId xmlns:a16="http://schemas.microsoft.com/office/drawing/2014/main" id="{DAFB9455-91D6-48F9-806F-BC1F7C072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21" y="3428999"/>
                  <a:ext cx="2704670" cy="7155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îsļîḓê">
              <a:extLst>
                <a:ext uri="{FF2B5EF4-FFF2-40B4-BE49-F238E27FC236}">
                  <a16:creationId xmlns:a16="http://schemas.microsoft.com/office/drawing/2014/main" id="{94C68A7D-95EB-4686-83C8-585FA0794CA2}"/>
                </a:ext>
              </a:extLst>
            </p:cNvPr>
            <p:cNvSpPr/>
            <p:nvPr/>
          </p:nvSpPr>
          <p:spPr>
            <a:xfrm>
              <a:off x="666821" y="3086492"/>
              <a:ext cx="2704670" cy="327257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lvl="0" algn="r" defTabSz="914378">
                <a:defRPr/>
              </a:pPr>
              <a:r>
                <a:rPr lang="zh-CN" altLang="en-US" sz="1400" b="1" dirty="0"/>
                <a:t>玻尔兹曼方程</a:t>
              </a:r>
              <a:r>
                <a:rPr lang="en-US" altLang="zh-CN" sz="1400" b="1" dirty="0"/>
                <a:t>+</a:t>
              </a:r>
              <a:r>
                <a:rPr lang="zh-CN" altLang="en-US" sz="1400" b="1" dirty="0"/>
                <a:t>压强平衡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06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82C-6DF3-48C0-A540-10A2C950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火山喷发岩浆实现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6D4D-3E0A-4003-9C66-BBCCC783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104f7908-7dde-4e8d-b08e-39051e89657f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72262894-763C-4F1F-8A23-0CFE0A05A7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32594"/>
            <a:ext cx="10742146" cy="3548951"/>
            <a:chOff x="669925" y="1232594"/>
            <a:chExt cx="10742146" cy="3548951"/>
          </a:xfrm>
        </p:grpSpPr>
        <p:grpSp>
          <p:nvGrpSpPr>
            <p:cNvPr id="6" name="íšḻídè">
              <a:extLst>
                <a:ext uri="{FF2B5EF4-FFF2-40B4-BE49-F238E27FC236}">
                  <a16:creationId xmlns:a16="http://schemas.microsoft.com/office/drawing/2014/main" id="{A2E364FA-1276-42F1-876E-28BE96F3AA8C}"/>
                </a:ext>
              </a:extLst>
            </p:cNvPr>
            <p:cNvGrpSpPr/>
            <p:nvPr/>
          </p:nvGrpSpPr>
          <p:grpSpPr>
            <a:xfrm>
              <a:off x="669925" y="1232594"/>
              <a:ext cx="8904343" cy="1435700"/>
              <a:chOff x="669925" y="1579889"/>
              <a:chExt cx="8904343" cy="1435700"/>
            </a:xfrm>
          </p:grpSpPr>
          <p:grpSp>
            <p:nvGrpSpPr>
              <p:cNvPr id="19" name="îśļíḓé">
                <a:extLst>
                  <a:ext uri="{FF2B5EF4-FFF2-40B4-BE49-F238E27FC236}">
                    <a16:creationId xmlns:a16="http://schemas.microsoft.com/office/drawing/2014/main" id="{EE8D276F-F802-441B-BE5F-0EADE18A52E8}"/>
                  </a:ext>
                </a:extLst>
              </p:cNvPr>
              <p:cNvGrpSpPr/>
              <p:nvPr/>
            </p:nvGrpSpPr>
            <p:grpSpPr>
              <a:xfrm>
                <a:off x="669925" y="1579889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22" name="í$ļiḓè">
                  <a:extLst>
                    <a:ext uri="{FF2B5EF4-FFF2-40B4-BE49-F238E27FC236}">
                      <a16:creationId xmlns:a16="http://schemas.microsoft.com/office/drawing/2014/main" id="{B3679917-28B6-4F04-8FE6-0A22BBB4753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iṣļíḑè">
                  <a:extLst>
                    <a:ext uri="{FF2B5EF4-FFF2-40B4-BE49-F238E27FC236}">
                      <a16:creationId xmlns:a16="http://schemas.microsoft.com/office/drawing/2014/main" id="{C1AFC22C-ED4D-4505-957B-3B9AB9BB28B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01</a:t>
                  </a:r>
                  <a:endParaRPr lang="zh-CN" altLang="en-US" sz="2800" b="1" dirty="0"/>
                </a:p>
              </p:txBody>
            </p:sp>
          </p:grpSp>
          <p:sp>
            <p:nvSpPr>
              <p:cNvPr id="20" name="íṣḷíďê">
                <a:extLst>
                  <a:ext uri="{FF2B5EF4-FFF2-40B4-BE49-F238E27FC236}">
                    <a16:creationId xmlns:a16="http://schemas.microsoft.com/office/drawing/2014/main" id="{153DECF3-CC9E-4952-9AB0-3251BFAEB75E}"/>
                  </a:ext>
                </a:extLst>
              </p:cNvPr>
              <p:cNvSpPr txBox="1"/>
              <p:nvPr/>
            </p:nvSpPr>
            <p:spPr bwMode="auto">
              <a:xfrm>
                <a:off x="2766000" y="1732108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重力浮力加速度</a:t>
                </a:r>
                <a:endParaRPr lang="en-US" altLang="zh-CN" sz="2000" b="1" dirty="0"/>
              </a:p>
            </p:txBody>
          </p:sp>
          <p:sp>
            <p:nvSpPr>
              <p:cNvPr id="21" name="ïṥļiḋè">
                <a:extLst>
                  <a:ext uri="{FF2B5EF4-FFF2-40B4-BE49-F238E27FC236}">
                    <a16:creationId xmlns:a16="http://schemas.microsoft.com/office/drawing/2014/main" id="{F84F0B1E-D7B4-497C-A70C-A3303216B26D}"/>
                  </a:ext>
                </a:extLst>
              </p:cNvPr>
              <p:cNvSpPr/>
              <p:nvPr/>
            </p:nvSpPr>
            <p:spPr bwMode="auto">
              <a:xfrm>
                <a:off x="2766000" y="2173914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重力和浮力的等效加速度是几乎恒定的，且与体积等其他属性无关</a:t>
                </a:r>
                <a:endParaRPr lang="en-US" altLang="zh-CN" sz="1100" dirty="0"/>
              </a:p>
            </p:txBody>
          </p:sp>
        </p:grpSp>
        <p:grpSp>
          <p:nvGrpSpPr>
            <p:cNvPr id="7" name="îṧlîḋè">
              <a:extLst>
                <a:ext uri="{FF2B5EF4-FFF2-40B4-BE49-F238E27FC236}">
                  <a16:creationId xmlns:a16="http://schemas.microsoft.com/office/drawing/2014/main" id="{61D62D4B-243B-4242-A722-6983C1108837}"/>
                </a:ext>
              </a:extLst>
            </p:cNvPr>
            <p:cNvGrpSpPr/>
            <p:nvPr/>
          </p:nvGrpSpPr>
          <p:grpSpPr>
            <a:xfrm>
              <a:off x="2631660" y="1960984"/>
              <a:ext cx="8780411" cy="1530952"/>
              <a:chOff x="2631660" y="2043385"/>
              <a:chExt cx="8780411" cy="1530952"/>
            </a:xfrm>
          </p:grpSpPr>
          <p:grpSp>
            <p:nvGrpSpPr>
              <p:cNvPr id="14" name="işḷíḑe">
                <a:extLst>
                  <a:ext uri="{FF2B5EF4-FFF2-40B4-BE49-F238E27FC236}">
                    <a16:creationId xmlns:a16="http://schemas.microsoft.com/office/drawing/2014/main" id="{C5A2231A-72E1-4C4E-ACCC-839DC2E72FE5}"/>
                  </a:ext>
                </a:extLst>
              </p:cNvPr>
              <p:cNvGrpSpPr/>
              <p:nvPr/>
            </p:nvGrpSpPr>
            <p:grpSpPr>
              <a:xfrm>
                <a:off x="9473651" y="2043385"/>
                <a:ext cx="1938420" cy="1477005"/>
                <a:chOff x="569308" y="605319"/>
                <a:chExt cx="1938420" cy="1477005"/>
              </a:xfrm>
            </p:grpSpPr>
            <p:sp>
              <p:nvSpPr>
                <p:cNvPr id="17" name="íṥ1ïḑé">
                  <a:extLst>
                    <a:ext uri="{FF2B5EF4-FFF2-40B4-BE49-F238E27FC236}">
                      <a16:creationId xmlns:a16="http://schemas.microsoft.com/office/drawing/2014/main" id="{05399177-4356-4BB4-8943-9FEFC5C142A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569308" y="1898036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îşḻíḑê">
                  <a:extLst>
                    <a:ext uri="{FF2B5EF4-FFF2-40B4-BE49-F238E27FC236}">
                      <a16:creationId xmlns:a16="http://schemas.microsoft.com/office/drawing/2014/main" id="{A4A37945-FD0E-4711-8CD1-3207675AF4F7}"/>
                    </a:ext>
                  </a:extLst>
                </p:cNvPr>
                <p:cNvSpPr/>
                <p:nvPr/>
              </p:nvSpPr>
              <p:spPr>
                <a:xfrm>
                  <a:off x="889953" y="60531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02</a:t>
                  </a:r>
                  <a:endParaRPr lang="zh-CN" altLang="en-US" sz="2800" b="1" dirty="0"/>
                </a:p>
              </p:txBody>
            </p:sp>
          </p:grpSp>
          <p:sp>
            <p:nvSpPr>
              <p:cNvPr id="15" name="iṡļïḑè">
                <a:extLst>
                  <a:ext uri="{FF2B5EF4-FFF2-40B4-BE49-F238E27FC236}">
                    <a16:creationId xmlns:a16="http://schemas.microsoft.com/office/drawing/2014/main" id="{CC34B2F6-8EC2-46DC-8CBE-E48D8E4821FD}"/>
                  </a:ext>
                </a:extLst>
              </p:cNvPr>
              <p:cNvSpPr txBox="1"/>
              <p:nvPr/>
            </p:nvSpPr>
            <p:spPr bwMode="auto">
              <a:xfrm>
                <a:off x="2631660" y="2319430"/>
                <a:ext cx="65700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水阻力方程</a:t>
                </a:r>
                <a:endParaRPr lang="en-US" altLang="zh-CN" sz="2000" b="1" dirty="0"/>
              </a:p>
            </p:txBody>
          </p:sp>
          <p:sp>
            <p:nvSpPr>
              <p:cNvPr id="16" name="işḻiďé">
                <a:extLst>
                  <a:ext uri="{FF2B5EF4-FFF2-40B4-BE49-F238E27FC236}">
                    <a16:creationId xmlns:a16="http://schemas.microsoft.com/office/drawing/2014/main" id="{5EB2AB80-DF05-4B18-90BB-04F039F143D9}"/>
                  </a:ext>
                </a:extLst>
              </p:cNvPr>
              <p:cNvSpPr/>
              <p:nvPr/>
            </p:nvSpPr>
            <p:spPr bwMode="auto">
              <a:xfrm>
                <a:off x="2631660" y="2761236"/>
                <a:ext cx="6570000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流体阻力和运动方向相反，和速度成正比，和截面积成正比</a:t>
                </a:r>
                <a:endParaRPr lang="en-US" altLang="zh-CN" sz="1100" dirty="0"/>
              </a:p>
            </p:txBody>
          </p:sp>
        </p:grpSp>
        <p:grpSp>
          <p:nvGrpSpPr>
            <p:cNvPr id="8" name="íślíḓê">
              <a:extLst>
                <a:ext uri="{FF2B5EF4-FFF2-40B4-BE49-F238E27FC236}">
                  <a16:creationId xmlns:a16="http://schemas.microsoft.com/office/drawing/2014/main" id="{C587A444-70DD-4A2C-B4E6-55837AC50442}"/>
                </a:ext>
              </a:extLst>
            </p:cNvPr>
            <p:cNvGrpSpPr/>
            <p:nvPr/>
          </p:nvGrpSpPr>
          <p:grpSpPr>
            <a:xfrm>
              <a:off x="681582" y="3345845"/>
              <a:ext cx="8975064" cy="1435700"/>
              <a:chOff x="681582" y="3345845"/>
              <a:chExt cx="8975064" cy="1435700"/>
            </a:xfrm>
          </p:grpSpPr>
          <p:grpSp>
            <p:nvGrpSpPr>
              <p:cNvPr id="9" name="îśḷîḑê">
                <a:extLst>
                  <a:ext uri="{FF2B5EF4-FFF2-40B4-BE49-F238E27FC236}">
                    <a16:creationId xmlns:a16="http://schemas.microsoft.com/office/drawing/2014/main" id="{4586A550-E230-4474-BE66-8FFC87135557}"/>
                  </a:ext>
                </a:extLst>
              </p:cNvPr>
              <p:cNvGrpSpPr/>
              <p:nvPr/>
            </p:nvGrpSpPr>
            <p:grpSpPr>
              <a:xfrm>
                <a:off x="681582" y="3345845"/>
                <a:ext cx="1938420" cy="1435700"/>
                <a:chOff x="681582" y="191968"/>
                <a:chExt cx="1938420" cy="1435700"/>
              </a:xfrm>
            </p:grpSpPr>
            <p:sp>
              <p:nvSpPr>
                <p:cNvPr id="12" name="iS1ïḓè">
                  <a:extLst>
                    <a:ext uri="{FF2B5EF4-FFF2-40B4-BE49-F238E27FC236}">
                      <a16:creationId xmlns:a16="http://schemas.microsoft.com/office/drawing/2014/main" id="{BDAB1EC5-219E-49CC-A133-979DEB03AE12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81582" y="1443380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i$ḻiḑe">
                  <a:extLst>
                    <a:ext uri="{FF2B5EF4-FFF2-40B4-BE49-F238E27FC236}">
                      <a16:creationId xmlns:a16="http://schemas.microsoft.com/office/drawing/2014/main" id="{7CC3DB7F-2323-41A1-9D67-E2CFF0204800}"/>
                    </a:ext>
                  </a:extLst>
                </p:cNvPr>
                <p:cNvSpPr/>
                <p:nvPr/>
              </p:nvSpPr>
              <p:spPr>
                <a:xfrm>
                  <a:off x="1106671" y="191968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03</a:t>
                  </a:r>
                  <a:endParaRPr lang="zh-CN" altLang="en-US" sz="2800" b="1" dirty="0"/>
                </a:p>
              </p:txBody>
            </p:sp>
          </p:grpSp>
          <p:sp>
            <p:nvSpPr>
              <p:cNvPr id="25" name="íṡ1ïḓé">
                <a:extLst>
                  <a:ext uri="{FF2B5EF4-FFF2-40B4-BE49-F238E27FC236}">
                    <a16:creationId xmlns:a16="http://schemas.microsoft.com/office/drawing/2014/main" id="{0203751D-88D4-43CC-B684-87F3FA743351}"/>
                  </a:ext>
                </a:extLst>
              </p:cNvPr>
              <p:cNvSpPr txBox="1"/>
              <p:nvPr/>
            </p:nvSpPr>
            <p:spPr bwMode="auto">
              <a:xfrm>
                <a:off x="2848378" y="3498064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粒子体积的唯象性描述</a:t>
                </a:r>
                <a:endParaRPr lang="en-US" altLang="zh-CN" sz="2000" b="1" dirty="0"/>
              </a:p>
            </p:txBody>
          </p:sp>
          <p:sp>
            <p:nvSpPr>
              <p:cNvPr id="26" name="íS1ïḍè">
                <a:extLst>
                  <a:ext uri="{FF2B5EF4-FFF2-40B4-BE49-F238E27FC236}">
                    <a16:creationId xmlns:a16="http://schemas.microsoft.com/office/drawing/2014/main" id="{A6D02942-AF32-4F7F-9403-D197D8102855}"/>
                  </a:ext>
                </a:extLst>
              </p:cNvPr>
              <p:cNvSpPr/>
              <p:nvPr/>
            </p:nvSpPr>
            <p:spPr bwMode="auto">
              <a:xfrm>
                <a:off x="2848378" y="3939870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粒子冷却裂解，体积不断变小</a:t>
                </a:r>
                <a:endParaRPr lang="en-US" altLang="zh-CN" sz="1100" dirty="0"/>
              </a:p>
            </p:txBody>
          </p:sp>
        </p:grpSp>
      </p:grpSp>
      <p:sp>
        <p:nvSpPr>
          <p:cNvPr id="27" name="îşḻíḑê">
            <a:extLst>
              <a:ext uri="{FF2B5EF4-FFF2-40B4-BE49-F238E27FC236}">
                <a16:creationId xmlns:a16="http://schemas.microsoft.com/office/drawing/2014/main" id="{5C86C095-8B65-4F49-8F27-9E469DC7E839}"/>
              </a:ext>
            </a:extLst>
          </p:cNvPr>
          <p:cNvSpPr/>
          <p:nvPr/>
        </p:nvSpPr>
        <p:spPr>
          <a:xfrm>
            <a:off x="9832331" y="4127265"/>
            <a:ext cx="1252998" cy="1251412"/>
          </a:xfrm>
          <a:prstGeom prst="diamond">
            <a:avLst/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3628">
              <a:defRPr/>
            </a:pPr>
            <a:r>
              <a:rPr lang="en-US" altLang="zh-CN" sz="2800" b="1" dirty="0"/>
              <a:t>04</a:t>
            </a:r>
            <a:endParaRPr lang="zh-CN" altLang="en-US" sz="2800" b="1" dirty="0"/>
          </a:p>
        </p:txBody>
      </p:sp>
      <p:sp>
        <p:nvSpPr>
          <p:cNvPr id="28" name="iṡļïḑè">
            <a:extLst>
              <a:ext uri="{FF2B5EF4-FFF2-40B4-BE49-F238E27FC236}">
                <a16:creationId xmlns:a16="http://schemas.microsoft.com/office/drawing/2014/main" id="{0410393D-133D-4B6D-8E05-B0EC07B4F5EC}"/>
              </a:ext>
            </a:extLst>
          </p:cNvPr>
          <p:cNvSpPr txBox="1"/>
          <p:nvPr/>
        </p:nvSpPr>
        <p:spPr bwMode="auto">
          <a:xfrm>
            <a:off x="2669695" y="4403310"/>
            <a:ext cx="657000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/>
              <a:t>粒子颜色的唯象性描述</a:t>
            </a:r>
            <a:endParaRPr lang="en-US" altLang="zh-CN" sz="2000" b="1" dirty="0"/>
          </a:p>
        </p:txBody>
      </p:sp>
      <p:sp>
        <p:nvSpPr>
          <p:cNvPr id="29" name="işḻiďé">
            <a:extLst>
              <a:ext uri="{FF2B5EF4-FFF2-40B4-BE49-F238E27FC236}">
                <a16:creationId xmlns:a16="http://schemas.microsoft.com/office/drawing/2014/main" id="{BCFE0EB4-6F96-409E-9F43-990AB55D6CC0}"/>
              </a:ext>
            </a:extLst>
          </p:cNvPr>
          <p:cNvSpPr/>
          <p:nvPr/>
        </p:nvSpPr>
        <p:spPr bwMode="auto">
          <a:xfrm>
            <a:off x="2669695" y="4845116"/>
            <a:ext cx="6570000" cy="81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岩浆慢慢冷却，颜色从红变黑</a:t>
            </a:r>
            <a:endParaRPr lang="en-US" altLang="zh-CN" sz="1100" dirty="0"/>
          </a:p>
        </p:txBody>
      </p:sp>
      <p:sp>
        <p:nvSpPr>
          <p:cNvPr id="30" name="íṥ1ïḑé">
            <a:extLst>
              <a:ext uri="{FF2B5EF4-FFF2-40B4-BE49-F238E27FC236}">
                <a16:creationId xmlns:a16="http://schemas.microsoft.com/office/drawing/2014/main" id="{BAF81850-67D4-463D-8B00-92AD06ABD659}"/>
              </a:ext>
            </a:extLst>
          </p:cNvPr>
          <p:cNvSpPr/>
          <p:nvPr/>
        </p:nvSpPr>
        <p:spPr bwMode="auto">
          <a:xfrm rot="10800000" flipV="1">
            <a:off x="9451585" y="5427027"/>
            <a:ext cx="1938420" cy="1842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</a:ln>
          <a:effectLst/>
        </p:spPr>
        <p:txBody>
          <a:bodyPr wrap="none" lIns="134289" tIns="67145" rIns="134289" bIns="67145" anchor="ctr"/>
          <a:lstStyle/>
          <a:p>
            <a:pPr defTabSz="913628">
              <a:defRPr/>
            </a:pPr>
            <a:endParaRPr lang="zh-CN" altLang="en-US" sz="1707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287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f10ceaae-da68-42cd-90ba-9783286befe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9fec5b5-d3ec-46a8-ac18-2205945d408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ad327f-96ee-479b-9e47-4d9af0f21fa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e58542-c0a4-48ed-9bc9-ff693a0e4ca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04eedb3-8c42-4950-a565-5ea0b562000b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04eedb3-8c42-4950-a565-5ea0b562000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801a138-3c1c-4633-9266-5a187bf989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801a138-3c1c-4633-9266-5a187bf9899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04eedb3-8c42-4950-a565-5ea0b562000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801a138-3c1c-4633-9266-5a187bf989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3c8c70-9aae-4d44-ac2c-b689a504a1b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683843d-2e0c-4c5d-9056-2740c6075df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ea2de0f-7e55-4ba4-8e2c-17fa8756f8b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3c8c70-9aae-4d44-ac2c-b689a504a1b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04eedb3-8c42-4950-a565-5ea0b562000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04f7908-7dde-4e8d-b08e-39051e89657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801a138-3c1c-4633-9266-5a187bf9899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04f7908-7dde-4e8d-b08e-39051e89657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04f7908-7dde-4e8d-b08e-39051e89657f"/>
</p:tagLst>
</file>

<file path=ppt/theme/theme1.xml><?xml version="1.0" encoding="utf-8"?>
<a:theme xmlns:a="http://schemas.openxmlformats.org/drawingml/2006/main" name="主题5">
  <a:themeElements>
    <a:clrScheme name="地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0E23"/>
      </a:accent1>
      <a:accent2>
        <a:srgbClr val="05132C"/>
      </a:accent2>
      <a:accent3>
        <a:srgbClr val="145579"/>
      </a:accent3>
      <a:accent4>
        <a:srgbClr val="0A6799"/>
      </a:accent4>
      <a:accent5>
        <a:srgbClr val="4586A5"/>
      </a:accent5>
      <a:accent6>
        <a:srgbClr val="215E8B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010E23"/>
    </a:accent1>
    <a:accent2>
      <a:srgbClr val="05132C"/>
    </a:accent2>
    <a:accent3>
      <a:srgbClr val="145579"/>
    </a:accent3>
    <a:accent4>
      <a:srgbClr val="0A6799"/>
    </a:accent4>
    <a:accent5>
      <a:srgbClr val="4586A5"/>
    </a:accent5>
    <a:accent6>
      <a:srgbClr val="215E8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222</TotalTime>
  <Words>1808</Words>
  <Application>Microsoft Office PowerPoint</Application>
  <PresentationFormat>宽屏</PresentationFormat>
  <Paragraphs>335</Paragraphs>
  <Slides>57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等线</vt:lpstr>
      <vt:lpstr>Microsoft YaHei</vt:lpstr>
      <vt:lpstr>Abadi</vt:lpstr>
      <vt:lpstr>Arial</vt:lpstr>
      <vt:lpstr>Calibri</vt:lpstr>
      <vt:lpstr>Cambria Math</vt:lpstr>
      <vt:lpstr>Impact</vt:lpstr>
      <vt:lpstr>主题5</vt:lpstr>
      <vt:lpstr>计算机图形学期末项目</vt:lpstr>
      <vt:lpstr>工作内容</vt:lpstr>
      <vt:lpstr>PowerPoint 演示文稿</vt:lpstr>
      <vt:lpstr>Particle System Wave 朱逸渠</vt:lpstr>
      <vt:lpstr>单个粒子的生命周期</vt:lpstr>
      <vt:lpstr>三种不同粒子效果的实现</vt:lpstr>
      <vt:lpstr>海水中气泡的实现</vt:lpstr>
      <vt:lpstr>气泡受力分析</vt:lpstr>
      <vt:lpstr>火山喷发岩浆实现</vt:lpstr>
      <vt:lpstr>浮游生物实现</vt:lpstr>
      <vt:lpstr>流体模拟的两个方向</vt:lpstr>
      <vt:lpstr>水面模拟的四个方向</vt:lpstr>
      <vt:lpstr>四次迭代</vt:lpstr>
      <vt:lpstr>PowerPoint 演示文稿</vt:lpstr>
      <vt:lpstr>Camera Roaming Sky box Display Text Anti-Aliasing Lens Flare 张吉祺 </vt:lpstr>
      <vt:lpstr>镜头炫光</vt:lpstr>
      <vt:lpstr>Lens Flare</vt:lpstr>
      <vt:lpstr>Downsample/Threshold</vt:lpstr>
      <vt:lpstr>Feature Generation</vt:lpstr>
      <vt:lpstr>Ghosts</vt:lpstr>
      <vt:lpstr>Ghosts</vt:lpstr>
      <vt:lpstr>Ghosts</vt:lpstr>
      <vt:lpstr>Ghosts</vt:lpstr>
      <vt:lpstr>Ghosts</vt:lpstr>
      <vt:lpstr>Ghosts</vt:lpstr>
      <vt:lpstr>Halos</vt:lpstr>
      <vt:lpstr>Halos</vt:lpstr>
      <vt:lpstr>Chromatic Distortion</vt:lpstr>
      <vt:lpstr>Chromatic Distortion</vt:lpstr>
      <vt:lpstr>Chromatic Distortion</vt:lpstr>
      <vt:lpstr>Blur</vt:lpstr>
      <vt:lpstr>Upscale/Blend</vt:lpstr>
      <vt:lpstr>Lens Dirt</vt:lpstr>
      <vt:lpstr>Lens Dirt</vt:lpstr>
      <vt:lpstr>Lens Dirt</vt:lpstr>
      <vt:lpstr>Diffraction Starburst</vt:lpstr>
      <vt:lpstr>Diffraction Starburst</vt:lpstr>
      <vt:lpstr>Diffraction Starburst</vt:lpstr>
      <vt:lpstr>Diffraction Starburst</vt:lpstr>
      <vt:lpstr>PowerPoint 演示文稿</vt:lpstr>
      <vt:lpstr>介绍和效果</vt:lpstr>
      <vt:lpstr>顶点着色器的改动</vt:lpstr>
      <vt:lpstr>数据结构</vt:lpstr>
      <vt:lpstr>数据结构</vt:lpstr>
      <vt:lpstr>第一部分读取</vt:lpstr>
      <vt:lpstr>第一部分读取</vt:lpstr>
      <vt:lpstr>第一部分读取</vt:lpstr>
      <vt:lpstr>第一部分读取</vt:lpstr>
      <vt:lpstr>第二部分调用</vt:lpstr>
      <vt:lpstr>第二部分调用</vt:lpstr>
      <vt:lpstr>第二部分调用</vt:lpstr>
      <vt:lpstr>PowerPoint 演示文稿</vt:lpstr>
      <vt:lpstr>Lighting: Blinn-Phong Lighting and Shading</vt:lpstr>
      <vt:lpstr>Shadow Mapping</vt:lpstr>
      <vt:lpstr>Collision Detection</vt:lpstr>
      <vt:lpstr>Stencil Test</vt:lpstr>
      <vt:lpstr>场景布置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雪辉 姚</cp:lastModifiedBy>
  <cp:revision>51</cp:revision>
  <cp:lastPrinted>2017-12-17T16:00:00Z</cp:lastPrinted>
  <dcterms:created xsi:type="dcterms:W3CDTF">2017-12-17T16:00:00Z</dcterms:created>
  <dcterms:modified xsi:type="dcterms:W3CDTF">2019-06-20T02:51:18Z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2019-02-27T09:05:33.6354814Z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ef2fea2b-c645-4805-842d-4b8296839004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